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4.xml" ContentType="application/inkml+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ink/ink223.xml" ContentType="application/inkml+xml"/>
  <Override PartName="/ppt/ink/ink224.xml" ContentType="application/inkml+xml"/>
  <Override PartName="/ppt/notesSlides/notesSlide66.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notesSlides/notesSlide6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notesSlides/notesSlide68.xml" ContentType="application/vnd.openxmlformats-officedocument.presentationml.notesSlide+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04"/>
  </p:notesMasterIdLst>
  <p:sldIdLst>
    <p:sldId id="256" r:id="rId2"/>
    <p:sldId id="915" r:id="rId3"/>
    <p:sldId id="917" r:id="rId4"/>
    <p:sldId id="923" r:id="rId5"/>
    <p:sldId id="330" r:id="rId6"/>
    <p:sldId id="511" r:id="rId7"/>
    <p:sldId id="325" r:id="rId8"/>
    <p:sldId id="328" r:id="rId9"/>
    <p:sldId id="337" r:id="rId10"/>
    <p:sldId id="336" r:id="rId11"/>
    <p:sldId id="326" r:id="rId12"/>
    <p:sldId id="919" r:id="rId13"/>
    <p:sldId id="499" r:id="rId14"/>
    <p:sldId id="315" r:id="rId15"/>
    <p:sldId id="329" r:id="rId16"/>
    <p:sldId id="327" r:id="rId17"/>
    <p:sldId id="916" r:id="rId18"/>
    <p:sldId id="740" r:id="rId19"/>
    <p:sldId id="741" r:id="rId20"/>
    <p:sldId id="339" r:id="rId21"/>
    <p:sldId id="918" r:id="rId22"/>
    <p:sldId id="501" r:id="rId23"/>
    <p:sldId id="920" r:id="rId24"/>
    <p:sldId id="342" r:id="rId25"/>
    <p:sldId id="367" r:id="rId26"/>
    <p:sldId id="344" r:id="rId27"/>
    <p:sldId id="343" r:id="rId28"/>
    <p:sldId id="346" r:id="rId29"/>
    <p:sldId id="347" r:id="rId30"/>
    <p:sldId id="348" r:id="rId31"/>
    <p:sldId id="356" r:id="rId32"/>
    <p:sldId id="922" r:id="rId33"/>
    <p:sldId id="921" r:id="rId34"/>
    <p:sldId id="358" r:id="rId35"/>
    <p:sldId id="359" r:id="rId36"/>
    <p:sldId id="360" r:id="rId37"/>
    <p:sldId id="361" r:id="rId38"/>
    <p:sldId id="364" r:id="rId39"/>
    <p:sldId id="365" r:id="rId40"/>
    <p:sldId id="502" r:id="rId41"/>
    <p:sldId id="366" r:id="rId42"/>
    <p:sldId id="349" r:id="rId43"/>
    <p:sldId id="351" r:id="rId44"/>
    <p:sldId id="352" r:id="rId45"/>
    <p:sldId id="353" r:id="rId46"/>
    <p:sldId id="371" r:id="rId47"/>
    <p:sldId id="362" r:id="rId48"/>
    <p:sldId id="372" r:id="rId49"/>
    <p:sldId id="373" r:id="rId50"/>
    <p:sldId id="374" r:id="rId51"/>
    <p:sldId id="375" r:id="rId52"/>
    <p:sldId id="884" r:id="rId53"/>
    <p:sldId id="382" r:id="rId54"/>
    <p:sldId id="377" r:id="rId55"/>
    <p:sldId id="380" r:id="rId56"/>
    <p:sldId id="381" r:id="rId57"/>
    <p:sldId id="378" r:id="rId58"/>
    <p:sldId id="379" r:id="rId59"/>
    <p:sldId id="383" r:id="rId60"/>
    <p:sldId id="384" r:id="rId61"/>
    <p:sldId id="385" r:id="rId62"/>
    <p:sldId id="386" r:id="rId63"/>
    <p:sldId id="387" r:id="rId64"/>
    <p:sldId id="388" r:id="rId65"/>
    <p:sldId id="376" r:id="rId66"/>
    <p:sldId id="394" r:id="rId67"/>
    <p:sldId id="395" r:id="rId68"/>
    <p:sldId id="392" r:id="rId69"/>
    <p:sldId id="398" r:id="rId70"/>
    <p:sldId id="399" r:id="rId71"/>
    <p:sldId id="400" r:id="rId72"/>
    <p:sldId id="401" r:id="rId73"/>
    <p:sldId id="402" r:id="rId74"/>
    <p:sldId id="411" r:id="rId75"/>
    <p:sldId id="412" r:id="rId76"/>
    <p:sldId id="414" r:id="rId77"/>
    <p:sldId id="393" r:id="rId78"/>
    <p:sldId id="493" r:id="rId79"/>
    <p:sldId id="494" r:id="rId80"/>
    <p:sldId id="495" r:id="rId81"/>
    <p:sldId id="420" r:id="rId82"/>
    <p:sldId id="421" r:id="rId83"/>
    <p:sldId id="753" r:id="rId84"/>
    <p:sldId id="422" r:id="rId85"/>
    <p:sldId id="423" r:id="rId86"/>
    <p:sldId id="424" r:id="rId87"/>
    <p:sldId id="425" r:id="rId88"/>
    <p:sldId id="426" r:id="rId89"/>
    <p:sldId id="477" r:id="rId90"/>
    <p:sldId id="507" r:id="rId91"/>
    <p:sldId id="749" r:id="rId92"/>
    <p:sldId id="506" r:id="rId93"/>
    <p:sldId id="509" r:id="rId94"/>
    <p:sldId id="742" r:id="rId95"/>
    <p:sldId id="743" r:id="rId96"/>
    <p:sldId id="744" r:id="rId97"/>
    <p:sldId id="745" r:id="rId98"/>
    <p:sldId id="510" r:id="rId99"/>
    <p:sldId id="747" r:id="rId100"/>
    <p:sldId id="748" r:id="rId101"/>
    <p:sldId id="751" r:id="rId102"/>
    <p:sldId id="746" r:id="rId103"/>
    <p:sldId id="750" r:id="rId104"/>
    <p:sldId id="764" r:id="rId105"/>
    <p:sldId id="765" r:id="rId106"/>
    <p:sldId id="767" r:id="rId107"/>
    <p:sldId id="768" r:id="rId108"/>
    <p:sldId id="769" r:id="rId109"/>
    <p:sldId id="770" r:id="rId110"/>
    <p:sldId id="771" r:id="rId111"/>
    <p:sldId id="766" r:id="rId112"/>
    <p:sldId id="427" r:id="rId113"/>
    <p:sldId id="428" r:id="rId114"/>
    <p:sldId id="429" r:id="rId115"/>
    <p:sldId id="763" r:id="rId116"/>
    <p:sldId id="754" r:id="rId117"/>
    <p:sldId id="755" r:id="rId118"/>
    <p:sldId id="756" r:id="rId119"/>
    <p:sldId id="757" r:id="rId120"/>
    <p:sldId id="758" r:id="rId121"/>
    <p:sldId id="759" r:id="rId122"/>
    <p:sldId id="760" r:id="rId123"/>
    <p:sldId id="761" r:id="rId124"/>
    <p:sldId id="762" r:id="rId125"/>
    <p:sldId id="752" r:id="rId126"/>
    <p:sldId id="432" r:id="rId127"/>
    <p:sldId id="490" r:id="rId128"/>
    <p:sldId id="434" r:id="rId129"/>
    <p:sldId id="433" r:id="rId130"/>
    <p:sldId id="491" r:id="rId131"/>
    <p:sldId id="435" r:id="rId132"/>
    <p:sldId id="492" r:id="rId133"/>
    <p:sldId id="436" r:id="rId134"/>
    <p:sldId id="437" r:id="rId135"/>
    <p:sldId id="438" r:id="rId136"/>
    <p:sldId id="441" r:id="rId137"/>
    <p:sldId id="449" r:id="rId138"/>
    <p:sldId id="439" r:id="rId139"/>
    <p:sldId id="440" r:id="rId140"/>
    <p:sldId id="443" r:id="rId141"/>
    <p:sldId id="444" r:id="rId142"/>
    <p:sldId id="445" r:id="rId143"/>
    <p:sldId id="446" r:id="rId144"/>
    <p:sldId id="447" r:id="rId145"/>
    <p:sldId id="503" r:id="rId146"/>
    <p:sldId id="451" r:id="rId147"/>
    <p:sldId id="452" r:id="rId148"/>
    <p:sldId id="453" r:id="rId149"/>
    <p:sldId id="454" r:id="rId150"/>
    <p:sldId id="456" r:id="rId151"/>
    <p:sldId id="455" r:id="rId152"/>
    <p:sldId id="458" r:id="rId153"/>
    <p:sldId id="782" r:id="rId154"/>
    <p:sldId id="783" r:id="rId155"/>
    <p:sldId id="459" r:id="rId156"/>
    <p:sldId id="460" r:id="rId157"/>
    <p:sldId id="466" r:id="rId158"/>
    <p:sldId id="457" r:id="rId159"/>
    <p:sldId id="461" r:id="rId160"/>
    <p:sldId id="504" r:id="rId161"/>
    <p:sldId id="505" r:id="rId162"/>
    <p:sldId id="467" r:id="rId163"/>
    <p:sldId id="472" r:id="rId164"/>
    <p:sldId id="471" r:id="rId165"/>
    <p:sldId id="779" r:id="rId166"/>
    <p:sldId id="780" r:id="rId167"/>
    <p:sldId id="781" r:id="rId168"/>
    <p:sldId id="772" r:id="rId169"/>
    <p:sldId id="403" r:id="rId170"/>
    <p:sldId id="405" r:id="rId171"/>
    <p:sldId id="406" r:id="rId172"/>
    <p:sldId id="407" r:id="rId173"/>
    <p:sldId id="408" r:id="rId174"/>
    <p:sldId id="409" r:id="rId175"/>
    <p:sldId id="410" r:id="rId176"/>
    <p:sldId id="404" r:id="rId177"/>
    <p:sldId id="773" r:id="rId178"/>
    <p:sldId id="774" r:id="rId179"/>
    <p:sldId id="775" r:id="rId180"/>
    <p:sldId id="776" r:id="rId181"/>
    <p:sldId id="777" r:id="rId182"/>
    <p:sldId id="778" r:id="rId183"/>
    <p:sldId id="413" r:id="rId184"/>
    <p:sldId id="419" r:id="rId185"/>
    <p:sldId id="417" r:id="rId186"/>
    <p:sldId id="488" r:id="rId187"/>
    <p:sldId id="462" r:id="rId188"/>
    <p:sldId id="785" r:id="rId189"/>
    <p:sldId id="431" r:id="rId190"/>
    <p:sldId id="784" r:id="rId191"/>
    <p:sldId id="786" r:id="rId192"/>
    <p:sldId id="787" r:id="rId193"/>
    <p:sldId id="478" r:id="rId194"/>
    <p:sldId id="508" r:id="rId195"/>
    <p:sldId id="314" r:id="rId196"/>
    <p:sldId id="486" r:id="rId197"/>
    <p:sldId id="792" r:id="rId198"/>
    <p:sldId id="390" r:id="rId199"/>
    <p:sldId id="793" r:id="rId200"/>
    <p:sldId id="311" r:id="rId201"/>
    <p:sldId id="318" r:id="rId202"/>
    <p:sldId id="794" r:id="rId203"/>
    <p:sldId id="795" r:id="rId204"/>
    <p:sldId id="796" r:id="rId205"/>
    <p:sldId id="797" r:id="rId206"/>
    <p:sldId id="798" r:id="rId207"/>
    <p:sldId id="800" r:id="rId208"/>
    <p:sldId id="345" r:id="rId209"/>
    <p:sldId id="805" r:id="rId210"/>
    <p:sldId id="806" r:id="rId211"/>
    <p:sldId id="801" r:id="rId212"/>
    <p:sldId id="807" r:id="rId213"/>
    <p:sldId id="813" r:id="rId214"/>
    <p:sldId id="812" r:id="rId215"/>
    <p:sldId id="799" r:id="rId216"/>
    <p:sldId id="814" r:id="rId217"/>
    <p:sldId id="815" r:id="rId218"/>
    <p:sldId id="859" r:id="rId219"/>
    <p:sldId id="816" r:id="rId220"/>
    <p:sldId id="817" r:id="rId221"/>
    <p:sldId id="860" r:id="rId222"/>
    <p:sldId id="803" r:id="rId223"/>
    <p:sldId id="861" r:id="rId224"/>
    <p:sldId id="862" r:id="rId225"/>
    <p:sldId id="863" r:id="rId226"/>
    <p:sldId id="864" r:id="rId227"/>
    <p:sldId id="865" r:id="rId228"/>
    <p:sldId id="866" r:id="rId229"/>
    <p:sldId id="867" r:id="rId230"/>
    <p:sldId id="810" r:id="rId231"/>
    <p:sldId id="811" r:id="rId232"/>
    <p:sldId id="868" r:id="rId233"/>
    <p:sldId id="819" r:id="rId234"/>
    <p:sldId id="821" r:id="rId235"/>
    <p:sldId id="823" r:id="rId236"/>
    <p:sldId id="822" r:id="rId237"/>
    <p:sldId id="820" r:id="rId238"/>
    <p:sldId id="869" r:id="rId239"/>
    <p:sldId id="804" r:id="rId240"/>
    <p:sldId id="858" r:id="rId241"/>
    <p:sldId id="870" r:id="rId242"/>
    <p:sldId id="882" r:id="rId243"/>
    <p:sldId id="871" r:id="rId244"/>
    <p:sldId id="872" r:id="rId245"/>
    <p:sldId id="873" r:id="rId246"/>
    <p:sldId id="883" r:id="rId247"/>
    <p:sldId id="874" r:id="rId248"/>
    <p:sldId id="875" r:id="rId249"/>
    <p:sldId id="876" r:id="rId250"/>
    <p:sldId id="878" r:id="rId251"/>
    <p:sldId id="879" r:id="rId252"/>
    <p:sldId id="880" r:id="rId253"/>
    <p:sldId id="881" r:id="rId254"/>
    <p:sldId id="877" r:id="rId255"/>
    <p:sldId id="824" r:id="rId256"/>
    <p:sldId id="818" r:id="rId257"/>
    <p:sldId id="825" r:id="rId258"/>
    <p:sldId id="826" r:id="rId259"/>
    <p:sldId id="827" r:id="rId260"/>
    <p:sldId id="828" r:id="rId261"/>
    <p:sldId id="829" r:id="rId262"/>
    <p:sldId id="830" r:id="rId263"/>
    <p:sldId id="831" r:id="rId264"/>
    <p:sldId id="832" r:id="rId265"/>
    <p:sldId id="833" r:id="rId266"/>
    <p:sldId id="834" r:id="rId267"/>
    <p:sldId id="835" r:id="rId268"/>
    <p:sldId id="836" r:id="rId269"/>
    <p:sldId id="837" r:id="rId270"/>
    <p:sldId id="838" r:id="rId271"/>
    <p:sldId id="839" r:id="rId272"/>
    <p:sldId id="840" r:id="rId273"/>
    <p:sldId id="841" r:id="rId274"/>
    <p:sldId id="842" r:id="rId275"/>
    <p:sldId id="843" r:id="rId276"/>
    <p:sldId id="844" r:id="rId277"/>
    <p:sldId id="845" r:id="rId278"/>
    <p:sldId id="846" r:id="rId279"/>
    <p:sldId id="847" r:id="rId280"/>
    <p:sldId id="848" r:id="rId281"/>
    <p:sldId id="849" r:id="rId282"/>
    <p:sldId id="850" r:id="rId283"/>
    <p:sldId id="851" r:id="rId284"/>
    <p:sldId id="852" r:id="rId285"/>
    <p:sldId id="853" r:id="rId286"/>
    <p:sldId id="854" r:id="rId287"/>
    <p:sldId id="855" r:id="rId288"/>
    <p:sldId id="856" r:id="rId289"/>
    <p:sldId id="273" r:id="rId290"/>
    <p:sldId id="271" r:id="rId291"/>
    <p:sldId id="277" r:id="rId292"/>
    <p:sldId id="281" r:id="rId293"/>
    <p:sldId id="275" r:id="rId294"/>
    <p:sldId id="498" r:id="rId295"/>
    <p:sldId id="279" r:id="rId296"/>
    <p:sldId id="280" r:id="rId297"/>
    <p:sldId id="282" r:id="rId298"/>
    <p:sldId id="287" r:id="rId299"/>
    <p:sldId id="284" r:id="rId300"/>
    <p:sldId id="283" r:id="rId301"/>
    <p:sldId id="288" r:id="rId302"/>
    <p:sldId id="285" r:id="rId303"/>
    <p:sldId id="286" r:id="rId304"/>
    <p:sldId id="290" r:id="rId305"/>
    <p:sldId id="291" r:id="rId306"/>
    <p:sldId id="292" r:id="rId307"/>
    <p:sldId id="924" r:id="rId308"/>
    <p:sldId id="293" r:id="rId309"/>
    <p:sldId id="789" r:id="rId310"/>
    <p:sldId id="788" r:id="rId311"/>
    <p:sldId id="790" r:id="rId312"/>
    <p:sldId id="278" r:id="rId313"/>
    <p:sldId id="517" r:id="rId314"/>
    <p:sldId id="518" r:id="rId315"/>
    <p:sldId id="519" r:id="rId316"/>
    <p:sldId id="520" r:id="rId317"/>
    <p:sldId id="521" r:id="rId318"/>
    <p:sldId id="522" r:id="rId319"/>
    <p:sldId id="523" r:id="rId320"/>
    <p:sldId id="524" r:id="rId321"/>
    <p:sldId id="525" r:id="rId322"/>
    <p:sldId id="526" r:id="rId323"/>
    <p:sldId id="527" r:id="rId324"/>
    <p:sldId id="528" r:id="rId325"/>
    <p:sldId id="529" r:id="rId326"/>
    <p:sldId id="530" r:id="rId327"/>
    <p:sldId id="531" r:id="rId328"/>
    <p:sldId id="532" r:id="rId329"/>
    <p:sldId id="533" r:id="rId330"/>
    <p:sldId id="534" r:id="rId331"/>
    <p:sldId id="535" r:id="rId332"/>
    <p:sldId id="536" r:id="rId333"/>
    <p:sldId id="925" r:id="rId334"/>
    <p:sldId id="537" r:id="rId335"/>
    <p:sldId id="538" r:id="rId336"/>
    <p:sldId id="539" r:id="rId337"/>
    <p:sldId id="540" r:id="rId338"/>
    <p:sldId id="541" r:id="rId339"/>
    <p:sldId id="857" r:id="rId340"/>
    <p:sldId id="542" r:id="rId341"/>
    <p:sldId id="543" r:id="rId342"/>
    <p:sldId id="544" r:id="rId343"/>
    <p:sldId id="545" r:id="rId344"/>
    <p:sldId id="546" r:id="rId345"/>
    <p:sldId id="547" r:id="rId346"/>
    <p:sldId id="548" r:id="rId347"/>
    <p:sldId id="549" r:id="rId348"/>
    <p:sldId id="550" r:id="rId349"/>
    <p:sldId id="551" r:id="rId350"/>
    <p:sldId id="552" r:id="rId351"/>
    <p:sldId id="553" r:id="rId352"/>
    <p:sldId id="554" r:id="rId353"/>
    <p:sldId id="555" r:id="rId354"/>
    <p:sldId id="556" r:id="rId355"/>
    <p:sldId id="557" r:id="rId356"/>
    <p:sldId id="558" r:id="rId357"/>
    <p:sldId id="559" r:id="rId358"/>
    <p:sldId id="560" r:id="rId359"/>
    <p:sldId id="561" r:id="rId360"/>
    <p:sldId id="562" r:id="rId361"/>
    <p:sldId id="563" r:id="rId362"/>
    <p:sldId id="564" r:id="rId363"/>
    <p:sldId id="565" r:id="rId364"/>
    <p:sldId id="566" r:id="rId365"/>
    <p:sldId id="567" r:id="rId366"/>
    <p:sldId id="568" r:id="rId367"/>
    <p:sldId id="569" r:id="rId368"/>
    <p:sldId id="570" r:id="rId369"/>
    <p:sldId id="571" r:id="rId370"/>
    <p:sldId id="572" r:id="rId371"/>
    <p:sldId id="573" r:id="rId372"/>
    <p:sldId id="574" r:id="rId373"/>
    <p:sldId id="575" r:id="rId374"/>
    <p:sldId id="576" r:id="rId375"/>
    <p:sldId id="577" r:id="rId376"/>
    <p:sldId id="578" r:id="rId377"/>
    <p:sldId id="579" r:id="rId378"/>
    <p:sldId id="580" r:id="rId379"/>
    <p:sldId id="581" r:id="rId380"/>
    <p:sldId id="582" r:id="rId381"/>
    <p:sldId id="583" r:id="rId382"/>
    <p:sldId id="584" r:id="rId383"/>
    <p:sldId id="585" r:id="rId384"/>
    <p:sldId id="586" r:id="rId385"/>
    <p:sldId id="587" r:id="rId386"/>
    <p:sldId id="588" r:id="rId387"/>
    <p:sldId id="893" r:id="rId388"/>
    <p:sldId id="895" r:id="rId389"/>
    <p:sldId id="902" r:id="rId390"/>
    <p:sldId id="903" r:id="rId391"/>
    <p:sldId id="904" r:id="rId392"/>
    <p:sldId id="894" r:id="rId393"/>
    <p:sldId id="896" r:id="rId394"/>
    <p:sldId id="897" r:id="rId395"/>
    <p:sldId id="898" r:id="rId396"/>
    <p:sldId id="899" r:id="rId397"/>
    <p:sldId id="900" r:id="rId398"/>
    <p:sldId id="901" r:id="rId399"/>
    <p:sldId id="905" r:id="rId400"/>
    <p:sldId id="906" r:id="rId401"/>
    <p:sldId id="589" r:id="rId402"/>
    <p:sldId id="590" r:id="rId403"/>
    <p:sldId id="591" r:id="rId404"/>
    <p:sldId id="592" r:id="rId405"/>
    <p:sldId id="593" r:id="rId406"/>
    <p:sldId id="594" r:id="rId407"/>
    <p:sldId id="595" r:id="rId408"/>
    <p:sldId id="596" r:id="rId409"/>
    <p:sldId id="597" r:id="rId410"/>
    <p:sldId id="598" r:id="rId411"/>
    <p:sldId id="599" r:id="rId412"/>
    <p:sldId id="600" r:id="rId413"/>
    <p:sldId id="601" r:id="rId414"/>
    <p:sldId id="602" r:id="rId415"/>
    <p:sldId id="603" r:id="rId416"/>
    <p:sldId id="604" r:id="rId417"/>
    <p:sldId id="605" r:id="rId418"/>
    <p:sldId id="606" r:id="rId419"/>
    <p:sldId id="607" r:id="rId420"/>
    <p:sldId id="608" r:id="rId421"/>
    <p:sldId id="609" r:id="rId422"/>
    <p:sldId id="610" r:id="rId423"/>
    <p:sldId id="611" r:id="rId424"/>
    <p:sldId id="612" r:id="rId425"/>
    <p:sldId id="613" r:id="rId426"/>
    <p:sldId id="614" r:id="rId427"/>
    <p:sldId id="615" r:id="rId428"/>
    <p:sldId id="616" r:id="rId429"/>
    <p:sldId id="617" r:id="rId430"/>
    <p:sldId id="618" r:id="rId431"/>
    <p:sldId id="892" r:id="rId432"/>
    <p:sldId id="907" r:id="rId433"/>
    <p:sldId id="908" r:id="rId434"/>
    <p:sldId id="909" r:id="rId435"/>
    <p:sldId id="910" r:id="rId436"/>
    <p:sldId id="911" r:id="rId437"/>
    <p:sldId id="912" r:id="rId438"/>
    <p:sldId id="913" r:id="rId439"/>
    <p:sldId id="914" r:id="rId440"/>
    <p:sldId id="685" r:id="rId441"/>
    <p:sldId id="686" r:id="rId442"/>
    <p:sldId id="687" r:id="rId443"/>
    <p:sldId id="885" r:id="rId444"/>
    <p:sldId id="886" r:id="rId445"/>
    <p:sldId id="688" r:id="rId446"/>
    <p:sldId id="689" r:id="rId447"/>
    <p:sldId id="690" r:id="rId448"/>
    <p:sldId id="691" r:id="rId449"/>
    <p:sldId id="692" r:id="rId450"/>
    <p:sldId id="693" r:id="rId451"/>
    <p:sldId id="694" r:id="rId452"/>
    <p:sldId id="695" r:id="rId453"/>
    <p:sldId id="696" r:id="rId454"/>
    <p:sldId id="697" r:id="rId455"/>
    <p:sldId id="698" r:id="rId456"/>
    <p:sldId id="699" r:id="rId457"/>
    <p:sldId id="700" r:id="rId458"/>
    <p:sldId id="701" r:id="rId459"/>
    <p:sldId id="702" r:id="rId460"/>
    <p:sldId id="703" r:id="rId461"/>
    <p:sldId id="887" r:id="rId462"/>
    <p:sldId id="704" r:id="rId463"/>
    <p:sldId id="888" r:id="rId464"/>
    <p:sldId id="889" r:id="rId465"/>
    <p:sldId id="705" r:id="rId466"/>
    <p:sldId id="706" r:id="rId467"/>
    <p:sldId id="891" r:id="rId468"/>
    <p:sldId id="707" r:id="rId469"/>
    <p:sldId id="708" r:id="rId470"/>
    <p:sldId id="709" r:id="rId471"/>
    <p:sldId id="890" r:id="rId472"/>
    <p:sldId id="710" r:id="rId473"/>
    <p:sldId id="711" r:id="rId474"/>
    <p:sldId id="712" r:id="rId475"/>
    <p:sldId id="713" r:id="rId476"/>
    <p:sldId id="714" r:id="rId477"/>
    <p:sldId id="715" r:id="rId478"/>
    <p:sldId id="716" r:id="rId479"/>
    <p:sldId id="717" r:id="rId480"/>
    <p:sldId id="718" r:id="rId481"/>
    <p:sldId id="719" r:id="rId482"/>
    <p:sldId id="720" r:id="rId483"/>
    <p:sldId id="721" r:id="rId484"/>
    <p:sldId id="722" r:id="rId485"/>
    <p:sldId id="723" r:id="rId486"/>
    <p:sldId id="724" r:id="rId487"/>
    <p:sldId id="725" r:id="rId488"/>
    <p:sldId id="726" r:id="rId489"/>
    <p:sldId id="727" r:id="rId490"/>
    <p:sldId id="728" r:id="rId491"/>
    <p:sldId id="729" r:id="rId492"/>
    <p:sldId id="730" r:id="rId493"/>
    <p:sldId id="731" r:id="rId494"/>
    <p:sldId id="732" r:id="rId495"/>
    <p:sldId id="733" r:id="rId496"/>
    <p:sldId id="734" r:id="rId497"/>
    <p:sldId id="735" r:id="rId498"/>
    <p:sldId id="736" r:id="rId499"/>
    <p:sldId id="737" r:id="rId500"/>
    <p:sldId id="738" r:id="rId501"/>
    <p:sldId id="739" r:id="rId502"/>
    <p:sldId id="261" r:id="rId503"/>
  </p:sldIdLst>
  <p:sldSz cx="9144000" cy="5143500" type="screen16x9"/>
  <p:notesSz cx="6858000" cy="9144000"/>
  <p:defaultTextStyle>
    <a:lvl1pPr marL="0" algn="l" rtl="0" latinLnBrk="0">
      <a:defRPr lang="fr-FR" sz="1800" kern="1200">
        <a:solidFill>
          <a:schemeClr val="tx1"/>
        </a:solidFill>
        <a:latin typeface="+mn-lt"/>
        <a:ea typeface="+mn-ea"/>
        <a:cs typeface="+mn-cs"/>
      </a:defRPr>
    </a:lvl1pPr>
    <a:lvl2pPr marL="457200" algn="l" rtl="0" latinLnBrk="0">
      <a:defRPr lang="fr-FR" sz="1800" kern="1200">
        <a:solidFill>
          <a:schemeClr val="tx1"/>
        </a:solidFill>
        <a:latin typeface="+mn-lt"/>
        <a:ea typeface="+mn-ea"/>
        <a:cs typeface="+mn-cs"/>
      </a:defRPr>
    </a:lvl2pPr>
    <a:lvl3pPr marL="914400" algn="l" rtl="0" latinLnBrk="0">
      <a:defRPr lang="fr-FR" sz="1800" kern="1200">
        <a:solidFill>
          <a:schemeClr val="tx1"/>
        </a:solidFill>
        <a:latin typeface="+mn-lt"/>
        <a:ea typeface="+mn-ea"/>
        <a:cs typeface="+mn-cs"/>
      </a:defRPr>
    </a:lvl3pPr>
    <a:lvl4pPr marL="1371600" algn="l" rtl="0" latinLnBrk="0">
      <a:defRPr lang="fr-FR" sz="1800" kern="1200">
        <a:solidFill>
          <a:schemeClr val="tx1"/>
        </a:solidFill>
        <a:latin typeface="+mn-lt"/>
        <a:ea typeface="+mn-ea"/>
        <a:cs typeface="+mn-cs"/>
      </a:defRPr>
    </a:lvl4pPr>
    <a:lvl5pPr marL="1828800" algn="l" rtl="0" latinLnBrk="0">
      <a:defRPr lang="fr-FR" sz="1800" kern="1200">
        <a:solidFill>
          <a:schemeClr val="tx1"/>
        </a:solidFill>
        <a:latin typeface="+mn-lt"/>
        <a:ea typeface="+mn-ea"/>
        <a:cs typeface="+mn-cs"/>
      </a:defRPr>
    </a:lvl5pPr>
    <a:lvl6pPr marL="2286000" algn="l" rtl="0" latinLnBrk="0">
      <a:defRPr lang="fr-FR" sz="1800" kern="1200">
        <a:solidFill>
          <a:schemeClr val="tx1"/>
        </a:solidFill>
        <a:latin typeface="+mn-lt"/>
        <a:ea typeface="+mn-ea"/>
        <a:cs typeface="+mn-cs"/>
      </a:defRPr>
    </a:lvl6pPr>
    <a:lvl7pPr marL="2743200" algn="l" rtl="0" latinLnBrk="0">
      <a:defRPr lang="fr-FR" sz="1800" kern="1200">
        <a:solidFill>
          <a:schemeClr val="tx1"/>
        </a:solidFill>
        <a:latin typeface="+mn-lt"/>
        <a:ea typeface="+mn-ea"/>
        <a:cs typeface="+mn-cs"/>
      </a:defRPr>
    </a:lvl7pPr>
    <a:lvl8pPr marL="3200400" algn="l" rtl="0" latinLnBrk="0">
      <a:defRPr lang="fr-FR" sz="1800" kern="1200">
        <a:solidFill>
          <a:schemeClr val="tx1"/>
        </a:solidFill>
        <a:latin typeface="+mn-lt"/>
        <a:ea typeface="+mn-ea"/>
        <a:cs typeface="+mn-cs"/>
      </a:defRPr>
    </a:lvl8pPr>
    <a:lvl9pPr marL="3657600" algn="l" rtl="0" latinLnBrk="0">
      <a:defRPr lang="fr-F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Style moyen 4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374" autoAdjust="0"/>
  </p:normalViewPr>
  <p:slideViewPr>
    <p:cSldViewPr>
      <p:cViewPr varScale="1">
        <p:scale>
          <a:sx n="98" d="100"/>
          <a:sy n="98" d="100"/>
        </p:scale>
        <p:origin x="1003" y="58"/>
      </p:cViewPr>
      <p:guideLst>
        <p:guide orient="horz" pos="1620"/>
        <p:guide pos="2880"/>
      </p:guideLst>
    </p:cSldViewPr>
  </p:slideViewPr>
  <p:notesTextViewPr>
    <p:cViewPr>
      <p:scale>
        <a:sx n="100" d="100"/>
        <a:sy n="100" d="100"/>
      </p:scale>
      <p:origin x="0" y="0"/>
    </p:cViewPr>
  </p:notesTextViewPr>
  <p:sorterViewPr>
    <p:cViewPr>
      <p:scale>
        <a:sx n="66" d="100"/>
        <a:sy n="66" d="100"/>
      </p:scale>
      <p:origin x="0" y="-3449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notesMaster" Target="notesMasters/notesMaster1.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viewProps" Target="viewProps.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tableStyles" Target="tableStyles.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presProps" Target="presProps.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theme" Target="theme/theme1.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s>
</file>

<file path=ppt/charts/_rels/chart1.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tx>
            <c:strRef>
              <c:f>Feuil1!$I$11</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xVal>
            <c:numRef>
              <c:f>Feuil1!$H$12:$H$18</c:f>
              <c:numCache>
                <c:formatCode>General</c:formatCode>
                <c:ptCount val="7"/>
                <c:pt idx="0">
                  <c:v>4</c:v>
                </c:pt>
                <c:pt idx="1">
                  <c:v>2</c:v>
                </c:pt>
                <c:pt idx="2">
                  <c:v>4.5</c:v>
                </c:pt>
                <c:pt idx="3">
                  <c:v>5</c:v>
                </c:pt>
                <c:pt idx="4">
                  <c:v>6</c:v>
                </c:pt>
                <c:pt idx="5">
                  <c:v>6.5</c:v>
                </c:pt>
                <c:pt idx="6">
                  <c:v>7</c:v>
                </c:pt>
              </c:numCache>
            </c:numRef>
          </c:xVal>
          <c:yVal>
            <c:numRef>
              <c:f>Feuil1!$I$12:$I$18</c:f>
              <c:numCache>
                <c:formatCode>General</c:formatCode>
                <c:ptCount val="7"/>
                <c:pt idx="0">
                  <c:v>12</c:v>
                </c:pt>
                <c:pt idx="1">
                  <c:v>8</c:v>
                </c:pt>
                <c:pt idx="2">
                  <c:v>13</c:v>
                </c:pt>
                <c:pt idx="3">
                  <c:v>14</c:v>
                </c:pt>
                <c:pt idx="4">
                  <c:v>14.5</c:v>
                </c:pt>
                <c:pt idx="5">
                  <c:v>16</c:v>
                </c:pt>
                <c:pt idx="6">
                  <c:v>16</c:v>
                </c:pt>
              </c:numCache>
            </c:numRef>
          </c:yVal>
          <c:smooth val="0"/>
          <c:extLst>
            <c:ext xmlns:c16="http://schemas.microsoft.com/office/drawing/2014/chart" uri="{C3380CC4-5D6E-409C-BE32-E72D297353CC}">
              <c16:uniqueId val="{00000001-4DC5-4530-A234-607173C46CE0}"/>
            </c:ext>
          </c:extLst>
        </c:ser>
        <c:dLbls>
          <c:dLblPos val="t"/>
          <c:showLegendKey val="0"/>
          <c:showVal val="1"/>
          <c:showCatName val="0"/>
          <c:showSerName val="0"/>
          <c:showPercent val="0"/>
          <c:showBubbleSize val="0"/>
        </c:dLbls>
        <c:axId val="298023160"/>
        <c:axId val="298023488"/>
      </c:scatterChart>
      <c:valAx>
        <c:axId val="2980231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NB</a:t>
                </a:r>
                <a:r>
                  <a:rPr lang="fr-FR" baseline="0"/>
                  <a:t> HOURS</a:t>
                </a:r>
                <a:endParaRPr lang="fr-F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488"/>
        <c:crosses val="autoZero"/>
        <c:crossBetween val="midCat"/>
      </c:valAx>
      <c:valAx>
        <c:axId val="29802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NOTE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1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8801914466574038E-2"/>
          <c:y val="0.19442048004868956"/>
          <c:w val="0.89406566826205547"/>
          <c:h val="0.72617482597284033"/>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Feuil1!$H$12:$H$18</c:f>
              <c:numCache>
                <c:formatCode>General</c:formatCode>
                <c:ptCount val="7"/>
                <c:pt idx="0">
                  <c:v>4</c:v>
                </c:pt>
                <c:pt idx="1">
                  <c:v>2</c:v>
                </c:pt>
                <c:pt idx="2">
                  <c:v>4.5</c:v>
                </c:pt>
                <c:pt idx="3">
                  <c:v>5</c:v>
                </c:pt>
                <c:pt idx="4">
                  <c:v>6</c:v>
                </c:pt>
                <c:pt idx="5">
                  <c:v>6.5</c:v>
                </c:pt>
                <c:pt idx="6">
                  <c:v>7</c:v>
                </c:pt>
              </c:numCache>
            </c:numRef>
          </c:xVal>
          <c:yVal>
            <c:numRef>
              <c:f>Feuil1!$I$12:$I$18</c:f>
              <c:numCache>
                <c:formatCode>General</c:formatCode>
                <c:ptCount val="7"/>
                <c:pt idx="0">
                  <c:v>12</c:v>
                </c:pt>
                <c:pt idx="1">
                  <c:v>8</c:v>
                </c:pt>
                <c:pt idx="2">
                  <c:v>13</c:v>
                </c:pt>
                <c:pt idx="3">
                  <c:v>14</c:v>
                </c:pt>
                <c:pt idx="4">
                  <c:v>14.5</c:v>
                </c:pt>
                <c:pt idx="5">
                  <c:v>16</c:v>
                </c:pt>
                <c:pt idx="6">
                  <c:v>16</c:v>
                </c:pt>
              </c:numCache>
            </c:numRef>
          </c:yVal>
          <c:smooth val="0"/>
          <c:extLst>
            <c:ext xmlns:c16="http://schemas.microsoft.com/office/drawing/2014/chart" uri="{C3380CC4-5D6E-409C-BE32-E72D297353CC}">
              <c16:uniqueId val="{00000000-1159-4003-98BD-4FC7B6818A89}"/>
            </c:ext>
          </c:extLst>
        </c:ser>
        <c:dLbls>
          <c:dLblPos val="t"/>
          <c:showLegendKey val="0"/>
          <c:showVal val="1"/>
          <c:showCatName val="0"/>
          <c:showSerName val="0"/>
          <c:showPercent val="0"/>
          <c:showBubbleSize val="0"/>
        </c:dLbls>
        <c:axId val="298023160"/>
        <c:axId val="298023488"/>
      </c:scatterChart>
      <c:valAx>
        <c:axId val="2980231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488"/>
        <c:crosses val="autoZero"/>
        <c:crossBetween val="midCat"/>
      </c:valAx>
      <c:valAx>
        <c:axId val="298023488"/>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160"/>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8801914466574038E-2"/>
          <c:y val="0.19442048004868956"/>
          <c:w val="0.89406566826205547"/>
          <c:h val="0.72617482597284033"/>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Feuil1!$H$12:$H$18</c:f>
              <c:numCache>
                <c:formatCode>General</c:formatCode>
                <c:ptCount val="7"/>
                <c:pt idx="0">
                  <c:v>4</c:v>
                </c:pt>
                <c:pt idx="1">
                  <c:v>2</c:v>
                </c:pt>
                <c:pt idx="2">
                  <c:v>4.5</c:v>
                </c:pt>
                <c:pt idx="3">
                  <c:v>5</c:v>
                </c:pt>
                <c:pt idx="4">
                  <c:v>6</c:v>
                </c:pt>
                <c:pt idx="5">
                  <c:v>6.5</c:v>
                </c:pt>
                <c:pt idx="6">
                  <c:v>7</c:v>
                </c:pt>
              </c:numCache>
            </c:numRef>
          </c:xVal>
          <c:yVal>
            <c:numRef>
              <c:f>Feuil1!$I$12:$I$18</c:f>
              <c:numCache>
                <c:formatCode>General</c:formatCode>
                <c:ptCount val="7"/>
                <c:pt idx="0">
                  <c:v>12</c:v>
                </c:pt>
                <c:pt idx="1">
                  <c:v>8</c:v>
                </c:pt>
                <c:pt idx="2">
                  <c:v>13</c:v>
                </c:pt>
                <c:pt idx="3">
                  <c:v>14</c:v>
                </c:pt>
                <c:pt idx="4">
                  <c:v>14.5</c:v>
                </c:pt>
                <c:pt idx="5">
                  <c:v>16</c:v>
                </c:pt>
                <c:pt idx="6">
                  <c:v>16</c:v>
                </c:pt>
              </c:numCache>
            </c:numRef>
          </c:yVal>
          <c:smooth val="0"/>
          <c:extLst>
            <c:ext xmlns:c16="http://schemas.microsoft.com/office/drawing/2014/chart" uri="{C3380CC4-5D6E-409C-BE32-E72D297353CC}">
              <c16:uniqueId val="{00000000-A722-4643-9B5A-B791C7A60EA7}"/>
            </c:ext>
          </c:extLst>
        </c:ser>
        <c:dLbls>
          <c:dLblPos val="t"/>
          <c:showLegendKey val="0"/>
          <c:showVal val="1"/>
          <c:showCatName val="0"/>
          <c:showSerName val="0"/>
          <c:showPercent val="0"/>
          <c:showBubbleSize val="0"/>
        </c:dLbls>
        <c:axId val="298023160"/>
        <c:axId val="298023488"/>
      </c:scatterChart>
      <c:valAx>
        <c:axId val="2980231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488"/>
        <c:crosses val="autoZero"/>
        <c:crossBetween val="midCat"/>
      </c:valAx>
      <c:valAx>
        <c:axId val="298023488"/>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160"/>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8801914466574038E-2"/>
          <c:y val="0.19442048004868956"/>
          <c:w val="0.89406566826205547"/>
          <c:h val="0.72617482597284033"/>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Feuil1!$H$12:$H$18</c:f>
              <c:numCache>
                <c:formatCode>General</c:formatCode>
                <c:ptCount val="7"/>
                <c:pt idx="0">
                  <c:v>4</c:v>
                </c:pt>
                <c:pt idx="1">
                  <c:v>2</c:v>
                </c:pt>
                <c:pt idx="2">
                  <c:v>4.5</c:v>
                </c:pt>
                <c:pt idx="3">
                  <c:v>5</c:v>
                </c:pt>
                <c:pt idx="4">
                  <c:v>6</c:v>
                </c:pt>
                <c:pt idx="5">
                  <c:v>6.5</c:v>
                </c:pt>
                <c:pt idx="6">
                  <c:v>7</c:v>
                </c:pt>
              </c:numCache>
            </c:numRef>
          </c:xVal>
          <c:yVal>
            <c:numRef>
              <c:f>Feuil1!$I$12:$I$18</c:f>
              <c:numCache>
                <c:formatCode>General</c:formatCode>
                <c:ptCount val="7"/>
                <c:pt idx="0">
                  <c:v>12</c:v>
                </c:pt>
                <c:pt idx="1">
                  <c:v>8</c:v>
                </c:pt>
                <c:pt idx="2">
                  <c:v>13</c:v>
                </c:pt>
                <c:pt idx="3">
                  <c:v>14</c:v>
                </c:pt>
                <c:pt idx="4">
                  <c:v>14.5</c:v>
                </c:pt>
                <c:pt idx="5">
                  <c:v>16</c:v>
                </c:pt>
                <c:pt idx="6">
                  <c:v>16</c:v>
                </c:pt>
              </c:numCache>
            </c:numRef>
          </c:yVal>
          <c:smooth val="0"/>
          <c:extLst>
            <c:ext xmlns:c16="http://schemas.microsoft.com/office/drawing/2014/chart" uri="{C3380CC4-5D6E-409C-BE32-E72D297353CC}">
              <c16:uniqueId val="{00000000-1159-4003-98BD-4FC7B6818A89}"/>
            </c:ext>
          </c:extLst>
        </c:ser>
        <c:dLbls>
          <c:dLblPos val="t"/>
          <c:showLegendKey val="0"/>
          <c:showVal val="1"/>
          <c:showCatName val="0"/>
          <c:showSerName val="0"/>
          <c:showPercent val="0"/>
          <c:showBubbleSize val="0"/>
        </c:dLbls>
        <c:axId val="298023160"/>
        <c:axId val="298023488"/>
      </c:scatterChart>
      <c:valAx>
        <c:axId val="2980231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488"/>
        <c:crosses val="autoZero"/>
        <c:crossBetween val="midCat"/>
      </c:valAx>
      <c:valAx>
        <c:axId val="298023488"/>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160"/>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8801914466574038E-2"/>
          <c:y val="0.19442048004868956"/>
          <c:w val="0.89406566826205547"/>
          <c:h val="0.72617482597284033"/>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Feuil1!$H$12:$H$18</c:f>
              <c:numCache>
                <c:formatCode>General</c:formatCode>
                <c:ptCount val="7"/>
                <c:pt idx="0">
                  <c:v>4</c:v>
                </c:pt>
                <c:pt idx="1">
                  <c:v>2</c:v>
                </c:pt>
                <c:pt idx="2">
                  <c:v>4.5</c:v>
                </c:pt>
                <c:pt idx="3">
                  <c:v>5</c:v>
                </c:pt>
                <c:pt idx="4">
                  <c:v>6</c:v>
                </c:pt>
                <c:pt idx="5">
                  <c:v>6.5</c:v>
                </c:pt>
                <c:pt idx="6">
                  <c:v>7</c:v>
                </c:pt>
              </c:numCache>
            </c:numRef>
          </c:xVal>
          <c:yVal>
            <c:numRef>
              <c:f>Feuil1!$I$12:$I$18</c:f>
              <c:numCache>
                <c:formatCode>General</c:formatCode>
                <c:ptCount val="7"/>
                <c:pt idx="0">
                  <c:v>12</c:v>
                </c:pt>
                <c:pt idx="1">
                  <c:v>8</c:v>
                </c:pt>
                <c:pt idx="2">
                  <c:v>13</c:v>
                </c:pt>
                <c:pt idx="3">
                  <c:v>14</c:v>
                </c:pt>
                <c:pt idx="4">
                  <c:v>14.5</c:v>
                </c:pt>
                <c:pt idx="5">
                  <c:v>16</c:v>
                </c:pt>
                <c:pt idx="6">
                  <c:v>16</c:v>
                </c:pt>
              </c:numCache>
            </c:numRef>
          </c:yVal>
          <c:smooth val="0"/>
          <c:extLst>
            <c:ext xmlns:c16="http://schemas.microsoft.com/office/drawing/2014/chart" uri="{C3380CC4-5D6E-409C-BE32-E72D297353CC}">
              <c16:uniqueId val="{00000000-A722-4643-9B5A-B791C7A60EA7}"/>
            </c:ext>
          </c:extLst>
        </c:ser>
        <c:dLbls>
          <c:dLblPos val="t"/>
          <c:showLegendKey val="0"/>
          <c:showVal val="1"/>
          <c:showCatName val="0"/>
          <c:showSerName val="0"/>
          <c:showPercent val="0"/>
          <c:showBubbleSize val="0"/>
        </c:dLbls>
        <c:axId val="298023160"/>
        <c:axId val="298023488"/>
      </c:scatterChart>
      <c:valAx>
        <c:axId val="2980231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488"/>
        <c:crosses val="autoZero"/>
        <c:crossBetween val="midCat"/>
      </c:valAx>
      <c:valAx>
        <c:axId val="298023488"/>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160"/>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tx>
            <c:strRef>
              <c:f>Feuil1!$I$11</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Feuil1!$H$12:$H$18</c:f>
              <c:numCache>
                <c:formatCode>General</c:formatCode>
                <c:ptCount val="7"/>
                <c:pt idx="0">
                  <c:v>4</c:v>
                </c:pt>
                <c:pt idx="1">
                  <c:v>2</c:v>
                </c:pt>
                <c:pt idx="2">
                  <c:v>4.5</c:v>
                </c:pt>
                <c:pt idx="3">
                  <c:v>5</c:v>
                </c:pt>
                <c:pt idx="4">
                  <c:v>6</c:v>
                </c:pt>
                <c:pt idx="5">
                  <c:v>6.5</c:v>
                </c:pt>
                <c:pt idx="6">
                  <c:v>7</c:v>
                </c:pt>
              </c:numCache>
            </c:numRef>
          </c:xVal>
          <c:yVal>
            <c:numRef>
              <c:f>Feuil1!$I$12:$I$18</c:f>
              <c:numCache>
                <c:formatCode>General</c:formatCode>
                <c:ptCount val="7"/>
                <c:pt idx="0">
                  <c:v>12</c:v>
                </c:pt>
                <c:pt idx="1">
                  <c:v>8</c:v>
                </c:pt>
                <c:pt idx="2">
                  <c:v>13</c:v>
                </c:pt>
                <c:pt idx="3">
                  <c:v>14</c:v>
                </c:pt>
                <c:pt idx="4">
                  <c:v>14.5</c:v>
                </c:pt>
                <c:pt idx="5">
                  <c:v>16</c:v>
                </c:pt>
                <c:pt idx="6">
                  <c:v>16</c:v>
                </c:pt>
              </c:numCache>
            </c:numRef>
          </c:yVal>
          <c:smooth val="0"/>
          <c:extLst>
            <c:ext xmlns:c16="http://schemas.microsoft.com/office/drawing/2014/chart" uri="{C3380CC4-5D6E-409C-BE32-E72D297353CC}">
              <c16:uniqueId val="{00000001-9016-4BFB-9B34-9E437FA6B11E}"/>
            </c:ext>
          </c:extLst>
        </c:ser>
        <c:dLbls>
          <c:dLblPos val="t"/>
          <c:showLegendKey val="0"/>
          <c:showVal val="1"/>
          <c:showCatName val="0"/>
          <c:showSerName val="0"/>
          <c:showPercent val="0"/>
          <c:showBubbleSize val="0"/>
        </c:dLbls>
        <c:axId val="298023160"/>
        <c:axId val="298023488"/>
      </c:scatterChart>
      <c:valAx>
        <c:axId val="2980231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NB</a:t>
                </a:r>
                <a:r>
                  <a:rPr lang="fr-FR" baseline="0"/>
                  <a:t> HOURS</a:t>
                </a:r>
                <a:endParaRPr lang="fr-F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488"/>
        <c:crosses val="autoZero"/>
        <c:crossBetween val="midCat"/>
      </c:valAx>
      <c:valAx>
        <c:axId val="298023488"/>
        <c:scaling>
          <c:orientation val="minMax"/>
          <c:max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NOTE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160"/>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8801914466574038E-2"/>
          <c:y val="0.19442048004868956"/>
          <c:w val="0.89406566826205547"/>
          <c:h val="0.72617482597284033"/>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Feuil1!$H$12:$H$18</c:f>
              <c:numCache>
                <c:formatCode>General</c:formatCode>
                <c:ptCount val="7"/>
                <c:pt idx="0">
                  <c:v>4</c:v>
                </c:pt>
                <c:pt idx="1">
                  <c:v>2</c:v>
                </c:pt>
                <c:pt idx="2">
                  <c:v>4.5</c:v>
                </c:pt>
                <c:pt idx="3">
                  <c:v>5</c:v>
                </c:pt>
                <c:pt idx="4">
                  <c:v>6</c:v>
                </c:pt>
                <c:pt idx="5">
                  <c:v>6.5</c:v>
                </c:pt>
                <c:pt idx="6">
                  <c:v>7</c:v>
                </c:pt>
              </c:numCache>
            </c:numRef>
          </c:xVal>
          <c:yVal>
            <c:numRef>
              <c:f>Feuil1!$I$12:$I$18</c:f>
              <c:numCache>
                <c:formatCode>General</c:formatCode>
                <c:ptCount val="7"/>
                <c:pt idx="0">
                  <c:v>12</c:v>
                </c:pt>
                <c:pt idx="1">
                  <c:v>8</c:v>
                </c:pt>
                <c:pt idx="2">
                  <c:v>13</c:v>
                </c:pt>
                <c:pt idx="3">
                  <c:v>14</c:v>
                </c:pt>
                <c:pt idx="4">
                  <c:v>14.5</c:v>
                </c:pt>
                <c:pt idx="5">
                  <c:v>16</c:v>
                </c:pt>
                <c:pt idx="6">
                  <c:v>16</c:v>
                </c:pt>
              </c:numCache>
            </c:numRef>
          </c:yVal>
          <c:smooth val="0"/>
          <c:extLst>
            <c:ext xmlns:c16="http://schemas.microsoft.com/office/drawing/2014/chart" uri="{C3380CC4-5D6E-409C-BE32-E72D297353CC}">
              <c16:uniqueId val="{00000001-A90A-4261-8D30-77D82B2D5A95}"/>
            </c:ext>
          </c:extLst>
        </c:ser>
        <c:dLbls>
          <c:dLblPos val="t"/>
          <c:showLegendKey val="0"/>
          <c:showVal val="1"/>
          <c:showCatName val="0"/>
          <c:showSerName val="0"/>
          <c:showPercent val="0"/>
          <c:showBubbleSize val="0"/>
        </c:dLbls>
        <c:axId val="298023160"/>
        <c:axId val="298023488"/>
      </c:scatterChart>
      <c:valAx>
        <c:axId val="2980231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488"/>
        <c:crosses val="autoZero"/>
        <c:crossBetween val="midCat"/>
      </c:valAx>
      <c:valAx>
        <c:axId val="298023488"/>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160"/>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tx>
            <c:strRef>
              <c:f>Feuil1!$I$11</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Feuil1!$H$12:$H$18</c:f>
              <c:numCache>
                <c:formatCode>General</c:formatCode>
                <c:ptCount val="7"/>
                <c:pt idx="0">
                  <c:v>4</c:v>
                </c:pt>
                <c:pt idx="1">
                  <c:v>2</c:v>
                </c:pt>
                <c:pt idx="2">
                  <c:v>4.5</c:v>
                </c:pt>
                <c:pt idx="3">
                  <c:v>5</c:v>
                </c:pt>
                <c:pt idx="4">
                  <c:v>6</c:v>
                </c:pt>
                <c:pt idx="5">
                  <c:v>6.5</c:v>
                </c:pt>
                <c:pt idx="6">
                  <c:v>7</c:v>
                </c:pt>
              </c:numCache>
            </c:numRef>
          </c:xVal>
          <c:yVal>
            <c:numRef>
              <c:f>Feuil1!$I$12:$I$18</c:f>
              <c:numCache>
                <c:formatCode>General</c:formatCode>
                <c:ptCount val="7"/>
                <c:pt idx="0">
                  <c:v>12</c:v>
                </c:pt>
                <c:pt idx="1">
                  <c:v>8</c:v>
                </c:pt>
                <c:pt idx="2">
                  <c:v>13</c:v>
                </c:pt>
                <c:pt idx="3">
                  <c:v>14</c:v>
                </c:pt>
                <c:pt idx="4">
                  <c:v>14.5</c:v>
                </c:pt>
                <c:pt idx="5">
                  <c:v>16</c:v>
                </c:pt>
                <c:pt idx="6">
                  <c:v>16</c:v>
                </c:pt>
              </c:numCache>
            </c:numRef>
          </c:yVal>
          <c:smooth val="0"/>
          <c:extLst>
            <c:ext xmlns:c16="http://schemas.microsoft.com/office/drawing/2014/chart" uri="{C3380CC4-5D6E-409C-BE32-E72D297353CC}">
              <c16:uniqueId val="{00000001-9016-4BFB-9B34-9E437FA6B11E}"/>
            </c:ext>
          </c:extLst>
        </c:ser>
        <c:dLbls>
          <c:dLblPos val="t"/>
          <c:showLegendKey val="0"/>
          <c:showVal val="1"/>
          <c:showCatName val="0"/>
          <c:showSerName val="0"/>
          <c:showPercent val="0"/>
          <c:showBubbleSize val="0"/>
        </c:dLbls>
        <c:axId val="298023160"/>
        <c:axId val="298023488"/>
      </c:scatterChart>
      <c:valAx>
        <c:axId val="2980231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NB</a:t>
                </a:r>
                <a:r>
                  <a:rPr lang="fr-FR" baseline="0"/>
                  <a:t> HOURS</a:t>
                </a:r>
                <a:endParaRPr lang="fr-F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488"/>
        <c:crosses val="autoZero"/>
        <c:crossBetween val="midCat"/>
      </c:valAx>
      <c:valAx>
        <c:axId val="298023488"/>
        <c:scaling>
          <c:orientation val="minMax"/>
          <c:max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NOTE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160"/>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8801914466574038E-2"/>
          <c:y val="0.19442048004868956"/>
          <c:w val="0.89406566826205547"/>
          <c:h val="0.72617482597284033"/>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Feuil1!$H$12:$H$18</c:f>
              <c:numCache>
                <c:formatCode>General</c:formatCode>
                <c:ptCount val="7"/>
                <c:pt idx="0">
                  <c:v>4</c:v>
                </c:pt>
                <c:pt idx="1">
                  <c:v>2</c:v>
                </c:pt>
                <c:pt idx="2">
                  <c:v>4.5</c:v>
                </c:pt>
                <c:pt idx="3">
                  <c:v>5</c:v>
                </c:pt>
                <c:pt idx="4">
                  <c:v>6</c:v>
                </c:pt>
                <c:pt idx="5">
                  <c:v>6.5</c:v>
                </c:pt>
                <c:pt idx="6">
                  <c:v>7</c:v>
                </c:pt>
              </c:numCache>
            </c:numRef>
          </c:xVal>
          <c:yVal>
            <c:numRef>
              <c:f>Feuil1!$I$12:$I$18</c:f>
              <c:numCache>
                <c:formatCode>General</c:formatCode>
                <c:ptCount val="7"/>
                <c:pt idx="0">
                  <c:v>12</c:v>
                </c:pt>
                <c:pt idx="1">
                  <c:v>8</c:v>
                </c:pt>
                <c:pt idx="2">
                  <c:v>13</c:v>
                </c:pt>
                <c:pt idx="3">
                  <c:v>14</c:v>
                </c:pt>
                <c:pt idx="4">
                  <c:v>14.5</c:v>
                </c:pt>
                <c:pt idx="5">
                  <c:v>16</c:v>
                </c:pt>
                <c:pt idx="6">
                  <c:v>16</c:v>
                </c:pt>
              </c:numCache>
            </c:numRef>
          </c:yVal>
          <c:smooth val="0"/>
          <c:extLst>
            <c:ext xmlns:c16="http://schemas.microsoft.com/office/drawing/2014/chart" uri="{C3380CC4-5D6E-409C-BE32-E72D297353CC}">
              <c16:uniqueId val="{00000001-A90A-4261-8D30-77D82B2D5A95}"/>
            </c:ext>
          </c:extLst>
        </c:ser>
        <c:dLbls>
          <c:dLblPos val="t"/>
          <c:showLegendKey val="0"/>
          <c:showVal val="1"/>
          <c:showCatName val="0"/>
          <c:showSerName val="0"/>
          <c:showPercent val="0"/>
          <c:showBubbleSize val="0"/>
        </c:dLbls>
        <c:axId val="298023160"/>
        <c:axId val="298023488"/>
      </c:scatterChart>
      <c:valAx>
        <c:axId val="2980231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488"/>
        <c:crosses val="autoZero"/>
        <c:crossBetween val="midCat"/>
      </c:valAx>
      <c:valAx>
        <c:axId val="298023488"/>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160"/>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8801914466574038E-2"/>
          <c:y val="0.19442048004868956"/>
          <c:w val="0.89406566826205547"/>
          <c:h val="0.72617482597284033"/>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Feuil1!$H$12:$H$18</c:f>
              <c:numCache>
                <c:formatCode>General</c:formatCode>
                <c:ptCount val="7"/>
                <c:pt idx="0">
                  <c:v>4</c:v>
                </c:pt>
                <c:pt idx="1">
                  <c:v>2</c:v>
                </c:pt>
                <c:pt idx="2">
                  <c:v>4.5</c:v>
                </c:pt>
                <c:pt idx="3">
                  <c:v>5</c:v>
                </c:pt>
                <c:pt idx="4">
                  <c:v>6</c:v>
                </c:pt>
                <c:pt idx="5">
                  <c:v>6.5</c:v>
                </c:pt>
                <c:pt idx="6">
                  <c:v>7</c:v>
                </c:pt>
              </c:numCache>
            </c:numRef>
          </c:xVal>
          <c:yVal>
            <c:numRef>
              <c:f>Feuil1!$I$12:$I$18</c:f>
              <c:numCache>
                <c:formatCode>General</c:formatCode>
                <c:ptCount val="7"/>
                <c:pt idx="0">
                  <c:v>12</c:v>
                </c:pt>
                <c:pt idx="1">
                  <c:v>8</c:v>
                </c:pt>
                <c:pt idx="2">
                  <c:v>13</c:v>
                </c:pt>
                <c:pt idx="3">
                  <c:v>14</c:v>
                </c:pt>
                <c:pt idx="4">
                  <c:v>14.5</c:v>
                </c:pt>
                <c:pt idx="5">
                  <c:v>16</c:v>
                </c:pt>
                <c:pt idx="6">
                  <c:v>16</c:v>
                </c:pt>
              </c:numCache>
            </c:numRef>
          </c:yVal>
          <c:smooth val="0"/>
          <c:extLst>
            <c:ext xmlns:c16="http://schemas.microsoft.com/office/drawing/2014/chart" uri="{C3380CC4-5D6E-409C-BE32-E72D297353CC}">
              <c16:uniqueId val="{00000000-BA28-4180-A57F-DF8982872951}"/>
            </c:ext>
          </c:extLst>
        </c:ser>
        <c:dLbls>
          <c:dLblPos val="t"/>
          <c:showLegendKey val="0"/>
          <c:showVal val="1"/>
          <c:showCatName val="0"/>
          <c:showSerName val="0"/>
          <c:showPercent val="0"/>
          <c:showBubbleSize val="0"/>
        </c:dLbls>
        <c:axId val="298023160"/>
        <c:axId val="298023488"/>
      </c:scatterChart>
      <c:valAx>
        <c:axId val="2980231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488"/>
        <c:crosses val="autoZero"/>
        <c:crossBetween val="midCat"/>
      </c:valAx>
      <c:valAx>
        <c:axId val="298023488"/>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160"/>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8801914466574038E-2"/>
          <c:y val="0.19442048004868956"/>
          <c:w val="0.89406566826205547"/>
          <c:h val="0.72617482597284033"/>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Feuil1!$H$12:$H$18</c:f>
              <c:numCache>
                <c:formatCode>General</c:formatCode>
                <c:ptCount val="7"/>
                <c:pt idx="0">
                  <c:v>4</c:v>
                </c:pt>
                <c:pt idx="1">
                  <c:v>2</c:v>
                </c:pt>
                <c:pt idx="2">
                  <c:v>4.5</c:v>
                </c:pt>
                <c:pt idx="3">
                  <c:v>5</c:v>
                </c:pt>
                <c:pt idx="4">
                  <c:v>6</c:v>
                </c:pt>
                <c:pt idx="5">
                  <c:v>6.5</c:v>
                </c:pt>
                <c:pt idx="6">
                  <c:v>7</c:v>
                </c:pt>
              </c:numCache>
            </c:numRef>
          </c:xVal>
          <c:yVal>
            <c:numRef>
              <c:f>Feuil1!$I$12:$I$18</c:f>
              <c:numCache>
                <c:formatCode>General</c:formatCode>
                <c:ptCount val="7"/>
                <c:pt idx="0">
                  <c:v>12</c:v>
                </c:pt>
                <c:pt idx="1">
                  <c:v>8</c:v>
                </c:pt>
                <c:pt idx="2">
                  <c:v>13</c:v>
                </c:pt>
                <c:pt idx="3">
                  <c:v>14</c:v>
                </c:pt>
                <c:pt idx="4">
                  <c:v>14.5</c:v>
                </c:pt>
                <c:pt idx="5">
                  <c:v>16</c:v>
                </c:pt>
                <c:pt idx="6">
                  <c:v>16</c:v>
                </c:pt>
              </c:numCache>
            </c:numRef>
          </c:yVal>
          <c:smooth val="0"/>
          <c:extLst>
            <c:ext xmlns:c16="http://schemas.microsoft.com/office/drawing/2014/chart" uri="{C3380CC4-5D6E-409C-BE32-E72D297353CC}">
              <c16:uniqueId val="{00000000-0131-4358-A381-0471BFC78BF2}"/>
            </c:ext>
          </c:extLst>
        </c:ser>
        <c:dLbls>
          <c:dLblPos val="t"/>
          <c:showLegendKey val="0"/>
          <c:showVal val="1"/>
          <c:showCatName val="0"/>
          <c:showSerName val="0"/>
          <c:showPercent val="0"/>
          <c:showBubbleSize val="0"/>
        </c:dLbls>
        <c:axId val="298023160"/>
        <c:axId val="298023488"/>
      </c:scatterChart>
      <c:valAx>
        <c:axId val="2980231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488"/>
        <c:crosses val="autoZero"/>
        <c:crossBetween val="midCat"/>
      </c:valAx>
      <c:valAx>
        <c:axId val="298023488"/>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160"/>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tx>
            <c:strRef>
              <c:f>Feuil1!$I$11</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Feuil1!$H$12:$H$18</c:f>
              <c:numCache>
                <c:formatCode>General</c:formatCode>
                <c:ptCount val="7"/>
                <c:pt idx="0">
                  <c:v>4</c:v>
                </c:pt>
                <c:pt idx="1">
                  <c:v>2</c:v>
                </c:pt>
                <c:pt idx="2">
                  <c:v>4.5</c:v>
                </c:pt>
                <c:pt idx="3">
                  <c:v>5</c:v>
                </c:pt>
                <c:pt idx="4">
                  <c:v>6</c:v>
                </c:pt>
                <c:pt idx="5">
                  <c:v>6.5</c:v>
                </c:pt>
                <c:pt idx="6">
                  <c:v>7</c:v>
                </c:pt>
              </c:numCache>
            </c:numRef>
          </c:xVal>
          <c:yVal>
            <c:numRef>
              <c:f>Feuil1!$I$12:$I$18</c:f>
              <c:numCache>
                <c:formatCode>General</c:formatCode>
                <c:ptCount val="7"/>
                <c:pt idx="0">
                  <c:v>12</c:v>
                </c:pt>
                <c:pt idx="1">
                  <c:v>8</c:v>
                </c:pt>
                <c:pt idx="2">
                  <c:v>13</c:v>
                </c:pt>
                <c:pt idx="3">
                  <c:v>14</c:v>
                </c:pt>
                <c:pt idx="4">
                  <c:v>14.5</c:v>
                </c:pt>
                <c:pt idx="5">
                  <c:v>16</c:v>
                </c:pt>
                <c:pt idx="6">
                  <c:v>16</c:v>
                </c:pt>
              </c:numCache>
            </c:numRef>
          </c:yVal>
          <c:smooth val="0"/>
          <c:extLst>
            <c:ext xmlns:c16="http://schemas.microsoft.com/office/drawing/2014/chart" uri="{C3380CC4-5D6E-409C-BE32-E72D297353CC}">
              <c16:uniqueId val="{00000000-ACED-49B3-B147-D89EB90E2B96}"/>
            </c:ext>
          </c:extLst>
        </c:ser>
        <c:dLbls>
          <c:dLblPos val="t"/>
          <c:showLegendKey val="0"/>
          <c:showVal val="1"/>
          <c:showCatName val="0"/>
          <c:showSerName val="0"/>
          <c:showPercent val="0"/>
          <c:showBubbleSize val="0"/>
        </c:dLbls>
        <c:axId val="298023160"/>
        <c:axId val="298023488"/>
      </c:scatterChart>
      <c:valAx>
        <c:axId val="2980231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NB</a:t>
                </a:r>
                <a:r>
                  <a:rPr lang="fr-FR" baseline="0"/>
                  <a:t> HOURS</a:t>
                </a:r>
                <a:endParaRPr lang="fr-F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488"/>
        <c:crosses val="autoZero"/>
        <c:crossBetween val="midCat"/>
      </c:valAx>
      <c:valAx>
        <c:axId val="29802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NOTE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1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scatterChart>
        <c:scatterStyle val="lineMarker"/>
        <c:varyColors val="0"/>
        <c:ser>
          <c:idx val="0"/>
          <c:order val="0"/>
          <c:tx>
            <c:strRef>
              <c:f>Feuil1!$I$11</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Feuil1!$H$12:$H$18</c:f>
              <c:numCache>
                <c:formatCode>General</c:formatCode>
                <c:ptCount val="7"/>
                <c:pt idx="0">
                  <c:v>4</c:v>
                </c:pt>
                <c:pt idx="1">
                  <c:v>2</c:v>
                </c:pt>
                <c:pt idx="2">
                  <c:v>4.5</c:v>
                </c:pt>
                <c:pt idx="3">
                  <c:v>5</c:v>
                </c:pt>
                <c:pt idx="4">
                  <c:v>6</c:v>
                </c:pt>
                <c:pt idx="5">
                  <c:v>6.5</c:v>
                </c:pt>
                <c:pt idx="6">
                  <c:v>7</c:v>
                </c:pt>
              </c:numCache>
            </c:numRef>
          </c:xVal>
          <c:yVal>
            <c:numRef>
              <c:f>Feuil1!$I$12:$I$18</c:f>
              <c:numCache>
                <c:formatCode>General</c:formatCode>
                <c:ptCount val="7"/>
                <c:pt idx="0">
                  <c:v>12</c:v>
                </c:pt>
                <c:pt idx="1">
                  <c:v>8</c:v>
                </c:pt>
                <c:pt idx="2">
                  <c:v>13</c:v>
                </c:pt>
                <c:pt idx="3">
                  <c:v>14</c:v>
                </c:pt>
                <c:pt idx="4">
                  <c:v>14.5</c:v>
                </c:pt>
                <c:pt idx="5">
                  <c:v>16</c:v>
                </c:pt>
                <c:pt idx="6">
                  <c:v>16</c:v>
                </c:pt>
              </c:numCache>
            </c:numRef>
          </c:yVal>
          <c:smooth val="0"/>
          <c:extLst>
            <c:ext xmlns:c16="http://schemas.microsoft.com/office/drawing/2014/chart" uri="{C3380CC4-5D6E-409C-BE32-E72D297353CC}">
              <c16:uniqueId val="{00000000-544C-49C8-AEC4-D9C5F7297C78}"/>
            </c:ext>
          </c:extLst>
        </c:ser>
        <c:dLbls>
          <c:dLblPos val="t"/>
          <c:showLegendKey val="0"/>
          <c:showVal val="1"/>
          <c:showCatName val="0"/>
          <c:showSerName val="0"/>
          <c:showPercent val="0"/>
          <c:showBubbleSize val="0"/>
        </c:dLbls>
        <c:axId val="298023160"/>
        <c:axId val="298023488"/>
      </c:scatterChart>
      <c:valAx>
        <c:axId val="2980231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NB</a:t>
                </a:r>
                <a:r>
                  <a:rPr lang="fr-FR" baseline="0"/>
                  <a:t> HOURS</a:t>
                </a:r>
                <a:endParaRPr lang="fr-F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488"/>
        <c:crosses val="autoZero"/>
        <c:crossBetween val="midCat"/>
      </c:valAx>
      <c:valAx>
        <c:axId val="298023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NOTE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980231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A50A6-B0DD-4B1E-9715-23033EA2872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708DB877-E7C5-468B-B384-F3FC007019F6}">
      <dgm:prSet phldrT="[Texte]"/>
      <dgm:spPr/>
      <dgm:t>
        <a:bodyPr/>
        <a:lstStyle/>
        <a:p>
          <a:r>
            <a:rPr lang="fr-FR" dirty="0"/>
            <a:t>Choisissez autant de caractéristiques que vous le pouvez afin de pouvoir commencer à observer quelles caractéristiques ont le plus fort pouvoir prédictif.</a:t>
          </a:r>
        </a:p>
      </dgm:t>
    </dgm:pt>
    <dgm:pt modelId="{57CBEF41-3442-473C-AFE0-672C3FC44866}" type="parTrans" cxnId="{7A6DAC9D-2F9F-4E4C-B71B-5B295B3B1542}">
      <dgm:prSet/>
      <dgm:spPr/>
      <dgm:t>
        <a:bodyPr/>
        <a:lstStyle/>
        <a:p>
          <a:endParaRPr lang="fr-FR"/>
        </a:p>
      </dgm:t>
    </dgm:pt>
    <dgm:pt modelId="{DF024180-1A32-49C9-ADD4-6D6E7CFB11EC}" type="sibTrans" cxnId="{7A6DAC9D-2F9F-4E4C-B71B-5B295B3B1542}">
      <dgm:prSet/>
      <dgm:spPr/>
      <dgm:t>
        <a:bodyPr/>
        <a:lstStyle/>
        <a:p>
          <a:endParaRPr lang="fr-FR"/>
        </a:p>
      </dgm:t>
    </dgm:pt>
    <dgm:pt modelId="{F379BE7A-E076-4AD3-9EA3-6BF80CA4DFC6}">
      <dgm:prSet phldrT="[Texte]"/>
      <dgm:spPr/>
      <dgm:t>
        <a:bodyPr/>
        <a:lstStyle/>
        <a:p>
          <a:r>
            <a:rPr lang="fr-FR" b="0" i="0" dirty="0"/>
            <a:t>Commencez plus petit. Chaque nouvelle fonctionnalité ajoute une nouvelle dimension à votre jeu de données d'entraînement. Lorsque la dimensionnalité augmente, le volume de l'espace augmente si rapidement  et les données d'entraînement disponibles deviennent insuffisantes.</a:t>
          </a:r>
          <a:endParaRPr lang="fr-FR" dirty="0"/>
        </a:p>
      </dgm:t>
    </dgm:pt>
    <dgm:pt modelId="{3AF6DEC5-4106-4B88-9407-1F40B806A2A0}" type="parTrans" cxnId="{47CB3B0C-B490-41F4-ADAA-7AF9D329E141}">
      <dgm:prSet/>
      <dgm:spPr/>
      <dgm:t>
        <a:bodyPr/>
        <a:lstStyle/>
        <a:p>
          <a:endParaRPr lang="fr-FR"/>
        </a:p>
      </dgm:t>
    </dgm:pt>
    <dgm:pt modelId="{79D1BE62-FCBB-4079-8C8B-F6D063BC7FA0}" type="sibTrans" cxnId="{47CB3B0C-B490-41F4-ADAA-7AF9D329E141}">
      <dgm:prSet/>
      <dgm:spPr/>
      <dgm:t>
        <a:bodyPr/>
        <a:lstStyle/>
        <a:p>
          <a:endParaRPr lang="fr-FR"/>
        </a:p>
      </dgm:t>
    </dgm:pt>
    <dgm:pt modelId="{906E07F1-9E7F-4BCD-B604-24D30F686537}">
      <dgm:prSet phldrT="[Texte]"/>
      <dgm:spPr/>
      <dgm:t>
        <a:bodyPr/>
        <a:lstStyle/>
        <a:p>
          <a:r>
            <a:rPr lang="fr-FR" b="0" i="0" dirty="0"/>
            <a:t>Choisissez entre 4 et 6 caractéristiques qui semblent avoir un fort pouvoir prédictif.</a:t>
          </a:r>
          <a:endParaRPr lang="fr-FR" dirty="0"/>
        </a:p>
      </dgm:t>
    </dgm:pt>
    <dgm:pt modelId="{D62E43FE-6730-43E5-98DF-3EE299601CEB}" type="parTrans" cxnId="{F1B271C4-72D6-4661-A969-88AF2BD4DD7B}">
      <dgm:prSet/>
      <dgm:spPr/>
      <dgm:t>
        <a:bodyPr/>
        <a:lstStyle/>
        <a:p>
          <a:endParaRPr lang="fr-FR"/>
        </a:p>
      </dgm:t>
    </dgm:pt>
    <dgm:pt modelId="{2EF923CF-ADBE-4F4C-BFEE-9227C361BE38}" type="sibTrans" cxnId="{F1B271C4-72D6-4661-A969-88AF2BD4DD7B}">
      <dgm:prSet/>
      <dgm:spPr/>
      <dgm:t>
        <a:bodyPr/>
        <a:lstStyle/>
        <a:p>
          <a:endParaRPr lang="fr-FR"/>
        </a:p>
      </dgm:t>
    </dgm:pt>
    <dgm:pt modelId="{145EC13D-541C-4BD2-8BFF-72C237D68217}">
      <dgm:prSet phldrT="[Texte]"/>
      <dgm:spPr/>
      <dgm:t>
        <a:bodyPr/>
        <a:lstStyle/>
        <a:p>
          <a:r>
            <a:rPr lang="fr-FR" b="0" i="0" dirty="0"/>
            <a:t>Vous pourrez éventuellement utiliser autant de fonctionnalités, mais il est toujours préférable de commencer avec moins. Moins de </a:t>
          </a:r>
          <a:r>
            <a:rPr lang="fr-FR" dirty="0"/>
            <a:t>caractéristiques </a:t>
          </a:r>
          <a:r>
            <a:rPr lang="fr-FR" b="0" i="0" dirty="0"/>
            <a:t>signifie généralement moins de complications inutiles.</a:t>
          </a:r>
          <a:endParaRPr lang="fr-FR" dirty="0"/>
        </a:p>
      </dgm:t>
    </dgm:pt>
    <dgm:pt modelId="{2AF8581C-92A2-4ACD-809C-AE2DD5F0360C}" type="parTrans" cxnId="{87F0BFC5-DC39-4775-A665-864D7ACA894F}">
      <dgm:prSet/>
      <dgm:spPr/>
      <dgm:t>
        <a:bodyPr/>
        <a:lstStyle/>
        <a:p>
          <a:endParaRPr lang="fr-FR"/>
        </a:p>
      </dgm:t>
    </dgm:pt>
    <dgm:pt modelId="{404FD011-AAF8-4F82-9107-AF82F6B2C17B}" type="sibTrans" cxnId="{87F0BFC5-DC39-4775-A665-864D7ACA894F}">
      <dgm:prSet/>
      <dgm:spPr/>
      <dgm:t>
        <a:bodyPr/>
        <a:lstStyle/>
        <a:p>
          <a:endParaRPr lang="fr-FR"/>
        </a:p>
      </dgm:t>
    </dgm:pt>
    <dgm:pt modelId="{21272012-39E1-424C-B056-B0B76C17B511}">
      <dgm:prSet phldrT="[Texte]"/>
      <dgm:spPr/>
      <dgm:t>
        <a:bodyPr/>
        <a:lstStyle/>
        <a:p>
          <a:r>
            <a:rPr lang="fr-FR" b="0" i="0" dirty="0"/>
            <a:t>Choisissez 1 à 3 caractéristiques qui semblent avoir un fort pouvoir prédictif.</a:t>
          </a:r>
          <a:endParaRPr lang="fr-FR" dirty="0"/>
        </a:p>
      </dgm:t>
    </dgm:pt>
    <dgm:pt modelId="{309B61E8-607A-4A6A-8FAF-74AA1625CDA0}" type="parTrans" cxnId="{B5D4220F-C417-40FA-A2C6-60E291E31DFE}">
      <dgm:prSet/>
      <dgm:spPr/>
      <dgm:t>
        <a:bodyPr/>
        <a:lstStyle/>
        <a:p>
          <a:endParaRPr lang="fr-FR"/>
        </a:p>
      </dgm:t>
    </dgm:pt>
    <dgm:pt modelId="{A0674B29-A945-4F18-A554-23057C21A5C8}" type="sibTrans" cxnId="{B5D4220F-C417-40FA-A2C6-60E291E31DFE}">
      <dgm:prSet/>
      <dgm:spPr/>
      <dgm:t>
        <a:bodyPr/>
        <a:lstStyle/>
        <a:p>
          <a:endParaRPr lang="fr-FR"/>
        </a:p>
      </dgm:t>
    </dgm:pt>
    <dgm:pt modelId="{E86445BE-3EAE-4DB1-8C8C-E9EB5408A1BB}">
      <dgm:prSet phldrT="[Texte]"/>
      <dgm:spPr/>
      <dgm:t>
        <a:bodyPr/>
        <a:lstStyle/>
        <a:p>
          <a:r>
            <a:rPr lang="fr-FR" b="0" i="0" dirty="0"/>
            <a:t>Il est préférable que votre pipeline de collecte de données ne commence qu'avec une ou deux </a:t>
          </a:r>
          <a:r>
            <a:rPr lang="fr-FR" dirty="0"/>
            <a:t>caractéristiques </a:t>
          </a:r>
          <a:r>
            <a:rPr lang="fr-FR" b="0" i="0" dirty="0"/>
            <a:t>. Cela vous aidera à confirmer que le modèle ML fonctionne comme prévu. En outre, lorsque vous créez une base à partir de quelques </a:t>
          </a:r>
          <a:r>
            <a:rPr lang="fr-FR" dirty="0"/>
            <a:t>caractéristiques </a:t>
          </a:r>
          <a:r>
            <a:rPr lang="fr-FR" b="0" i="0" dirty="0"/>
            <a:t>, vous aurez l’impression de faire des progrès!</a:t>
          </a:r>
          <a:endParaRPr lang="fr-FR" dirty="0"/>
        </a:p>
      </dgm:t>
    </dgm:pt>
    <dgm:pt modelId="{2EBE5B89-C448-44F6-9370-8814D4EC8193}" type="parTrans" cxnId="{0ED1232F-E9C9-4444-BE09-9EDFA4CC95E6}">
      <dgm:prSet/>
      <dgm:spPr/>
      <dgm:t>
        <a:bodyPr/>
        <a:lstStyle/>
        <a:p>
          <a:endParaRPr lang="fr-FR"/>
        </a:p>
      </dgm:t>
    </dgm:pt>
    <dgm:pt modelId="{C86CEFC8-8B0F-4C35-A0EB-5C7C4A33FFF1}" type="sibTrans" cxnId="{0ED1232F-E9C9-4444-BE09-9EDFA4CC95E6}">
      <dgm:prSet/>
      <dgm:spPr/>
      <dgm:t>
        <a:bodyPr/>
        <a:lstStyle/>
        <a:p>
          <a:endParaRPr lang="fr-FR"/>
        </a:p>
      </dgm:t>
    </dgm:pt>
    <dgm:pt modelId="{A72DB4BB-AA73-4066-AC4F-7EB3AC7A47EB}" type="pres">
      <dgm:prSet presAssocID="{7F5A50A6-B0DD-4B1E-9715-23033EA2872C}" presName="linear" presStyleCnt="0">
        <dgm:presLayoutVars>
          <dgm:animLvl val="lvl"/>
          <dgm:resizeHandles val="exact"/>
        </dgm:presLayoutVars>
      </dgm:prSet>
      <dgm:spPr/>
    </dgm:pt>
    <dgm:pt modelId="{DE15743D-9BF3-45FC-BBB8-36EE1C3AD3C3}" type="pres">
      <dgm:prSet presAssocID="{708DB877-E7C5-468B-B384-F3FC007019F6}" presName="parentText" presStyleLbl="node1" presStyleIdx="0" presStyleCnt="3">
        <dgm:presLayoutVars>
          <dgm:chMax val="0"/>
          <dgm:bulletEnabled val="1"/>
        </dgm:presLayoutVars>
      </dgm:prSet>
      <dgm:spPr/>
    </dgm:pt>
    <dgm:pt modelId="{B43B9CA3-97E8-4BAA-84D3-FCEE6C7A2A87}" type="pres">
      <dgm:prSet presAssocID="{708DB877-E7C5-468B-B384-F3FC007019F6}" presName="childText" presStyleLbl="revTx" presStyleIdx="0" presStyleCnt="3">
        <dgm:presLayoutVars>
          <dgm:bulletEnabled val="1"/>
        </dgm:presLayoutVars>
      </dgm:prSet>
      <dgm:spPr/>
    </dgm:pt>
    <dgm:pt modelId="{8A44263E-1031-45AD-BD48-AAED4BF6BEDC}" type="pres">
      <dgm:prSet presAssocID="{906E07F1-9E7F-4BCD-B604-24D30F686537}" presName="parentText" presStyleLbl="node1" presStyleIdx="1" presStyleCnt="3">
        <dgm:presLayoutVars>
          <dgm:chMax val="0"/>
          <dgm:bulletEnabled val="1"/>
        </dgm:presLayoutVars>
      </dgm:prSet>
      <dgm:spPr/>
    </dgm:pt>
    <dgm:pt modelId="{689FA263-7D6D-496D-8C6B-E2857E442566}" type="pres">
      <dgm:prSet presAssocID="{906E07F1-9E7F-4BCD-B604-24D30F686537}" presName="childText" presStyleLbl="revTx" presStyleIdx="1" presStyleCnt="3">
        <dgm:presLayoutVars>
          <dgm:bulletEnabled val="1"/>
        </dgm:presLayoutVars>
      </dgm:prSet>
      <dgm:spPr/>
    </dgm:pt>
    <dgm:pt modelId="{28380EC3-D167-46EB-80EF-7B1DD0256C87}" type="pres">
      <dgm:prSet presAssocID="{21272012-39E1-424C-B056-B0B76C17B511}" presName="parentText" presStyleLbl="node1" presStyleIdx="2" presStyleCnt="3">
        <dgm:presLayoutVars>
          <dgm:chMax val="0"/>
          <dgm:bulletEnabled val="1"/>
        </dgm:presLayoutVars>
      </dgm:prSet>
      <dgm:spPr/>
    </dgm:pt>
    <dgm:pt modelId="{9137DE08-2069-4EFE-BD2F-CEA797017C46}" type="pres">
      <dgm:prSet presAssocID="{21272012-39E1-424C-B056-B0B76C17B511}" presName="childText" presStyleLbl="revTx" presStyleIdx="2" presStyleCnt="3">
        <dgm:presLayoutVars>
          <dgm:bulletEnabled val="1"/>
        </dgm:presLayoutVars>
      </dgm:prSet>
      <dgm:spPr/>
    </dgm:pt>
  </dgm:ptLst>
  <dgm:cxnLst>
    <dgm:cxn modelId="{47CB3B0C-B490-41F4-ADAA-7AF9D329E141}" srcId="{708DB877-E7C5-468B-B384-F3FC007019F6}" destId="{F379BE7A-E076-4AD3-9EA3-6BF80CA4DFC6}" srcOrd="0" destOrd="0" parTransId="{3AF6DEC5-4106-4B88-9407-1F40B806A2A0}" sibTransId="{79D1BE62-FCBB-4079-8C8B-F6D063BC7FA0}"/>
    <dgm:cxn modelId="{B5D4220F-C417-40FA-A2C6-60E291E31DFE}" srcId="{7F5A50A6-B0DD-4B1E-9715-23033EA2872C}" destId="{21272012-39E1-424C-B056-B0B76C17B511}" srcOrd="2" destOrd="0" parTransId="{309B61E8-607A-4A6A-8FAF-74AA1625CDA0}" sibTransId="{A0674B29-A945-4F18-A554-23057C21A5C8}"/>
    <dgm:cxn modelId="{B5FB8A22-0BAD-4E34-8C54-0155B1765EC9}" type="presOf" srcId="{708DB877-E7C5-468B-B384-F3FC007019F6}" destId="{DE15743D-9BF3-45FC-BBB8-36EE1C3AD3C3}" srcOrd="0" destOrd="0" presId="urn:microsoft.com/office/officeart/2005/8/layout/vList2"/>
    <dgm:cxn modelId="{0ED1232F-E9C9-4444-BE09-9EDFA4CC95E6}" srcId="{21272012-39E1-424C-B056-B0B76C17B511}" destId="{E86445BE-3EAE-4DB1-8C8C-E9EB5408A1BB}" srcOrd="0" destOrd="0" parTransId="{2EBE5B89-C448-44F6-9370-8814D4EC8193}" sibTransId="{C86CEFC8-8B0F-4C35-A0EB-5C7C4A33FFF1}"/>
    <dgm:cxn modelId="{DBBFBD5E-C866-478C-8509-A44542A0EF03}" type="presOf" srcId="{145EC13D-541C-4BD2-8BFF-72C237D68217}" destId="{689FA263-7D6D-496D-8C6B-E2857E442566}" srcOrd="0" destOrd="0" presId="urn:microsoft.com/office/officeart/2005/8/layout/vList2"/>
    <dgm:cxn modelId="{79608750-52CD-460D-95B3-3B1CE5BE5E3F}" type="presOf" srcId="{E86445BE-3EAE-4DB1-8C8C-E9EB5408A1BB}" destId="{9137DE08-2069-4EFE-BD2F-CEA797017C46}" srcOrd="0" destOrd="0" presId="urn:microsoft.com/office/officeart/2005/8/layout/vList2"/>
    <dgm:cxn modelId="{DB54E651-D38D-4101-B4FC-AA6530B6E315}" type="presOf" srcId="{F379BE7A-E076-4AD3-9EA3-6BF80CA4DFC6}" destId="{B43B9CA3-97E8-4BAA-84D3-FCEE6C7A2A87}" srcOrd="0" destOrd="0" presId="urn:microsoft.com/office/officeart/2005/8/layout/vList2"/>
    <dgm:cxn modelId="{9B757A52-FB3A-4D99-8291-3920EEB87066}" type="presOf" srcId="{906E07F1-9E7F-4BCD-B604-24D30F686537}" destId="{8A44263E-1031-45AD-BD48-AAED4BF6BEDC}" srcOrd="0" destOrd="0" presId="urn:microsoft.com/office/officeart/2005/8/layout/vList2"/>
    <dgm:cxn modelId="{5BC0D677-B25C-47B3-B0A0-D932BC3C57AF}" type="presOf" srcId="{21272012-39E1-424C-B056-B0B76C17B511}" destId="{28380EC3-D167-46EB-80EF-7B1DD0256C87}" srcOrd="0" destOrd="0" presId="urn:microsoft.com/office/officeart/2005/8/layout/vList2"/>
    <dgm:cxn modelId="{596DD18C-37EC-495C-B493-C542ADDC824B}" type="presOf" srcId="{7F5A50A6-B0DD-4B1E-9715-23033EA2872C}" destId="{A72DB4BB-AA73-4066-AC4F-7EB3AC7A47EB}" srcOrd="0" destOrd="0" presId="urn:microsoft.com/office/officeart/2005/8/layout/vList2"/>
    <dgm:cxn modelId="{7A6DAC9D-2F9F-4E4C-B71B-5B295B3B1542}" srcId="{7F5A50A6-B0DD-4B1E-9715-23033EA2872C}" destId="{708DB877-E7C5-468B-B384-F3FC007019F6}" srcOrd="0" destOrd="0" parTransId="{57CBEF41-3442-473C-AFE0-672C3FC44866}" sibTransId="{DF024180-1A32-49C9-ADD4-6D6E7CFB11EC}"/>
    <dgm:cxn modelId="{F1B271C4-72D6-4661-A969-88AF2BD4DD7B}" srcId="{7F5A50A6-B0DD-4B1E-9715-23033EA2872C}" destId="{906E07F1-9E7F-4BCD-B604-24D30F686537}" srcOrd="1" destOrd="0" parTransId="{D62E43FE-6730-43E5-98DF-3EE299601CEB}" sibTransId="{2EF923CF-ADBE-4F4C-BFEE-9227C361BE38}"/>
    <dgm:cxn modelId="{87F0BFC5-DC39-4775-A665-864D7ACA894F}" srcId="{906E07F1-9E7F-4BCD-B604-24D30F686537}" destId="{145EC13D-541C-4BD2-8BFF-72C237D68217}" srcOrd="0" destOrd="0" parTransId="{2AF8581C-92A2-4ACD-809C-AE2DD5F0360C}" sibTransId="{404FD011-AAF8-4F82-9107-AF82F6B2C17B}"/>
    <dgm:cxn modelId="{1587D23F-CCD1-4B3E-8D73-4A21D0A40159}" type="presParOf" srcId="{A72DB4BB-AA73-4066-AC4F-7EB3AC7A47EB}" destId="{DE15743D-9BF3-45FC-BBB8-36EE1C3AD3C3}" srcOrd="0" destOrd="0" presId="urn:microsoft.com/office/officeart/2005/8/layout/vList2"/>
    <dgm:cxn modelId="{7EF82661-FE96-4032-92A5-7001C1906714}" type="presParOf" srcId="{A72DB4BB-AA73-4066-AC4F-7EB3AC7A47EB}" destId="{B43B9CA3-97E8-4BAA-84D3-FCEE6C7A2A87}" srcOrd="1" destOrd="0" presId="urn:microsoft.com/office/officeart/2005/8/layout/vList2"/>
    <dgm:cxn modelId="{D7878E14-AFC5-4F2C-B1A7-4296B744B32E}" type="presParOf" srcId="{A72DB4BB-AA73-4066-AC4F-7EB3AC7A47EB}" destId="{8A44263E-1031-45AD-BD48-AAED4BF6BEDC}" srcOrd="2" destOrd="0" presId="urn:microsoft.com/office/officeart/2005/8/layout/vList2"/>
    <dgm:cxn modelId="{EB2227C2-6B1B-44A4-B9CE-DC89260D3906}" type="presParOf" srcId="{A72DB4BB-AA73-4066-AC4F-7EB3AC7A47EB}" destId="{689FA263-7D6D-496D-8C6B-E2857E442566}" srcOrd="3" destOrd="0" presId="urn:microsoft.com/office/officeart/2005/8/layout/vList2"/>
    <dgm:cxn modelId="{C00E6D04-6013-4CA8-8C22-7BC88E13CF03}" type="presParOf" srcId="{A72DB4BB-AA73-4066-AC4F-7EB3AC7A47EB}" destId="{28380EC3-D167-46EB-80EF-7B1DD0256C87}" srcOrd="4" destOrd="0" presId="urn:microsoft.com/office/officeart/2005/8/layout/vList2"/>
    <dgm:cxn modelId="{545D24C2-BD69-4278-B50A-4381151E93FB}" type="presParOf" srcId="{A72DB4BB-AA73-4066-AC4F-7EB3AC7A47EB}" destId="{9137DE08-2069-4EFE-BD2F-CEA797017C4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8B8156-9F3A-4645-ACFB-84F2B64BEC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CC310675-56BB-4688-B82E-79783A0E9116}">
      <dgm:prSet phldrT="[Texte]"/>
      <dgm:spPr/>
      <dgm:t>
        <a:bodyPr/>
        <a:lstStyle/>
        <a:p>
          <a:r>
            <a:rPr lang="fr-FR" b="0" i="0" dirty="0"/>
            <a:t>Vous pouvez effectuer une expérience pour comparer le comportement des utilisateurs qui n'ont pas vu la révision avec des utilisateurs similaires qui l'ont vu.</a:t>
          </a:r>
          <a:endParaRPr lang="en-US" b="0" i="0" dirty="0"/>
        </a:p>
      </dgm:t>
    </dgm:pt>
    <dgm:pt modelId="{2CB98DA4-F9AB-4FDA-BD54-257E71164790}" type="parTrans" cxnId="{F832D3CF-5FE6-496A-B1E1-5C04ACE17CC6}">
      <dgm:prSet/>
      <dgm:spPr/>
      <dgm:t>
        <a:bodyPr/>
        <a:lstStyle/>
        <a:p>
          <a:endParaRPr lang="fr-FR"/>
        </a:p>
      </dgm:t>
    </dgm:pt>
    <dgm:pt modelId="{5665F77E-9AEC-4C61-895D-57380C46B096}" type="sibTrans" cxnId="{F832D3CF-5FE6-496A-B1E1-5C04ACE17CC6}">
      <dgm:prSet/>
      <dgm:spPr/>
      <dgm:t>
        <a:bodyPr/>
        <a:lstStyle/>
        <a:p>
          <a:endParaRPr lang="fr-FR"/>
        </a:p>
      </dgm:t>
    </dgm:pt>
    <dgm:pt modelId="{C5E058EE-3E17-434A-A055-1A45C7BAD18E}">
      <dgm:prSet phldrT="[Texte]"/>
      <dgm:spPr/>
      <dgm:t>
        <a:bodyPr/>
        <a:lstStyle/>
        <a:p>
          <a:r>
            <a:rPr lang="fr-FR" b="0" i="0" dirty="0"/>
            <a:t>Correct! Si Ali observe que les utilisateurs qui ont vu l'avis positif sont plus susceptibles de télécharger l'application que ceux qui ne l'ont pas encore vu, il dispose de suffisamment de preuves pour suggérer que cet avis positif encourage les utilisateurs à télécharger l'application.</a:t>
          </a:r>
          <a:r>
            <a:rPr lang="en-US" b="0" i="0" dirty="0"/>
            <a:t>.</a:t>
          </a:r>
          <a:endParaRPr lang="fr-FR" dirty="0"/>
        </a:p>
      </dgm:t>
    </dgm:pt>
    <dgm:pt modelId="{17A07080-4F04-4E47-883B-8B661067E304}" type="parTrans" cxnId="{6FE1A513-9C7A-41DD-9C6F-62DC7A6525B8}">
      <dgm:prSet/>
      <dgm:spPr/>
      <dgm:t>
        <a:bodyPr/>
        <a:lstStyle/>
        <a:p>
          <a:endParaRPr lang="fr-FR"/>
        </a:p>
      </dgm:t>
    </dgm:pt>
    <dgm:pt modelId="{BF52373B-0D0B-4CD9-AE91-AB6718201FBB}" type="sibTrans" cxnId="{6FE1A513-9C7A-41DD-9C6F-62DC7A6525B8}">
      <dgm:prSet/>
      <dgm:spPr/>
      <dgm:t>
        <a:bodyPr/>
        <a:lstStyle/>
        <a:p>
          <a:endParaRPr lang="fr-FR"/>
        </a:p>
      </dgm:t>
    </dgm:pt>
    <dgm:pt modelId="{90BDA22F-BC4D-40BD-9622-9B0D6DEF73CF}">
      <dgm:prSet phldrT="[Texte]"/>
      <dgm:spPr/>
      <dgm:t>
        <a:bodyPr/>
        <a:lstStyle/>
        <a:p>
          <a:r>
            <a:rPr lang="fr-FR" b="0" i="0" dirty="0"/>
            <a:t>Faites confiance aux données. Il est clair que cette excellente avis est la raison pour laquelle les utilisateurs téléchargent l'application.</a:t>
          </a:r>
          <a:endParaRPr lang="fr-FR" dirty="0"/>
        </a:p>
      </dgm:t>
    </dgm:pt>
    <dgm:pt modelId="{DC69E0B2-C8D1-4D5B-B198-29FFEE6C4B64}" type="parTrans" cxnId="{C44E41F4-C0FD-45F9-95FA-845902218129}">
      <dgm:prSet/>
      <dgm:spPr/>
      <dgm:t>
        <a:bodyPr/>
        <a:lstStyle/>
        <a:p>
          <a:endParaRPr lang="fr-FR"/>
        </a:p>
      </dgm:t>
    </dgm:pt>
    <dgm:pt modelId="{6E1D1DE4-30B6-4841-9196-0827BC8460B8}" type="sibTrans" cxnId="{C44E41F4-C0FD-45F9-95FA-845902218129}">
      <dgm:prSet/>
      <dgm:spPr/>
      <dgm:t>
        <a:bodyPr/>
        <a:lstStyle/>
        <a:p>
          <a:endParaRPr lang="fr-FR"/>
        </a:p>
      </dgm:t>
    </dgm:pt>
    <dgm:pt modelId="{7F49358B-3B29-45DD-8F66-1AD694C0DAF6}">
      <dgm:prSet phldrT="[Texte]"/>
      <dgm:spPr/>
      <dgm:t>
        <a:bodyPr/>
        <a:lstStyle/>
        <a:p>
          <a:r>
            <a:rPr lang="en-US" b="0" i="0" dirty="0"/>
            <a:t>Incorrect.   </a:t>
          </a:r>
          <a:r>
            <a:rPr lang="fr-FR" b="0" i="0" dirty="0"/>
            <a:t>corrélation  vs causalité.</a:t>
          </a:r>
          <a:endParaRPr lang="fr-FR" dirty="0"/>
        </a:p>
      </dgm:t>
    </dgm:pt>
    <dgm:pt modelId="{98407DC6-1C99-4673-A3A3-CE100232591C}" type="parTrans" cxnId="{AAF3685B-02A1-4936-B8F6-141194B08771}">
      <dgm:prSet/>
      <dgm:spPr/>
      <dgm:t>
        <a:bodyPr/>
        <a:lstStyle/>
        <a:p>
          <a:endParaRPr lang="fr-FR"/>
        </a:p>
      </dgm:t>
    </dgm:pt>
    <dgm:pt modelId="{48EF8329-1E42-438F-B648-EC8A81C54798}" type="sibTrans" cxnId="{AAF3685B-02A1-4936-B8F6-141194B08771}">
      <dgm:prSet/>
      <dgm:spPr/>
      <dgm:t>
        <a:bodyPr/>
        <a:lstStyle/>
        <a:p>
          <a:endParaRPr lang="fr-FR"/>
        </a:p>
      </dgm:t>
    </dgm:pt>
    <dgm:pt modelId="{7DC2659D-34F8-4EAD-B761-9631628BA0A8}" type="pres">
      <dgm:prSet presAssocID="{4E8B8156-9F3A-4645-ACFB-84F2B64BEC6B}" presName="linear" presStyleCnt="0">
        <dgm:presLayoutVars>
          <dgm:animLvl val="lvl"/>
          <dgm:resizeHandles val="exact"/>
        </dgm:presLayoutVars>
      </dgm:prSet>
      <dgm:spPr/>
    </dgm:pt>
    <dgm:pt modelId="{898B51A9-3D8C-4E9D-ADA6-3A01A6C91E5E}" type="pres">
      <dgm:prSet presAssocID="{CC310675-56BB-4688-B82E-79783A0E9116}" presName="parentText" presStyleLbl="node1" presStyleIdx="0" presStyleCnt="2">
        <dgm:presLayoutVars>
          <dgm:chMax val="0"/>
          <dgm:bulletEnabled val="1"/>
        </dgm:presLayoutVars>
      </dgm:prSet>
      <dgm:spPr/>
    </dgm:pt>
    <dgm:pt modelId="{29F72107-7E26-4252-ADEE-5607FA90D712}" type="pres">
      <dgm:prSet presAssocID="{CC310675-56BB-4688-B82E-79783A0E9116}" presName="childText" presStyleLbl="revTx" presStyleIdx="0" presStyleCnt="2">
        <dgm:presLayoutVars>
          <dgm:bulletEnabled val="1"/>
        </dgm:presLayoutVars>
      </dgm:prSet>
      <dgm:spPr/>
    </dgm:pt>
    <dgm:pt modelId="{AE69F288-2DA4-4BE5-866D-04B71E8FDDAD}" type="pres">
      <dgm:prSet presAssocID="{90BDA22F-BC4D-40BD-9622-9B0D6DEF73CF}" presName="parentText" presStyleLbl="node1" presStyleIdx="1" presStyleCnt="2">
        <dgm:presLayoutVars>
          <dgm:chMax val="0"/>
          <dgm:bulletEnabled val="1"/>
        </dgm:presLayoutVars>
      </dgm:prSet>
      <dgm:spPr/>
    </dgm:pt>
    <dgm:pt modelId="{26FB9C07-C465-4C93-B34E-4F5E482D7FE9}" type="pres">
      <dgm:prSet presAssocID="{90BDA22F-BC4D-40BD-9622-9B0D6DEF73CF}" presName="childText" presStyleLbl="revTx" presStyleIdx="1" presStyleCnt="2">
        <dgm:presLayoutVars>
          <dgm:bulletEnabled val="1"/>
        </dgm:presLayoutVars>
      </dgm:prSet>
      <dgm:spPr/>
    </dgm:pt>
  </dgm:ptLst>
  <dgm:cxnLst>
    <dgm:cxn modelId="{84F27C0E-C212-45A4-ADD6-B3BD36235A86}" type="presOf" srcId="{C5E058EE-3E17-434A-A055-1A45C7BAD18E}" destId="{29F72107-7E26-4252-ADEE-5607FA90D712}" srcOrd="0" destOrd="0" presId="urn:microsoft.com/office/officeart/2005/8/layout/vList2"/>
    <dgm:cxn modelId="{6FE1A513-9C7A-41DD-9C6F-62DC7A6525B8}" srcId="{CC310675-56BB-4688-B82E-79783A0E9116}" destId="{C5E058EE-3E17-434A-A055-1A45C7BAD18E}" srcOrd="0" destOrd="0" parTransId="{17A07080-4F04-4E47-883B-8B661067E304}" sibTransId="{BF52373B-0D0B-4CD9-AE91-AB6718201FBB}"/>
    <dgm:cxn modelId="{AAF3685B-02A1-4936-B8F6-141194B08771}" srcId="{90BDA22F-BC4D-40BD-9622-9B0D6DEF73CF}" destId="{7F49358B-3B29-45DD-8F66-1AD694C0DAF6}" srcOrd="0" destOrd="0" parTransId="{98407DC6-1C99-4673-A3A3-CE100232591C}" sibTransId="{48EF8329-1E42-438F-B648-EC8A81C54798}"/>
    <dgm:cxn modelId="{77BAE74A-18BA-4652-9C6A-16E51D4C482B}" type="presOf" srcId="{90BDA22F-BC4D-40BD-9622-9B0D6DEF73CF}" destId="{AE69F288-2DA4-4BE5-866D-04B71E8FDDAD}" srcOrd="0" destOrd="0" presId="urn:microsoft.com/office/officeart/2005/8/layout/vList2"/>
    <dgm:cxn modelId="{28D1F453-B3B7-41F5-8522-97E4658A06CE}" type="presOf" srcId="{4E8B8156-9F3A-4645-ACFB-84F2B64BEC6B}" destId="{7DC2659D-34F8-4EAD-B761-9631628BA0A8}" srcOrd="0" destOrd="0" presId="urn:microsoft.com/office/officeart/2005/8/layout/vList2"/>
    <dgm:cxn modelId="{1811B181-007E-4745-A8F6-62BCDC20055B}" type="presOf" srcId="{7F49358B-3B29-45DD-8F66-1AD694C0DAF6}" destId="{26FB9C07-C465-4C93-B34E-4F5E482D7FE9}" srcOrd="0" destOrd="0" presId="urn:microsoft.com/office/officeart/2005/8/layout/vList2"/>
    <dgm:cxn modelId="{F832D3CF-5FE6-496A-B1E1-5C04ACE17CC6}" srcId="{4E8B8156-9F3A-4645-ACFB-84F2B64BEC6B}" destId="{CC310675-56BB-4688-B82E-79783A0E9116}" srcOrd="0" destOrd="0" parTransId="{2CB98DA4-F9AB-4FDA-BD54-257E71164790}" sibTransId="{5665F77E-9AEC-4C61-895D-57380C46B096}"/>
    <dgm:cxn modelId="{C44E41F4-C0FD-45F9-95FA-845902218129}" srcId="{4E8B8156-9F3A-4645-ACFB-84F2B64BEC6B}" destId="{90BDA22F-BC4D-40BD-9622-9B0D6DEF73CF}" srcOrd="1" destOrd="0" parTransId="{DC69E0B2-C8D1-4D5B-B198-29FFEE6C4B64}" sibTransId="{6E1D1DE4-30B6-4841-9196-0827BC8460B8}"/>
    <dgm:cxn modelId="{FA4D82FC-1581-4775-AD35-98A699B66326}" type="presOf" srcId="{CC310675-56BB-4688-B82E-79783A0E9116}" destId="{898B51A9-3D8C-4E9D-ADA6-3A01A6C91E5E}" srcOrd="0" destOrd="0" presId="urn:microsoft.com/office/officeart/2005/8/layout/vList2"/>
    <dgm:cxn modelId="{390711D6-BBC1-4A48-B2CD-AFBCA60D2A14}" type="presParOf" srcId="{7DC2659D-34F8-4EAD-B761-9631628BA0A8}" destId="{898B51A9-3D8C-4E9D-ADA6-3A01A6C91E5E}" srcOrd="0" destOrd="0" presId="urn:microsoft.com/office/officeart/2005/8/layout/vList2"/>
    <dgm:cxn modelId="{2DD083A4-E541-4E79-AFC1-EC052086E08A}" type="presParOf" srcId="{7DC2659D-34F8-4EAD-B761-9631628BA0A8}" destId="{29F72107-7E26-4252-ADEE-5607FA90D712}" srcOrd="1" destOrd="0" presId="urn:microsoft.com/office/officeart/2005/8/layout/vList2"/>
    <dgm:cxn modelId="{C68A5B74-2CF6-407C-A777-3517AF880B0A}" type="presParOf" srcId="{7DC2659D-34F8-4EAD-B761-9631628BA0A8}" destId="{AE69F288-2DA4-4BE5-866D-04B71E8FDDAD}" srcOrd="2" destOrd="0" presId="urn:microsoft.com/office/officeart/2005/8/layout/vList2"/>
    <dgm:cxn modelId="{83516CA4-B4FE-4402-9809-B8536F9F86F2}" type="presParOf" srcId="{7DC2659D-34F8-4EAD-B761-9631628BA0A8}" destId="{26FB9C07-C465-4C93-B34E-4F5E482D7FE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7E59F6-8075-47E8-97D5-B46F9B26E063}" type="doc">
      <dgm:prSet loTypeId="urn:microsoft.com/office/officeart/2005/8/layout/funnel1" loCatId="process" qsTypeId="urn:microsoft.com/office/officeart/2005/8/quickstyle/simple1" qsCatId="simple" csTypeId="urn:microsoft.com/office/officeart/2005/8/colors/accent1_2" csCatId="accent1" phldr="0"/>
      <dgm:spPr/>
      <dgm:t>
        <a:bodyPr/>
        <a:lstStyle/>
        <a:p>
          <a:endParaRPr lang="fr-FR"/>
        </a:p>
      </dgm:t>
    </dgm:pt>
    <dgm:pt modelId="{0464685B-E6A9-46ED-B25D-22479503857A}">
      <dgm:prSet phldrT="[Texte]" phldr="1"/>
      <dgm:spPr/>
      <dgm:t>
        <a:bodyPr/>
        <a:lstStyle/>
        <a:p>
          <a:endParaRPr lang="fr-FR"/>
        </a:p>
      </dgm:t>
    </dgm:pt>
    <dgm:pt modelId="{8E52CBAA-7FA5-43FE-B045-92587FD4CDA5}" type="parTrans" cxnId="{FF5A0E7A-15C7-400F-89CF-237023E9EB45}">
      <dgm:prSet/>
      <dgm:spPr/>
      <dgm:t>
        <a:bodyPr/>
        <a:lstStyle/>
        <a:p>
          <a:endParaRPr lang="fr-FR"/>
        </a:p>
      </dgm:t>
    </dgm:pt>
    <dgm:pt modelId="{0DB0D060-AC8D-4E26-926F-E4E30A6171E4}" type="sibTrans" cxnId="{FF5A0E7A-15C7-400F-89CF-237023E9EB45}">
      <dgm:prSet/>
      <dgm:spPr/>
      <dgm:t>
        <a:bodyPr/>
        <a:lstStyle/>
        <a:p>
          <a:endParaRPr lang="fr-FR"/>
        </a:p>
      </dgm:t>
    </dgm:pt>
    <dgm:pt modelId="{8B8EF9AD-EADE-41D8-9333-613A85E3A9D4}">
      <dgm:prSet phldrT="[Texte]" phldr="1"/>
      <dgm:spPr/>
      <dgm:t>
        <a:bodyPr/>
        <a:lstStyle/>
        <a:p>
          <a:endParaRPr lang="fr-FR"/>
        </a:p>
      </dgm:t>
    </dgm:pt>
    <dgm:pt modelId="{00DE3473-1A49-4D92-99FC-87FE538EF268}" type="parTrans" cxnId="{BC5B2819-6B24-4A20-BA5F-F6055A0BF5D9}">
      <dgm:prSet/>
      <dgm:spPr/>
      <dgm:t>
        <a:bodyPr/>
        <a:lstStyle/>
        <a:p>
          <a:endParaRPr lang="fr-FR"/>
        </a:p>
      </dgm:t>
    </dgm:pt>
    <dgm:pt modelId="{34AACF0E-2DA6-43C9-B36C-AF374C27C76D}" type="sibTrans" cxnId="{BC5B2819-6B24-4A20-BA5F-F6055A0BF5D9}">
      <dgm:prSet/>
      <dgm:spPr/>
      <dgm:t>
        <a:bodyPr/>
        <a:lstStyle/>
        <a:p>
          <a:endParaRPr lang="fr-FR"/>
        </a:p>
      </dgm:t>
    </dgm:pt>
    <dgm:pt modelId="{6142CA0C-66C6-4B39-A421-BD2FBD75550E}">
      <dgm:prSet phldrT="[Texte]" phldr="1"/>
      <dgm:spPr/>
      <dgm:t>
        <a:bodyPr/>
        <a:lstStyle/>
        <a:p>
          <a:endParaRPr lang="fr-FR"/>
        </a:p>
      </dgm:t>
    </dgm:pt>
    <dgm:pt modelId="{7EE53F6D-3E2D-4108-BF76-F307F118CC7A}" type="parTrans" cxnId="{ABAAE276-2BE5-440D-AAF6-1A922ACEC904}">
      <dgm:prSet/>
      <dgm:spPr/>
      <dgm:t>
        <a:bodyPr/>
        <a:lstStyle/>
        <a:p>
          <a:endParaRPr lang="fr-FR"/>
        </a:p>
      </dgm:t>
    </dgm:pt>
    <dgm:pt modelId="{F8AAB4FD-D879-49DD-AF3C-DC98B1469FE3}" type="sibTrans" cxnId="{ABAAE276-2BE5-440D-AAF6-1A922ACEC904}">
      <dgm:prSet/>
      <dgm:spPr/>
      <dgm:t>
        <a:bodyPr/>
        <a:lstStyle/>
        <a:p>
          <a:endParaRPr lang="fr-FR"/>
        </a:p>
      </dgm:t>
    </dgm:pt>
    <dgm:pt modelId="{E0550354-840D-4846-8B0C-4A52CDDC8646}">
      <dgm:prSet phldrT="[Texte]" phldr="1"/>
      <dgm:spPr/>
      <dgm:t>
        <a:bodyPr/>
        <a:lstStyle/>
        <a:p>
          <a:endParaRPr lang="fr-FR"/>
        </a:p>
      </dgm:t>
    </dgm:pt>
    <dgm:pt modelId="{23229ECF-52B2-4E80-904A-708CD383E07B}" type="parTrans" cxnId="{74F201CF-812E-43CF-94E1-9D42B4A28C75}">
      <dgm:prSet/>
      <dgm:spPr/>
      <dgm:t>
        <a:bodyPr/>
        <a:lstStyle/>
        <a:p>
          <a:endParaRPr lang="fr-FR"/>
        </a:p>
      </dgm:t>
    </dgm:pt>
    <dgm:pt modelId="{AC349463-B0BB-4497-A3F4-0010E5FAA601}" type="sibTrans" cxnId="{74F201CF-812E-43CF-94E1-9D42B4A28C75}">
      <dgm:prSet/>
      <dgm:spPr/>
      <dgm:t>
        <a:bodyPr/>
        <a:lstStyle/>
        <a:p>
          <a:endParaRPr lang="fr-FR"/>
        </a:p>
      </dgm:t>
    </dgm:pt>
    <dgm:pt modelId="{64095705-C1F0-406F-A53B-B4DCE9CF5C00}" type="pres">
      <dgm:prSet presAssocID="{867E59F6-8075-47E8-97D5-B46F9B26E063}" presName="Name0" presStyleCnt="0">
        <dgm:presLayoutVars>
          <dgm:chMax val="4"/>
          <dgm:resizeHandles val="exact"/>
        </dgm:presLayoutVars>
      </dgm:prSet>
      <dgm:spPr/>
    </dgm:pt>
    <dgm:pt modelId="{31F04534-BE9D-44E1-A272-1C078BE549F8}" type="pres">
      <dgm:prSet presAssocID="{867E59F6-8075-47E8-97D5-B46F9B26E063}" presName="ellipse" presStyleLbl="trBgShp" presStyleIdx="0" presStyleCnt="1"/>
      <dgm:spPr/>
    </dgm:pt>
    <dgm:pt modelId="{22812C9A-C542-4865-8591-4130B46BD4CC}" type="pres">
      <dgm:prSet presAssocID="{867E59F6-8075-47E8-97D5-B46F9B26E063}" presName="arrow1" presStyleLbl="fgShp" presStyleIdx="0" presStyleCnt="1"/>
      <dgm:spPr/>
    </dgm:pt>
    <dgm:pt modelId="{8FE12352-A2EE-4D6D-A5B3-8B169DDB9D42}" type="pres">
      <dgm:prSet presAssocID="{867E59F6-8075-47E8-97D5-B46F9B26E063}" presName="rectangle" presStyleLbl="revTx" presStyleIdx="0" presStyleCnt="1">
        <dgm:presLayoutVars>
          <dgm:bulletEnabled val="1"/>
        </dgm:presLayoutVars>
      </dgm:prSet>
      <dgm:spPr/>
    </dgm:pt>
    <dgm:pt modelId="{95D64A1F-61BC-4D93-8177-13DA4B2088BA}" type="pres">
      <dgm:prSet presAssocID="{8B8EF9AD-EADE-41D8-9333-613A85E3A9D4}" presName="item1" presStyleLbl="node1" presStyleIdx="0" presStyleCnt="3">
        <dgm:presLayoutVars>
          <dgm:bulletEnabled val="1"/>
        </dgm:presLayoutVars>
      </dgm:prSet>
      <dgm:spPr/>
    </dgm:pt>
    <dgm:pt modelId="{C87335DD-5FA6-42FF-916C-1F8F9ECE805F}" type="pres">
      <dgm:prSet presAssocID="{6142CA0C-66C6-4B39-A421-BD2FBD75550E}" presName="item2" presStyleLbl="node1" presStyleIdx="1" presStyleCnt="3">
        <dgm:presLayoutVars>
          <dgm:bulletEnabled val="1"/>
        </dgm:presLayoutVars>
      </dgm:prSet>
      <dgm:spPr/>
    </dgm:pt>
    <dgm:pt modelId="{CFB409A7-F6B8-4318-8257-9D9067EF458D}" type="pres">
      <dgm:prSet presAssocID="{E0550354-840D-4846-8B0C-4A52CDDC8646}" presName="item3" presStyleLbl="node1" presStyleIdx="2" presStyleCnt="3">
        <dgm:presLayoutVars>
          <dgm:bulletEnabled val="1"/>
        </dgm:presLayoutVars>
      </dgm:prSet>
      <dgm:spPr/>
    </dgm:pt>
    <dgm:pt modelId="{C16ADAB0-311B-4193-8E15-7EA63AD968E4}" type="pres">
      <dgm:prSet presAssocID="{867E59F6-8075-47E8-97D5-B46F9B26E063}" presName="funnel" presStyleLbl="trAlignAcc1" presStyleIdx="0" presStyleCnt="1"/>
      <dgm:spPr/>
    </dgm:pt>
  </dgm:ptLst>
  <dgm:cxnLst>
    <dgm:cxn modelId="{BC5B2819-6B24-4A20-BA5F-F6055A0BF5D9}" srcId="{867E59F6-8075-47E8-97D5-B46F9B26E063}" destId="{8B8EF9AD-EADE-41D8-9333-613A85E3A9D4}" srcOrd="1" destOrd="0" parTransId="{00DE3473-1A49-4D92-99FC-87FE538EF268}" sibTransId="{34AACF0E-2DA6-43C9-B36C-AF374C27C76D}"/>
    <dgm:cxn modelId="{55E22E1B-F8D3-488C-B000-F896948E0626}" type="presOf" srcId="{867E59F6-8075-47E8-97D5-B46F9B26E063}" destId="{64095705-C1F0-406F-A53B-B4DCE9CF5C00}" srcOrd="0" destOrd="0" presId="urn:microsoft.com/office/officeart/2005/8/layout/funnel1"/>
    <dgm:cxn modelId="{B72B5351-E178-4F5A-9C5F-38557EBD81F8}" type="presOf" srcId="{E0550354-840D-4846-8B0C-4A52CDDC8646}" destId="{8FE12352-A2EE-4D6D-A5B3-8B169DDB9D42}" srcOrd="0" destOrd="0" presId="urn:microsoft.com/office/officeart/2005/8/layout/funnel1"/>
    <dgm:cxn modelId="{ABAAE276-2BE5-440D-AAF6-1A922ACEC904}" srcId="{867E59F6-8075-47E8-97D5-B46F9B26E063}" destId="{6142CA0C-66C6-4B39-A421-BD2FBD75550E}" srcOrd="2" destOrd="0" parTransId="{7EE53F6D-3E2D-4108-BF76-F307F118CC7A}" sibTransId="{F8AAB4FD-D879-49DD-AF3C-DC98B1469FE3}"/>
    <dgm:cxn modelId="{FF5A0E7A-15C7-400F-89CF-237023E9EB45}" srcId="{867E59F6-8075-47E8-97D5-B46F9B26E063}" destId="{0464685B-E6A9-46ED-B25D-22479503857A}" srcOrd="0" destOrd="0" parTransId="{8E52CBAA-7FA5-43FE-B045-92587FD4CDA5}" sibTransId="{0DB0D060-AC8D-4E26-926F-E4E30A6171E4}"/>
    <dgm:cxn modelId="{09B756B5-22BF-4F96-8D4F-804699FC8C26}" type="presOf" srcId="{8B8EF9AD-EADE-41D8-9333-613A85E3A9D4}" destId="{C87335DD-5FA6-42FF-916C-1F8F9ECE805F}" srcOrd="0" destOrd="0" presId="urn:microsoft.com/office/officeart/2005/8/layout/funnel1"/>
    <dgm:cxn modelId="{74F201CF-812E-43CF-94E1-9D42B4A28C75}" srcId="{867E59F6-8075-47E8-97D5-B46F9B26E063}" destId="{E0550354-840D-4846-8B0C-4A52CDDC8646}" srcOrd="3" destOrd="0" parTransId="{23229ECF-52B2-4E80-904A-708CD383E07B}" sibTransId="{AC349463-B0BB-4497-A3F4-0010E5FAA601}"/>
    <dgm:cxn modelId="{E39E95D7-3F01-411D-979C-750BD4883B67}" type="presOf" srcId="{0464685B-E6A9-46ED-B25D-22479503857A}" destId="{CFB409A7-F6B8-4318-8257-9D9067EF458D}" srcOrd="0" destOrd="0" presId="urn:microsoft.com/office/officeart/2005/8/layout/funnel1"/>
    <dgm:cxn modelId="{818859E2-1AEC-45C2-803B-95E1F43CE4FA}" type="presOf" srcId="{6142CA0C-66C6-4B39-A421-BD2FBD75550E}" destId="{95D64A1F-61BC-4D93-8177-13DA4B2088BA}" srcOrd="0" destOrd="0" presId="urn:microsoft.com/office/officeart/2005/8/layout/funnel1"/>
    <dgm:cxn modelId="{87B2F4AD-899E-4043-9922-A2D6E0563464}" type="presParOf" srcId="{64095705-C1F0-406F-A53B-B4DCE9CF5C00}" destId="{31F04534-BE9D-44E1-A272-1C078BE549F8}" srcOrd="0" destOrd="0" presId="urn:microsoft.com/office/officeart/2005/8/layout/funnel1"/>
    <dgm:cxn modelId="{EA796A3C-B09C-478C-896C-5DD2CA37BE94}" type="presParOf" srcId="{64095705-C1F0-406F-A53B-B4DCE9CF5C00}" destId="{22812C9A-C542-4865-8591-4130B46BD4CC}" srcOrd="1" destOrd="0" presId="urn:microsoft.com/office/officeart/2005/8/layout/funnel1"/>
    <dgm:cxn modelId="{32B2641A-700F-444E-8F09-C433FF635BE7}" type="presParOf" srcId="{64095705-C1F0-406F-A53B-B4DCE9CF5C00}" destId="{8FE12352-A2EE-4D6D-A5B3-8B169DDB9D42}" srcOrd="2" destOrd="0" presId="urn:microsoft.com/office/officeart/2005/8/layout/funnel1"/>
    <dgm:cxn modelId="{D21545C1-0658-4C5C-91C4-A509ACF9DE1C}" type="presParOf" srcId="{64095705-C1F0-406F-A53B-B4DCE9CF5C00}" destId="{95D64A1F-61BC-4D93-8177-13DA4B2088BA}" srcOrd="3" destOrd="0" presId="urn:microsoft.com/office/officeart/2005/8/layout/funnel1"/>
    <dgm:cxn modelId="{542E4E95-024A-4FB5-8D6B-62B47D7CD7EC}" type="presParOf" srcId="{64095705-C1F0-406F-A53B-B4DCE9CF5C00}" destId="{C87335DD-5FA6-42FF-916C-1F8F9ECE805F}" srcOrd="4" destOrd="0" presId="urn:microsoft.com/office/officeart/2005/8/layout/funnel1"/>
    <dgm:cxn modelId="{6E372645-0DFF-4B26-9B2C-CC553F734CCB}" type="presParOf" srcId="{64095705-C1F0-406F-A53B-B4DCE9CF5C00}" destId="{CFB409A7-F6B8-4318-8257-9D9067EF458D}" srcOrd="5" destOrd="0" presId="urn:microsoft.com/office/officeart/2005/8/layout/funnel1"/>
    <dgm:cxn modelId="{F2571E04-6D54-42D2-92AA-2379825E9965}" type="presParOf" srcId="{64095705-C1F0-406F-A53B-B4DCE9CF5C00}" destId="{C16ADAB0-311B-4193-8E15-7EA63AD968E4}"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15743D-9BF3-45FC-BBB8-36EE1C3AD3C3}">
      <dsp:nvSpPr>
        <dsp:cNvPr id="0" name=""/>
        <dsp:cNvSpPr/>
      </dsp:nvSpPr>
      <dsp:spPr>
        <a:xfrm>
          <a:off x="0" y="83817"/>
          <a:ext cx="8153400" cy="580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dirty="0"/>
            <a:t>Choisissez autant de caractéristiques que vous le pouvez afin de pouvoir commencer à observer quelles caractéristiques ont le plus fort pouvoir prédictif.</a:t>
          </a:r>
        </a:p>
      </dsp:txBody>
      <dsp:txXfrm>
        <a:off x="28329" y="112146"/>
        <a:ext cx="8096742" cy="523662"/>
      </dsp:txXfrm>
    </dsp:sp>
    <dsp:sp modelId="{B43B9CA3-97E8-4BAA-84D3-FCEE6C7A2A87}">
      <dsp:nvSpPr>
        <dsp:cNvPr id="0" name=""/>
        <dsp:cNvSpPr/>
      </dsp:nvSpPr>
      <dsp:spPr>
        <a:xfrm>
          <a:off x="0" y="664137"/>
          <a:ext cx="815340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b="0" i="0" kern="1200" dirty="0"/>
            <a:t>Commencez plus petit. Chaque nouvelle fonctionnalité ajoute une nouvelle dimension à votre jeu de données d'entraînement. Lorsque la dimensionnalité augmente, le volume de l'espace augmente si rapidement  et les données d'entraînement disponibles deviennent insuffisantes.</a:t>
          </a:r>
          <a:endParaRPr lang="fr-FR" sz="1200" kern="1200" dirty="0"/>
        </a:p>
      </dsp:txBody>
      <dsp:txXfrm>
        <a:off x="0" y="664137"/>
        <a:ext cx="8153400" cy="496800"/>
      </dsp:txXfrm>
    </dsp:sp>
    <dsp:sp modelId="{8A44263E-1031-45AD-BD48-AAED4BF6BEDC}">
      <dsp:nvSpPr>
        <dsp:cNvPr id="0" name=""/>
        <dsp:cNvSpPr/>
      </dsp:nvSpPr>
      <dsp:spPr>
        <a:xfrm>
          <a:off x="0" y="1160937"/>
          <a:ext cx="8153400" cy="580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0" i="0" kern="1200" dirty="0"/>
            <a:t>Choisissez entre 4 et 6 caractéristiques qui semblent avoir un fort pouvoir prédictif.</a:t>
          </a:r>
          <a:endParaRPr lang="fr-FR" sz="1600" kern="1200" dirty="0"/>
        </a:p>
      </dsp:txBody>
      <dsp:txXfrm>
        <a:off x="28329" y="1189266"/>
        <a:ext cx="8096742" cy="523662"/>
      </dsp:txXfrm>
    </dsp:sp>
    <dsp:sp modelId="{689FA263-7D6D-496D-8C6B-E2857E442566}">
      <dsp:nvSpPr>
        <dsp:cNvPr id="0" name=""/>
        <dsp:cNvSpPr/>
      </dsp:nvSpPr>
      <dsp:spPr>
        <a:xfrm>
          <a:off x="0" y="1741257"/>
          <a:ext cx="8153400" cy="339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b="0" i="0" kern="1200" dirty="0"/>
            <a:t>Vous pourrez éventuellement utiliser autant de fonctionnalités, mais il est toujours préférable de commencer avec moins. Moins de </a:t>
          </a:r>
          <a:r>
            <a:rPr lang="fr-FR" sz="1200" kern="1200" dirty="0"/>
            <a:t>caractéristiques </a:t>
          </a:r>
          <a:r>
            <a:rPr lang="fr-FR" sz="1200" b="0" i="0" kern="1200" dirty="0"/>
            <a:t>signifie généralement moins de complications inutiles.</a:t>
          </a:r>
          <a:endParaRPr lang="fr-FR" sz="1200" kern="1200" dirty="0"/>
        </a:p>
      </dsp:txBody>
      <dsp:txXfrm>
        <a:off x="0" y="1741257"/>
        <a:ext cx="8153400" cy="339480"/>
      </dsp:txXfrm>
    </dsp:sp>
    <dsp:sp modelId="{28380EC3-D167-46EB-80EF-7B1DD0256C87}">
      <dsp:nvSpPr>
        <dsp:cNvPr id="0" name=""/>
        <dsp:cNvSpPr/>
      </dsp:nvSpPr>
      <dsp:spPr>
        <a:xfrm>
          <a:off x="0" y="2080737"/>
          <a:ext cx="8153400" cy="580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0" i="0" kern="1200" dirty="0"/>
            <a:t>Choisissez 1 à 3 caractéristiques qui semblent avoir un fort pouvoir prédictif.</a:t>
          </a:r>
          <a:endParaRPr lang="fr-FR" sz="1600" kern="1200" dirty="0"/>
        </a:p>
      </dsp:txBody>
      <dsp:txXfrm>
        <a:off x="28329" y="2109066"/>
        <a:ext cx="8096742" cy="523662"/>
      </dsp:txXfrm>
    </dsp:sp>
    <dsp:sp modelId="{9137DE08-2069-4EFE-BD2F-CEA797017C46}">
      <dsp:nvSpPr>
        <dsp:cNvPr id="0" name=""/>
        <dsp:cNvSpPr/>
      </dsp:nvSpPr>
      <dsp:spPr>
        <a:xfrm>
          <a:off x="0" y="2661057"/>
          <a:ext cx="8153400"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fr-FR" sz="1200" b="0" i="0" kern="1200" dirty="0"/>
            <a:t>Il est préférable que votre pipeline de collecte de données ne commence qu'avec une ou deux </a:t>
          </a:r>
          <a:r>
            <a:rPr lang="fr-FR" sz="1200" kern="1200" dirty="0"/>
            <a:t>caractéristiques </a:t>
          </a:r>
          <a:r>
            <a:rPr lang="fr-FR" sz="1200" b="0" i="0" kern="1200" dirty="0"/>
            <a:t>. Cela vous aidera à confirmer que le modèle ML fonctionne comme prévu. En outre, lorsque vous créez une base à partir de quelques </a:t>
          </a:r>
          <a:r>
            <a:rPr lang="fr-FR" sz="1200" kern="1200" dirty="0"/>
            <a:t>caractéristiques </a:t>
          </a:r>
          <a:r>
            <a:rPr lang="fr-FR" sz="1200" b="0" i="0" kern="1200" dirty="0"/>
            <a:t>, vous aurez l’impression de faire des progrès!</a:t>
          </a:r>
          <a:endParaRPr lang="fr-FR" sz="1200" kern="1200" dirty="0"/>
        </a:p>
      </dsp:txBody>
      <dsp:txXfrm>
        <a:off x="0" y="2661057"/>
        <a:ext cx="8153400" cy="496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B51A9-3D8C-4E9D-ADA6-3A01A6C91E5E}">
      <dsp:nvSpPr>
        <dsp:cNvPr id="0" name=""/>
        <dsp:cNvSpPr/>
      </dsp:nvSpPr>
      <dsp:spPr>
        <a:xfrm>
          <a:off x="0" y="24687"/>
          <a:ext cx="8153400" cy="1006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0" i="0" kern="1200" dirty="0"/>
            <a:t>Vous pouvez effectuer une expérience pour comparer le comportement des utilisateurs qui n'ont pas vu la révision avec des utilisateurs similaires qui l'ont vu.</a:t>
          </a:r>
          <a:endParaRPr lang="en-US" sz="2000" b="0" i="0" kern="1200" dirty="0"/>
        </a:p>
      </dsp:txBody>
      <dsp:txXfrm>
        <a:off x="49119" y="73806"/>
        <a:ext cx="8055162" cy="907962"/>
      </dsp:txXfrm>
    </dsp:sp>
    <dsp:sp modelId="{29F72107-7E26-4252-ADEE-5607FA90D712}">
      <dsp:nvSpPr>
        <dsp:cNvPr id="0" name=""/>
        <dsp:cNvSpPr/>
      </dsp:nvSpPr>
      <dsp:spPr>
        <a:xfrm>
          <a:off x="0" y="1030887"/>
          <a:ext cx="8153400" cy="848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fr-FR" sz="1600" b="0" i="0" kern="1200" dirty="0"/>
            <a:t>Correct! Si Ali observe que les utilisateurs qui ont vu l'avis positif sont plus susceptibles de télécharger l'application que ceux qui ne l'ont pas encore vu, il dispose de suffisamment de preuves pour suggérer que cet avis positif encourage les utilisateurs à télécharger l'application.</a:t>
          </a:r>
          <a:r>
            <a:rPr lang="en-US" sz="1600" b="0" i="0" kern="1200" dirty="0"/>
            <a:t>.</a:t>
          </a:r>
          <a:endParaRPr lang="fr-FR" sz="1600" kern="1200" dirty="0"/>
        </a:p>
      </dsp:txBody>
      <dsp:txXfrm>
        <a:off x="0" y="1030887"/>
        <a:ext cx="8153400" cy="848700"/>
      </dsp:txXfrm>
    </dsp:sp>
    <dsp:sp modelId="{AE69F288-2DA4-4BE5-866D-04B71E8FDDAD}">
      <dsp:nvSpPr>
        <dsp:cNvPr id="0" name=""/>
        <dsp:cNvSpPr/>
      </dsp:nvSpPr>
      <dsp:spPr>
        <a:xfrm>
          <a:off x="0" y="1879587"/>
          <a:ext cx="8153400" cy="1006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0" i="0" kern="1200" dirty="0"/>
            <a:t>Faites confiance aux données. Il est clair que cette excellente avis est la raison pour laquelle les utilisateurs téléchargent l'application.</a:t>
          </a:r>
          <a:endParaRPr lang="fr-FR" sz="2000" kern="1200" dirty="0"/>
        </a:p>
      </dsp:txBody>
      <dsp:txXfrm>
        <a:off x="49119" y="1928706"/>
        <a:ext cx="8055162" cy="907962"/>
      </dsp:txXfrm>
    </dsp:sp>
    <dsp:sp modelId="{26FB9C07-C465-4C93-B34E-4F5E482D7FE9}">
      <dsp:nvSpPr>
        <dsp:cNvPr id="0" name=""/>
        <dsp:cNvSpPr/>
      </dsp:nvSpPr>
      <dsp:spPr>
        <a:xfrm>
          <a:off x="0" y="2885787"/>
          <a:ext cx="8153400"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b="0" i="0" kern="1200" dirty="0"/>
            <a:t>Incorrect.   </a:t>
          </a:r>
          <a:r>
            <a:rPr lang="fr-FR" sz="1600" b="0" i="0" kern="1200" dirty="0"/>
            <a:t>corrélation  vs causalité.</a:t>
          </a:r>
          <a:endParaRPr lang="fr-FR" sz="1600" kern="1200" dirty="0"/>
        </a:p>
      </dsp:txBody>
      <dsp:txXfrm>
        <a:off x="0" y="2885787"/>
        <a:ext cx="8153400" cy="331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04534-BE9D-44E1-A272-1C078BE549F8}">
      <dsp:nvSpPr>
        <dsp:cNvPr id="0" name=""/>
        <dsp:cNvSpPr/>
      </dsp:nvSpPr>
      <dsp:spPr>
        <a:xfrm>
          <a:off x="123350" y="427240"/>
          <a:ext cx="450772" cy="156547"/>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812C9A-C542-4865-8591-4130B46BD4CC}">
      <dsp:nvSpPr>
        <dsp:cNvPr id="0" name=""/>
        <dsp:cNvSpPr/>
      </dsp:nvSpPr>
      <dsp:spPr>
        <a:xfrm>
          <a:off x="305756" y="810571"/>
          <a:ext cx="87359" cy="55909"/>
        </a:xfrm>
        <a:prstGeom prst="downArrow">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E12352-A2EE-4D6D-A5B3-8B169DDB9D42}">
      <dsp:nvSpPr>
        <dsp:cNvPr id="0" name=""/>
        <dsp:cNvSpPr/>
      </dsp:nvSpPr>
      <dsp:spPr>
        <a:xfrm>
          <a:off x="139774" y="855299"/>
          <a:ext cx="419323" cy="104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39774" y="855299"/>
        <a:ext cx="419323" cy="104830"/>
      </dsp:txXfrm>
    </dsp:sp>
    <dsp:sp modelId="{95D64A1F-61BC-4D93-8177-13DA4B2088BA}">
      <dsp:nvSpPr>
        <dsp:cNvPr id="0" name=""/>
        <dsp:cNvSpPr/>
      </dsp:nvSpPr>
      <dsp:spPr>
        <a:xfrm>
          <a:off x="287236" y="595878"/>
          <a:ext cx="157246" cy="15724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10264" y="618906"/>
        <a:ext cx="111190" cy="111190"/>
      </dsp:txXfrm>
    </dsp:sp>
    <dsp:sp modelId="{C87335DD-5FA6-42FF-916C-1F8F9ECE805F}">
      <dsp:nvSpPr>
        <dsp:cNvPr id="0" name=""/>
        <dsp:cNvSpPr/>
      </dsp:nvSpPr>
      <dsp:spPr>
        <a:xfrm>
          <a:off x="174717" y="477908"/>
          <a:ext cx="157246" cy="15724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97745" y="500936"/>
        <a:ext cx="111190" cy="111190"/>
      </dsp:txXfrm>
    </dsp:sp>
    <dsp:sp modelId="{CFB409A7-F6B8-4318-8257-9D9067EF458D}">
      <dsp:nvSpPr>
        <dsp:cNvPr id="0" name=""/>
        <dsp:cNvSpPr/>
      </dsp:nvSpPr>
      <dsp:spPr>
        <a:xfrm>
          <a:off x="335458" y="439890"/>
          <a:ext cx="157246" cy="15724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58486" y="462918"/>
        <a:ext cx="111190" cy="111190"/>
      </dsp:txXfrm>
    </dsp:sp>
    <dsp:sp modelId="{C16ADAB0-311B-4193-8E15-7EA63AD968E4}">
      <dsp:nvSpPr>
        <dsp:cNvPr id="0" name=""/>
        <dsp:cNvSpPr/>
      </dsp:nvSpPr>
      <dsp:spPr>
        <a:xfrm>
          <a:off x="104830" y="408021"/>
          <a:ext cx="489210" cy="391368"/>
        </a:xfrm>
        <a:prstGeom prst="funnel">
          <a:avLst/>
        </a:prstGeom>
        <a:solidFill>
          <a:schemeClr val="lt1">
            <a:alpha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8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8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8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8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8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92.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98.wmf"/><Relationship Id="rId1" Type="http://schemas.openxmlformats.org/officeDocument/2006/relationships/image" Target="../media/image19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2.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9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0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05.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06.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07.png"/></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image" Target="../media/image208.png"/></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image" Target="../media/image210.png"/></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image" Target="../media/image213.png"/></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image" Target="../media/image215.png"/></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image" Target="../media/image21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3.png"/></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220.emf"/><Relationship Id="rId1" Type="http://schemas.openxmlformats.org/officeDocument/2006/relationships/image" Target="../media/image219.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21.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224.wmf"/><Relationship Id="rId1" Type="http://schemas.openxmlformats.org/officeDocument/2006/relationships/image" Target="../media/image223.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27.wmf"/><Relationship Id="rId2" Type="http://schemas.openxmlformats.org/officeDocument/2006/relationships/image" Target="../media/image226.wmf"/><Relationship Id="rId1" Type="http://schemas.openxmlformats.org/officeDocument/2006/relationships/image" Target="../media/image225.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30.wmf"/><Relationship Id="rId2" Type="http://schemas.openxmlformats.org/officeDocument/2006/relationships/image" Target="../media/image229.wmf"/><Relationship Id="rId1" Type="http://schemas.openxmlformats.org/officeDocument/2006/relationships/image" Target="../media/image228.emf"/><Relationship Id="rId5" Type="http://schemas.openxmlformats.org/officeDocument/2006/relationships/image" Target="../media/image232.emf"/><Relationship Id="rId4" Type="http://schemas.openxmlformats.org/officeDocument/2006/relationships/image" Target="../media/image231.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234.wmf"/><Relationship Id="rId1" Type="http://schemas.openxmlformats.org/officeDocument/2006/relationships/image" Target="../media/image233.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35.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237.emf"/><Relationship Id="rId1" Type="http://schemas.openxmlformats.org/officeDocument/2006/relationships/image" Target="../media/image236.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38.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240.wmf"/><Relationship Id="rId1" Type="http://schemas.openxmlformats.org/officeDocument/2006/relationships/image" Target="../media/image23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4.png"/></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242.wmf"/><Relationship Id="rId1" Type="http://schemas.openxmlformats.org/officeDocument/2006/relationships/image" Target="../media/image241.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43.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245.wmf"/><Relationship Id="rId1" Type="http://schemas.openxmlformats.org/officeDocument/2006/relationships/image" Target="../media/image244.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247.wmf"/><Relationship Id="rId1" Type="http://schemas.openxmlformats.org/officeDocument/2006/relationships/image" Target="../media/image246.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51.emf"/><Relationship Id="rId2" Type="http://schemas.openxmlformats.org/officeDocument/2006/relationships/image" Target="../media/image250.emf"/><Relationship Id="rId1" Type="http://schemas.openxmlformats.org/officeDocument/2006/relationships/image" Target="../media/image249.emf"/><Relationship Id="rId4" Type="http://schemas.openxmlformats.org/officeDocument/2006/relationships/image" Target="../media/image252.e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260.wmf"/><Relationship Id="rId3" Type="http://schemas.openxmlformats.org/officeDocument/2006/relationships/image" Target="../media/image255.emf"/><Relationship Id="rId7" Type="http://schemas.openxmlformats.org/officeDocument/2006/relationships/image" Target="../media/image259.emf"/><Relationship Id="rId2" Type="http://schemas.openxmlformats.org/officeDocument/2006/relationships/image" Target="../media/image254.wmf"/><Relationship Id="rId1" Type="http://schemas.openxmlformats.org/officeDocument/2006/relationships/image" Target="../media/image253.emf"/><Relationship Id="rId6" Type="http://schemas.openxmlformats.org/officeDocument/2006/relationships/image" Target="../media/image258.wmf"/><Relationship Id="rId5" Type="http://schemas.openxmlformats.org/officeDocument/2006/relationships/image" Target="../media/image257.emf"/><Relationship Id="rId4" Type="http://schemas.openxmlformats.org/officeDocument/2006/relationships/image" Target="../media/image256.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6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6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62.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6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5.png"/></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266.wmf"/><Relationship Id="rId1" Type="http://schemas.openxmlformats.org/officeDocument/2006/relationships/image" Target="../media/image26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image" Target="../media/image176.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8.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image" Target="../media/image183.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5.wmf"/></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12-01T09:50:50.6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4171 13847 0,'0'0'78,"0"39"-62,0 41-16,0-14 15,0 27-15,0-14 16,0-26-16,0 0 15,0 26-15,0-26 16,0-13-16,0 13 16,0-1-16,0 15 15,0-28 1,0 1-16,0 27 15,0-41-15,0 26 16,0 15-16,0-1 16,0 14-16,0-14 15,0 13-15,0-26 16,-12 0-16,-28 26 15,40 14-15,-14-27 16,14-13-16,0-27 16,0 27-16,-12 0 15,12-13-15,-27-14 16,27-13-16,0 14 15,-13 26-15,13-27 16,-14 14 0,14-27-16,-13 40 15,0-40-15,13 14 16,0-14-16,0 27 15,0-27-15,0 0 16,0 13-16,-13 1 16,13-27-1,0 27-15,0-15 16,0 15-16,0-14 15,0 14-15,0-27 16,0 26-16,0-12 16,0-1-16,0 0 15,0-13-15,0 26 16,0 1-1,0-27-15,0 13 16,0 13-16,0-12 16,0 12-16,0-12 15,0 12-15,0-13 16,0 0-16,0 14 15,0-27-15,0 40 16,0-27-16,0 14 16,13-15-16,-13 15 15,0 0-15,0 12 16,0-26-16,0 14 15,0-1-15,0 14 16,0-40-16,0 26 16,0-12-1,0-14-15,0 26 16,0-12-16,0 12 15,0-13-15,0 0 16,0 13-16,0-12 16,0 12-16,0 14 15,0-13-15,0-1 16,0-13-16,0 14 15,0-1-15,0 0 16,0-12-16,0 12 16,0 0-16,0-26 15,0 27-15,0 0 16,0-1-16,-13-26 15,13 27-15,0-14 16,0 0-16,0 13 16,0-26-16,-14 14 15,14-14-15,0 0 94</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5T16:42:00.883"/>
    </inkml:context>
    <inkml:brush xml:id="br0">
      <inkml:brushProperty name="width" value="0.05292" units="cm"/>
      <inkml:brushProperty name="height" value="0.05292" units="cm"/>
      <inkml:brushProperty name="color" value="#FF0000"/>
    </inkml:brush>
  </inkml:definitions>
  <inkml:trace contextRef="#ctx0" brushRef="#br0">22410 2818 0,'-13'0'16,"-53"40"15,26-27 0,-132 53-31,106-26 47,-185 79-47,158-53 16,14-40 15,-54 27-31,94-13 0,-54 0 31,67-27 16,12-13-47,14 0 0</inkml:trace>
  <inkml:trace contextRef="#ctx0" brushRef="#br0" timeOffset="1998.11">13361 4815 0,'0'0'141,"27"-13"-110,171-79-31,14-1 0,423-105 31,-384 145-31,-65 0 31,65 26-15,-185 14-16,-26 13 31,-14 0-15</inkml:trace>
  <inkml:trace contextRef="#ctx0" brushRef="#br0" timeOffset="4503.25">13586 6456 0,'0'0'327,"67"-13"-264,554-239-63,-475 186 15,-27 26-15,-40 1 47,27-1-47,-93 40 31</inkml:trace>
  <inkml:trace contextRef="#ctx0" brushRef="#br0" timeOffset="15230.87">5689 10107 0,'0'0'31,"0"0"47,0 0-78,13-13 32,781-172 30,-768 185-62,0 0 31</inkml:trace>
  <inkml:trace contextRef="#ctx0" brushRef="#br0" timeOffset="17208.98">14949 9062 0,'0'0'141,"53"0"-110,185 0-31,-132 0 47,106 0-47,-199 0 47</inkml:trace>
  <inkml:trace contextRef="#ctx0" brushRef="#br0" timeOffset="19733.12">17542 9036 0,'0'0'109,"13"-14"-77,14-12-32,12 13 31,54-67-16,26 1 17,-106 79-32,0-13 46,1 13 17,-14-14-32,39 14-15,-25 0-16,91 14 46,-78-1-14,-1 0-32,-12-13 46,-14 0-30,0 0 15,0 13-31,0-13 63,0 0-17</inkml:trace>
  <inkml:trace contextRef="#ctx0" brushRef="#br0" timeOffset="23230.32">17515 10517 0,'14'0'93,"25"0"-46,292 66-47,-159-26 31,265 53-31,-332-67 47,67-13-47,-158-13 219,25 0-173,266 14-46,-173-14 32,106 0-32,-145 0 0,12 0 31,-78 0 16,26-14-16,-40 14 156,80 14-156,-14-14-31,106 26 31,-105-13-31,-27-13 16,-14 0 0,-12 0 15,39 0-31,-53 0 31,-13 0-15,13 0 15,-13-13 0,0 13 16</inkml:trace>
  <inkml:trace contextRef="#ctx0" brushRef="#br0" timeOffset="31896.82">172 12250 0,'13'0'94,"27"0"-79,13 0 16,145 0-31,-92 0 0,26 0 47,120 0-47,-213 0 63,-25 0-32,-14 0 16,26 0-47,14 0 0,-1 13 31,14-13-31,-13 0 31,26 0-15,-39 14-16,26-14 46,-14 0-30,1 13-16,-27-13 31,14 0-31,-14 0 0,0 0 16,-13 13 15,13-13 219,14 0-235,39 0-15,106 0 16,661 40-1,-264 66 17,304 66-32,-582-93 31,67-26-31,-292-40 31,-27-13 156,14 0-171,93 0-16,92 0 31,304-26-31,-330-1 31,-40 14-31,-40-27 0,-52 14 31,-14 13-31,-53-1 47,-13 14 16,27 0 30,12 0-61,133-13-32,-40 0 62,133 0-46,-238 13 30</inkml:trace>
  <inkml:trace contextRef="#ctx0" brushRef="#br0" timeOffset="33141.89">7223 12383 0,'0'0'78,"40"0"-78,13 0 46,211 0-46,-158 13 0,26 13 32,-92-26-32,13 0 31,-40 0-16,-13 13 17,14-13-32,-1 0 46,-13 14-30,0-14 15,13 0 0,-13 0-15,0 13 15,-13 0-31,0 14 16,-199 105-16,66-26 31,-343 105-31,290-118 16,67-67 15,0 14-31,105-40 0,14 0 15,13 0 1</inkml:trace>
  <inkml:trace contextRef="#ctx0" brushRef="#br0" timeOffset="38931.21">13335 13560 0,'0'0'47,"26"0"-32,107 0 17,-54 0-32,1 0 31,12 0-31,-65 0 15,-14 0-15,13 0 32,-26 0-32</inkml:trace>
  <inkml:trace contextRef="#ctx0" brushRef="#br0" timeOffset="40381.3">15637 13507 0,'0'-13'31,"0"13"-16,0 0 63,26-13-62,27-1-16,13 1 16,14 0-1,-1 0-15,-39 13 16,0 0-1,-14 0-15,-13 0 16,0 0 0,1 0-1</inkml:trace>
  <inkml:trace contextRef="#ctx0" brushRef="#br0" timeOffset="41082.34">16444 13256 0,'13'-14'31,"159"-39"32,-145 53-63,-27 0 15,13 0 16,-13 0 79</inkml:trace>
  <inkml:trace contextRef="#ctx0" brushRef="#br0" timeOffset="44285.53">13547 11179 0,'0'0'218,"0"92"-187,0-26-31,-27 27 31,27-67-15,0 14-16,0-27 16,-13 1-1,13-1 1</inkml:trace>
  <inkml:trace contextRef="#ctx0" brushRef="#br0" timeOffset="45083.57">13295 11562 0,'0'0'31,"0"53"-15,14-13 31,25 13-1,94-40-14,-14-26-1,-80-14-16,-12 14 1,-27 13-16,26-13 16,-26 13-16,13-13 31</inkml:trace>
  <inkml:trace contextRef="#ctx0" brushRef="#br0" timeOffset="46455.65">15452 10967 0,'26'53'32,"1"26"-32,-14 1 0,0 12 15,-13-52 1,0-14-1,0-12 17,0-14 14</inkml:trace>
  <inkml:trace contextRef="#ctx0" brushRef="#br0" timeOffset="47485.71">15452 11337 0,'0'0'31,"13"53"-15,0-26 0,14 12-1,-14-12 1,-13-14-1,13 0 17,14 1-32,-14-14 15,-13 0 1,26 0-16,-26 0 31,13 0-31,1 0 0,-14 0 31,13 0 0,13-53-31,-12 26 32,-1 1-32,0-14 31,-13 40-31,13 0 31,-13-13 0</inkml:trace>
</inkml:ink>
</file>

<file path=ppt/ink/ink10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4:59.612"/>
    </inkml:context>
    <inkml:brush xml:id="br0">
      <inkml:brushProperty name="width" value="0.05" units="cm"/>
      <inkml:brushProperty name="height" value="0.05" units="cm"/>
      <inkml:brushProperty name="color" value="#177D36"/>
      <inkml:brushProperty name="fitToCurve" value="1"/>
    </inkml:brush>
  </inkml:definitions>
  <inkml:trace contextRef="#ctx0" brushRef="#br0">0 0 0,'0'0'16,"0"0"31,20 40-32,20 60-15,20 20 16,-20 20-1,20 60-15,0 0 16,0-20 0,-40-20-16,-20 0 15,0 0 1,0 0-16,-40 20 15,0-20 1,-20-20-16,0 0 16,20-80-16,20-20 15,-20 0 1,40-20-16,0 0 15,-20-20 1,20 0 0</inkml:trace>
</inkml:ink>
</file>

<file path=ppt/ink/ink10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5:06.199"/>
    </inkml:context>
    <inkml:brush xml:id="br0">
      <inkml:brushProperty name="width" value="0.05" units="cm"/>
      <inkml:brushProperty name="height" value="0.05" units="cm"/>
      <inkml:brushProperty name="color" value="#177D36"/>
      <inkml:brushProperty name="fitToCurve" value="1"/>
    </inkml:brush>
  </inkml:definitions>
  <inkml:trace contextRef="#ctx0" brushRef="#br0">254 41 0,'0'-20'0,"0"20"31,0 0-31,-20-20 31,0 20-31,0 0 16,0 0-16,0 0 15,-20 0 1,20 20-16,0 0 16,0 0-1,0 20-15,0-20 16,20 20-1,0-20-15,0 20 16,0-20 0,0 40-16,0-20 15,0-20 1,0 20-16,0 0 15,0-20 1,0 0-16,20 0 16,-20 0-16,20 0 15,0 0 1,20-20-16,-20 20 15,20-20 1,0 0-16,0 0 16,-20 0-1,20 0-15,0 0 16,-40 0-1,20 0-15,0 0 16,0-20 0,-20 20 202,20 0-218,0 0 16,20 20-1,-20-20-15,0 20 16,20-20-1,-40 0-15,20 0 16,-20 0 0,20 0-16,-20 0 31</inkml:trace>
  <inkml:trace contextRef="#ctx0" brushRef="#br0" timeOffset="1125">654 461 0,'0'40'0,"0"-20"15,0 20-15,0-20 16,0 0 0,0 0-16,0-20 15,0 20 1,0-20-16,0 0 15,20 20 1,-20-20 0,20 0-1,0 0-15,-20 0 16,20 0-1,0 0-15,-20 0 16,20 0-16,0 0 16,0 0-1,0 0-15,-20 0 16,20 0-1,-20-40-15,40 40 16,-40-40 0,20 0-16,20 0 15,-40-20 1,0 0-16,0 0 15,0 20 1,0 20-16,0 0 16,0-20-16,-20 20 15,0 20 1,-20-20-16,0 20 15,20-20 1,0 20-16,-20 0 16,40 0-1,-20 0-15,20 0 16,-20 0-1,0 0 1,20 40 0,0-40-16,0 40 15,-20-40-15,20 20 16,0 0-1,0 0-15,0-20 16</inkml:trace>
</inkml:ink>
</file>

<file path=ppt/ink/ink10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5:08.590"/>
    </inkml:context>
    <inkml:brush xml:id="br0">
      <inkml:brushProperty name="width" value="0.05" units="cm"/>
      <inkml:brushProperty name="height" value="0.05" units="cm"/>
      <inkml:brushProperty name="color" value="#177D36"/>
      <inkml:brushProperty name="fitToCurve" value="1"/>
    </inkml:brush>
  </inkml:definitions>
  <inkml:trace contextRef="#ctx0" brushRef="#br0">100 0 0,'0'0'93,"0"0"-93,-40 0 16,40 20 0,-20 0-16,20-20 15,-20 40 1,0-40-16,20 20 15,0-20-15,0 20 16,0 0 0,0-20 15,0 20-31,20-20 15,20 0 1,-20 0-16,-20 0 16,40 0-1,-40 20-15,20-20 16,-20 20-1,0 0 1,20 0 0,-20 40-16,0 0 15,0 0-15,0 0 16,0-20-1,0-40-15,0 40 16,0-40 15,0 0 0,0 0-15,0-20-16,-40-40 16,20 20-1,0 20-15,0-20 16,20 40-1,-20 0-15,20-20 16,0 20-16</inkml:trace>
</inkml:ink>
</file>

<file path=ppt/ink/ink10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5:09.522"/>
    </inkml:context>
    <inkml:brush xml:id="br0">
      <inkml:brushProperty name="width" value="0.05" units="cm"/>
      <inkml:brushProperty name="height" value="0.05" units="cm"/>
      <inkml:brushProperty name="color" value="#177D36"/>
      <inkml:brushProperty name="fitToCurve" value="1"/>
    </inkml:brush>
  </inkml:definitions>
  <inkml:trace contextRef="#ctx0" brushRef="#br0">4 16 0,'0'-20'16,"0"40"46,0 40-46,0 40-1,0-20-15,0 20 16,0-40-1,20-40-15,0 20 16,-20-40 0,0 20-16</inkml:trace>
  <inkml:trace contextRef="#ctx0" brushRef="#br0" timeOffset="1216">24 156 0,'0'20'78,"0"40"-63,0 20-15,0 20 16,0 20-16,20 0 15,0-40 1,0-20-16,-20 0 16,0 20-1,20-40-15,0 0 16,-20-20-1,20 20-15,-20-20 16,0 0 0,0-20-16,20 20 15,-20 0 1,0 0-16,20 0 15,-20-20-15,20 40 16,-20-40 0,20 20-16,-20 0 15,0-20 1,20 20-16,0-20 31,-20 0-31,20 0 31,-20 0-31,20 0 16,0 0-1,-20-20-15,0-20 16,20 20 0,-20 0-16,20 20 15,-20-20-15</inkml:trace>
  <inkml:trace contextRef="#ctx0" brushRef="#br0" timeOffset="1935">344 436 0,'0'0'47,"-40"0"-32,20 0-15,20 0 16,-40 0 0,40 0-16,-20 0 15,20 0 1</inkml:trace>
  <inkml:trace contextRef="#ctx0" brushRef="#br0" timeOffset="3282">24 476 0,'0'0'78,"40"0"-63,0 0-15,20 0 16,-20 0-16,40 0 16,-60 0-1,0 0-15,0 0 16,-20 0-1,20 0-15,-20 0 78</inkml:trace>
</inkml:ink>
</file>

<file path=ppt/ink/ink10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5:14.385"/>
    </inkml:context>
    <inkml:brush xml:id="br0">
      <inkml:brushProperty name="width" value="0.05" units="cm"/>
      <inkml:brushProperty name="height" value="0.05" units="cm"/>
      <inkml:brushProperty name="color" value="#177D36"/>
      <inkml:brushProperty name="fitToCurve" value="1"/>
    </inkml:brush>
  </inkml:definitions>
  <inkml:trace contextRef="#ctx0" brushRef="#br0">428 665 0,'20'-60'16,"-20"0"-16,0 20 16,0 0-1,0 0-15,0-20 16,0 20-1,0-40-15,0 40 16,0-20 0,-20 20-16,-40 0 15,40 20 1,-20-20-16,-40 40 15,40 0-15,0 0 16,0 0 0,20 0-16,0 20 15,-20 60 1,20 0-16,20 40 15,0 20 1,20 80-16,40 20 16,-20 0-1,0 0-15,0 0 16,0-20-1,-20-60-15,0 20 16,-20-80 0,0-40-16,0 0 15,0-20-15,0-40 16,0 20-1,0 0-15,0-20 32</inkml:trace>
  <inkml:trace contextRef="#ctx0" brushRef="#br0" timeOffset="2999">248 2125 0,'0'-20'16,"0"20"-1,0 0 1,0-20-16,20 20 15,-20-20 1,20 20-16,0-20 16,20 20-1,-20-20-15,20 0 16,20 0-1,-20 0-15,0-20 16,0 20 0,20-20-16,-40 0 15,20 0 1,-20 20-16,20 0 15,-40-20-15,20 20 16,0 0 0,-20 20-16,0-20 15,0 0 1,20 0-16,-20 20 15,0-20 1,0 0-16,0 20 16,0-20-1,0 20 172,0 60-171,0 0-16,20-20 16,-20 0-1,40 0-15,-40-20 16,20 0-1,0-20 17,-20 0-17,20-20 63,0 0-62,-20-20-16,0 0 15,0 20 1,0 0-16,0-20 16,0 40-1,0-20-15,0 20 16,0 0 109,0 20-125,0 0 15,0-20 1,20 40-16,0-20 15,-20 20 1,20 0-16,0-20 16,-20 0-16,20 0 15,-20 0 1,20-40 233,-20 20-233,20-40-16,-20 40 16,20-20-1,0 20-15,-20-40 16,20 40-1,-20-20-15,0 20 16,20-20 0,0 0-16,-20 0 15,0 20-15,0-20 16,20 20-1,-20-20 1,20 0 0,0 20 15,0 0-31,-20 0 15,40 0 1,-40 0-16,20 0 16,-20 0-1,20 20-15,0 0 16,-20-20-1,0 40-15,20-40 16,-20 20-16,0-20 16,0 20-1,0-20 79,0 0-94,0-20 15,0 0 1,0 0-16,20 0 16,-20 20-16,0-20 15,20 0 1,-20 20-16,0-20 31,20 20-15,-20 0-1,20 0-15,0 0 16,-20 0-1,20 20 17,0-20-32,0 20 15,-20-20 1,0 20-16,0-20 15,20 20 1,-20-20 234,40 0-250,0 0 15,0-40 1,0 20-16,0-20 15,0 0 1,-20 20-16</inkml:trace>
  <inkml:trace contextRef="#ctx0" brushRef="#br0" timeOffset="4865">1988 1185 0,'0'0'94,"-40"80"-78,20-40-16,0 0 15,0 0 1,0 20-16,20-40 15,-20 0 1,20 0-16,0 0 16,-20 0-1,20-20-15,-20 40 16,20-20-1,0 0-15,0 20 16,0-20 0,0 0-16,0 0 15,0 0 1,0 0-1,0-20 1,0 0 0,0 0-1,20 0 1,0 0-16,0 0 15,0 0 1,0 0-16,20 0 16,-20 0-1,0 0-15,0 0 16,0-40-1,0 40-15,0-20 16,0 20 0,0 0-16,-20-20 15,20 0 1,-20 20 218,0-20-219,0 0 1,20 0 0,-20 0-16,20-40 15,-20 20 1,20-20-16,0 0 15,0 40 1,-20 0-16,0 0 16,0 20-16</inkml:trace>
  <inkml:trace contextRef="#ctx0" brushRef="#br0" timeOffset="8067">2248 25 0,'0'0'31,"0"40"-15,0 0-16,0 0 15,0 20 1,0 0-16,0 0 15,0 20 1,0-20-16,0 20 16,0 20-1,0 0-15,20 0 16,-20-20-16,0-40 15,20 20 1,-20-20-16,0 0 16,0-20-1,0 20-15,0 0 16,0-20-1,0 0-15,0 0 16,0 0 0,0 0-16,0 0 15,0 0 1,0-20-16,0 20 15,0 0 235,0 20-234,0 0-16,0 0 15,0 0 1,0-20-16,20 20 15,-20-40 1,0 20-16,0 0 16,0 0-1,0 0-15,0-20 16,0 20-1,20 0 1,-20-20 15,20 0 32,-20 0-32,20 0 0,-20 0-15,20 0-1,-20 0 1,20 0-16,0 0 15,-20 0 1,20 0-16,-20 0 16,20 0-1,0 0-15,-20 0 31,20 0-31,-20 0 16,20-20 0,-20 20 15,20-20 203,0-20-234,0-40 15,-20-40-15,20 40 16,-20 0 0,0 40-16,0 20 15,0 0 1,0 20-16,0-20 15,20 20 1,0 0 218,-20 0-234,0 0 16,20 40-1,0 0-15,-20 0 16,20-20-16,0 0 15,-20 0 1,0 0-16,0-20 16,20 20-1,-20-20 16,0 20-15,0 0 218,20 0-218,-20 20-16,20 0 15,0-20-15,-20 20 16,0-20-1,20 20-15,0-20 16,-20 0 0,0-20-16,20 20 15,-20-20 1,0 0-16,0 20 15,20-20 1,-20 0-16,20 0 31,-20 20-15,20-20-1,-20 0 1,20 0 15,0 0 0,-20 0 1,0 0-32,20 0 15,-20 0 1,0-20-16,0 20 15,20 0 1,-20-20-16,0 20 16,0-20-1,20 0-15,-20 0 16,20 20-16,-20-40 15,0 40 1,0-40-16,0 20 16,20 20-1,-20-20-15,0 0 16,0 20-1,0-20 1</inkml:trace>
  <inkml:trace contextRef="#ctx0" brushRef="#br0" timeOffset="11198">3228 1245 0,'0'20'47,"0"0"-47,0 20 16,-20 0-1,20-20-15,0 0 16,-20 0-1,20-20-15,0 40 16,0-40 31,0 20-47,20-20 47,-20 0-47,20 0 15,0 20 1,0-20-16,-20 0 15,20 0 1,0 0-16,0 0 16,-20 0-1,20 0-15,-20-20 47,20 20-31,-20-20-16,0 0 15,0 0-15,0 0 16,0 0-1,0 0-15,0 0 16,0 0 0,0-20-16,0 20 15,0 0 1,-20 20-16,20 0 15,-40-20 1,40 20-16,-40 0 16,40 0-1,-20 0-15,20 0 16,-20 0-1,20 0-15,-20 0 16,0 0-16,20 20 16,0-20-1,-20 40-15,20-40 16,0 20-1,0 0-15,0 0 16,0 0 0,0 0-16,0 0 15,0-20 1,0 0 46,20 0-46,0 0-1,-20 0-15,20 0 16,-20 0-16,20 0 16,-20 0-1,20-20-15,0 20 16,-20-20-1,20 20 17,-20-20-17,20 20 1,0 0-16,-20-20 31,20 0-31,-20 20 16,0-20 15,0 20-16,0-20 1,40 20 327,-20 0-327,0 0-1,20-20-15,-40 20 16,20-20 0,20 0-16,-40 20 15,40-20 1,-40 20-16,40-20 15,-40 0 1,20 20-16,-20-20 16,40 20-1,-40 0-15,20 0 16,-20 0-1,40 0-15,-40 0 16,20 0-16,0 40 16,20-20-1,-40 20-15,20-20 16,0 0-1,-20 0-15,0 0 16,20 40 0,-20-40-16,0 20 15,0 0 1,0 0-16,0-20 15,0 0 1,0 0-16,0-20 16,0 20-16,0-20 124,0-40-124,0 20 16,0 0 0,0 0-16,0 0 15,0 0-15,0 20 16,0-20-1,20 0-15,-20 0 16,0 0 0,0 0-16,20 0 15,-20-20 1,20 0-16,0 20 15,-20 0 1,20 0-16,0-20 16,-20 40-1,0-20-15,20 0 16,0 20 46,-20 0-15,0 20-16,20 0-15,0 0-16,-20 40 15,0-60 1,20 40-16,-20-20 16,20 0-1,-20 20-15,0-20 16,0 20-1,0-20-15,0 20 16,0-20-16,0 0 16,0 0-1</inkml:trace>
  <inkml:trace contextRef="#ctx0" brushRef="#br0" timeOffset="12147">2668 865 0,'-20'0'16</inkml:trace>
  <inkml:trace contextRef="#ctx0" brushRef="#br0" timeOffset="12947">1988 665 0,'0'0'16,"0"-20"15,0 20-16,20-20 1,20-20-16,80 0 16,40-40-16,40 20 15,20 20 1,-40 20-16,-80 0 15,-20 20 1,-40-20-16,-20 20 16,-20 0 62,0 0-63</inkml:trace>
</inkml:ink>
</file>

<file path=ppt/ink/ink10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5:04.305"/>
    </inkml:context>
    <inkml:brush xml:id="br0">
      <inkml:brushProperty name="width" value="0.05" units="cm"/>
      <inkml:brushProperty name="height" value="0.05" units="cm"/>
      <inkml:brushProperty name="color" value="#177D36"/>
      <inkml:brushProperty name="fitToCurve" value="1"/>
    </inkml:brush>
  </inkml:definitions>
  <inkml:trace contextRef="#ctx0" brushRef="#br0">121 580 0,'0'-20'203,"40"0"-188,80-40-15,20 20 16,60 0 0,-20 0-16,0 40 15,-40 0 1,-40 0-16,-60 0 15,0 0 1,-20 0-16,0 0 16,-20 0-1,20 0 16</inkml:trace>
  <inkml:trace contextRef="#ctx0" brushRef="#br0" timeOffset="26521">241 320 0,'0'0'156,"40"0"-140,20 0-16,0 0 15,20 0 1,0 0-16,-20 0 16,0 20-1,-20-20-15,0 0 16,-20 0-16,20 0 15,-40 0 1,20 0-16,-20 0 16,20 0-1,0 0-15,-20 0 16,20 0-1,-20 0 1,20 0 0,0 0-1,-20 0 1,20 0-1,-20 0-15,20 0 32,-20 0 30,20 0 47,0 0-78,-20 0-31,20 0 16,-20 0 0,20 0-16,0 0 15,-20 0 1,20-20-16,-20 20 15,20 0 1,-20 0-16,20 0 16,0 0-1,-20 0-15,20 0 16,-20 0-1,20 0-15,-20 0 32,20 0 30</inkml:trace>
  <inkml:trace contextRef="#ctx0" brushRef="#br0" timeOffset="42853">321 0 0,'0'20'32,"0"-20"-32,0 20 15,0-20-15,0 40 16,-20 20-1,-20-20-15,-20 60 16,20-40 0,0 20-16,0-40 15,0 20 1,40-20-16,-20 0 15,0-40 1,20 20-16,0 0 16,0-20 15,0 20 62,0-20-61,0 20-32,0 0 15,0-20 1,0 20-1,0-20 1,0 20 62,20-20-78,0 0 16,20 20-1,0-20-15,20 20 16,-20 0-1,20 0-15,-20-20 16,20 0 0,-40 20-16,0-20 15,20 20-15,-40-20 16,20 0-1,-20 0 17,0 0-32</inkml:trace>
</inkml:ink>
</file>

<file path=ppt/ink/ink10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5T16:49:57.678"/>
    </inkml:context>
    <inkml:brush xml:id="br0">
      <inkml:brushProperty name="width" value="0.05292" units="cm"/>
      <inkml:brushProperty name="height" value="0.05292" units="cm"/>
      <inkml:brushProperty name="color" value="#FF0000"/>
    </inkml:brush>
  </inkml:definitions>
  <inkml:trace contextRef="#ctx0" brushRef="#br0">22146 1098 0,'-14'159'31,"-39"79"-31,40-145 0,-26 12 32,25-78-32,14 39 31,0 13 16,-13-26-16,-27 212 0,14-146-15,0-13-1,12-80 16,-12 14-31,26-27 32,-13-13-17</inkml:trace>
  <inkml:trace contextRef="#ctx0" brushRef="#br0" timeOffset="2270.12">14354 3810 0,'0'0'94,"-238"132"-94,79-39 15,-13 0-15,26-27 47,-65 53-47,158-80 0,26-25 31,14-1-31,0-13 0,0 13 16</inkml:trace>
  <inkml:trace contextRef="#ctx0" brushRef="#br0" timeOffset="3170.18">14592 4088 0,'-13'0'78,"-54"0"-78,-25 40 0,-40 26 31,-583 291 1,596-304-17,66-14 16</inkml:trace>
  <inkml:trace contextRef="#ctx0" brushRef="#br0" timeOffset="4209.24">13388 3956 0,'0'0'32,"-13"39"-32,-14 41 31,-105 211-31,66-133 15,13 1 1,-26 40 0,79-147-16,-14-38 15,1-14-15,13 13 31,0 0 47,13-13-31,53 27-47,-39-14 0,13 0 31,79 27-31,-66-27 16,-14 0 15,27 0-31,-26 1 0,0-1 16,-14-13-16,1 26 47,26-12-47,-40-14 46</inkml:trace>
  <inkml:trace contextRef="#ctx0" brushRef="#br0" timeOffset="5977.34">10954 5252 0,'0'13'47,"13"14"-47,0-27 0,0 13 47,27 27-47,-13-40 31,26 26-15,-27-13-16,40 1 0,13 12 47,199 14-32,-185-27-15,-27-13 0,119 13 47,-158-13-47,-14 0 16,0 0 15,0 0-31,-13 0 15,14 0 17,-1 0-32,0 0 31,14-13-31,-27 0 15,13-1 1,-13 14 15,13 0-31,-13-13 16,0 13 62</inkml:trace>
  <inkml:trace contextRef="#ctx0" brushRef="#br0" timeOffset="12595.72">9062 8043 0,'0'0'78,"106"14"-47,555 52 16,-462-66-32,131 53 1,-210-40 15,65 13 0,-172-26 172,13 0-187,54 0-16,26 0 31,158-13-31,-132 0 31,80-14-15,-119 14-16,-40 0 15,-14 13-15,-12-13 16,-1 13 0,-12 0-1,-1 0-15,-13 0 16,13 0-16,0 0 140</inkml:trace>
  <inkml:trace contextRef="#ctx0" brushRef="#br0" timeOffset="22048.26">6522 12634 0,'0'0'32,"0"0"61,0 0-62,13 13-31,53 14 16,93 39 0,-106-53-16,13 13 31,-26-26-31,13 14 15,-40-14-15,0 0 32,0 0-17,1 0 1,-1 0 15,-13 0 0,0-14 0,13 14 32</inkml:trace>
  <inkml:trace contextRef="#ctx0" brushRef="#br0" timeOffset="23254.32">8176 12502 0,'0'0'31,"13"0"-31,0 0 16,14 0-16,-14 13 0,93 26 31,105 54 0,-131-80 0,52 14-31,-106-14 31,27-13-31,-39 0 32</inkml:trace>
  <inkml:trace contextRef="#ctx0" brushRef="#br0" timeOffset="29020.65">20029 4789 0,'13'0'46,"0"0"-30,14 0 15,2420 238 32,-1878-211-17,-556-27-30,-13 0 46,27 0 282,13 0-298,158-14-46,-79 1 0,106-13 32,-146 12-32,-39 14 31,0 0-16,-27 0-15,-13 0 47</inkml:trace>
  <inkml:trace contextRef="#ctx0" brushRef="#br0" timeOffset="31450.79">21868 4154 0,'0'0'46,"13"13"-46,-13 14 32,27 237-17,-1-92 16,0 278-31,-26-159 32,-26 331-32,-14-463 46,-39 264-46,52-344 0,14 1 32,0-14-32,0-40 46,13 27-46,0-40 16,0 1 15,0-1-15,0 0 31,0-13-16,-27 79-16,27-52 17,-13 52-32,13-52 46,-26 65-46,26-78 0,-14 39 32,14-53-17,0 13 1,0-13 124,0 0-62,0 26-62,0 14-16,-13 13 31,13-14-31,0 28 0,0-28 31,-13 1-31,13 53 31,0-67 1,0-13-32</inkml:trace>
  <inkml:trace contextRef="#ctx0" brushRef="#br0" timeOffset="32191.84">20809 5292 0</inkml:trace>
  <inkml:trace contextRef="#ctx0" brushRef="#br0" timeOffset="32549.86">20929 6337 0</inkml:trace>
  <inkml:trace contextRef="#ctx0" brushRef="#br0" timeOffset="32798.87">20929 6588 0,'-14'27'16,"14"-14"-1,0 13 1,0-12 15</inkml:trace>
  <inkml:trace contextRef="#ctx0" brushRef="#br0" timeOffset="33233.9">20704 7607 0</inkml:trace>
  <inkml:trace contextRef="#ctx0" brushRef="#br0" timeOffset="33514.91">20704 7607 0,'0'13'31,"0"0"1,0 40-32,0-13 0,0-14 31,-14 40-31,14-52 15,0-1-15,0-13 16</inkml:trace>
  <inkml:trace contextRef="#ctx0" brushRef="#br0" timeOffset="34167.95">20849 6998 0</inkml:trace>
  <inkml:trace contextRef="#ctx0" brushRef="#br0" timeOffset="34865.99">20942 6006 0</inkml:trace>
  <inkml:trace contextRef="#ctx0" brushRef="#br0" timeOffset="35434.01">20968 5596 0,'0'-13'63</inkml:trace>
  <inkml:trace contextRef="#ctx0" brushRef="#br0" timeOffset="37912.15">22648 5477 0</inkml:trace>
  <inkml:trace contextRef="#ctx0" brushRef="#br0" timeOffset="38211.18">22595 5702 0,'0'0'109</inkml:trace>
  <inkml:trace contextRef="#ctx0" brushRef="#br0" timeOffset="38482.18">22582 6363 0,'0'0'31,"0"13"-31,0 1 16</inkml:trace>
  <inkml:trace contextRef="#ctx0" brushRef="#br0" timeOffset="38686.21">22582 6390 0</inkml:trace>
  <inkml:trace contextRef="#ctx0" brushRef="#br0" timeOffset="38973.21">22516 6654 0,'-13'14'16,"13"12"-1,0-13 1,-13-13-16,13 13 15,0-13-15,0 14 32,0-14-32</inkml:trace>
  <inkml:trace contextRef="#ctx0" brushRef="#br0" timeOffset="39252.24">22450 7594 0,'0'13'31,"0"0"-31,0 0 0,0-13 32</inkml:trace>
  <inkml:trace contextRef="#ctx0" brushRef="#br0" timeOffset="39455.25">22450 7633 0</inkml:trace>
  <inkml:trace contextRef="#ctx0" brushRef="#br0" timeOffset="39657.25">22450 7633 0</inkml:trace>
  <inkml:trace contextRef="#ctx0" brushRef="#br0" timeOffset="43983.51">3201 5014 0,'0'0'62,"67"0"-30,263 40-1,385 92-31,-332-66 0,-78-53 15,-67 0 1,-40 14 15,93-27-31,-185 0 0,-40 0 16,-13-13-16,-26-1 31,-1 1-31,-26 13 31,13 0 0,-13 0-31,14 0 47,-14 0-16,13 0-31,-13-13 16,13 13-16,0 0 16,0 0-1,-13 0 16,14 0-31,-14 0 78</inkml:trace>
  <inkml:trace contextRef="#ctx0" brushRef="#br0" timeOffset="56866.25">3691 9763 0,'0'0'328,"-13"0"-312,-67 0 15,41 0 0,-27 0-31,13 0 16,-66 13-1,39 1-15,14-1 47,-119 66-31,105-52-16,14 12 31,-106 80-16,106-79 17,-106 145-32,119-105 46,-132 264-46,106-14 47,65-250-31,14-1-1,0 67-15,0-41 16,0-12 15,0 13-31,0-13 0,14-1 47,92 252-31,-1-106 15,-52-172-16,119 133 1,-106-133 0,14-13-16,-14-13 31,27 26-31,-54-53 15,-12 0 17,-1 14 202,14-1-203,66 14-16,26 39-15,13 0 0,1-26 47,264 80-47,-317-107 0,-14 1 31,27-1-31,-80-26 234,14 0-202,397 0-17,-186 0 16,265 0-31,-331 0 16,53 0 0,-185 0 15,-26 0-31,-14 0 187,40 0-156,92 0-31,107 0 0,1018 40 31,-1006-27-15,40-13 15,-264 0 156,79-26-171,529-94 0,-224 54-1,-67 0 16,265-79-31,-530 105 16,-52 14-16,-27-1 203,40 1-187,13-27-16,27-40 31,92-105-31,-66 52 15,-66 14 1,-13 13-16,-14-14 16,-26-25-1,0 92 1,-26-14 15,-80-92-31,66 66 31,-52-79-31,65 119 16,1 26-16,13 1 15,-14-1 219,1 0-218,-27-66-16,-13 1 16,-27-54-1,0-13-15,-26-13 31,-79-67-31,145 186 16,13 13 15,-39 14-31,79 39 203,-13 0-172,-27 0-15,-92 0-16,-106 0 31,-966-40-31,952 40 16,54 0 15,-53 0-31,184 0 15,28 0-15,25 0 203,1 0-172,-40 0-31,-79 0 47,-450 13-47,238 14 0,79-14 31,-184-13-15,409 0 15,27 0 125,-1 0-125,-25 0-31,-41-13 16,-131-27 0,-41-13-1,1-26-15,26 26 16,-159-13 15,332 52-31,12 1 47,27 13 124,-27 0-124,-132 0-47,40-26 0,13 12 31,-67 14-31,134 0 16,25 0-16,14 0 31,0 0-31,13 0 187,0 0-62,0 0-94,0 0-31,13 14 16,0-1-16,-13-13 31,13 13-31,1-13 0,-14 13 31,13 1-31,-13-14 0,0 0 16,13 0 15,-13 13-31,0-13 63,0 0-32,13 13 0,0 0-31,-13-13 31,40 13-31,-27 1 16,1-1-1,-1-13 1,-13 13 15,13-13-31,0 0 187</inkml:trace>
  <inkml:trace contextRef="#ctx0" brushRef="#br0" timeOffset="57829.3">6244 10663 0,'0'0'78,"0"13"-62,27-13-16,78 106 31,-38-53 47,-67-53-78,13 0 62,-13 13-31</inkml:trace>
  <inkml:trace contextRef="#ctx0" brushRef="#br0" timeOffset="59373.39">7858 10557 0,'13'0'15,"67"0"32,-41 13-47,28 0 31,-54 14-31,26-14 31,-25-13-31,12 13 0,-26-13 16,13 13-16,1-13 31,-1 0 219,27 14-219,12-1-31,-12 0 16,0-13-1,0 13-15,-14 1 16,0-1-16,-26-13 15,14 0 17,-1 0-1</inkml:trace>
  <inkml:trace contextRef="#ctx0" brushRef="#br0" timeOffset="62374.56">13163 12091 0,'0'0'31,"0"0"47,159 27-62,66 26 15,754 132-31,-516-119 15,-119 0 17,132-13-32,-331-40 0,-52-13 31,-27 0-16,-39 0 204,26 0-188,52 0-31,81 0 16,396 0-1,-291 0 1,-66 0-16,-53 0 0,-53 0 31,-53 0-31,-27 0 0,-12 0 31,-1 0 172,54 0-187,78 0-16,94 0 31,79 0-31,118 0 0,-158 0 15,-26-13 32,264-53-47,-476 66 0,-40-13 31</inkml:trace>
</inkml:ink>
</file>

<file path=ppt/ink/ink10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5T16:52:33.311"/>
    </inkml:context>
    <inkml:brush xml:id="br0">
      <inkml:brushProperty name="width" value="0.05292" units="cm"/>
      <inkml:brushProperty name="height" value="0.05292" units="cm"/>
      <inkml:brushProperty name="color" value="#FF0000"/>
    </inkml:brush>
  </inkml:definitions>
  <inkml:trace contextRef="#ctx0" brushRef="#br0">13600 5318 0,'0'-13'15,"0"13"204,13 0-204,13 0 17,80 0-32,-53 0 15,0 0-15,-13 0 16,-1 0-1,-25 0-15,-1 0 32,0 0-32,-13 0 0,13 0 31,-13 0-31,27 0 31,-1 0-31,1 0 0,-1 0 31,14 0-31,-1 0 0,-12 0 16,-14 0-16,0 0 15,27 13 1,-27-13 0,14 13-16,-1-13 15,1 14 16,52 12-31,-53-13 16,-12 1-16,12 12 31</inkml:trace>
  <inkml:trace contextRef="#ctx0" brushRef="#br0" timeOffset="3163.18">11880 6033 0,'0'-14'47,"860"120"-1,-715-40-30,67 14 15,-186-54-15,-12-26-16,-14 13 0,13 27 31,-13 158-15,-13-65-1,-14 39-15,-13-14 16,1-12-1,-27 145-15,39-172 32,1-26-32,12-54 0,-12 14 46,13-26-46,13-14 0,0-13 16,0 13 15,0-13 0,-13 27-31,-1-14 32,-12 27-32,-14 13 0,0-14 31,-65 80-31,-1-53 15,13 1 1,-26-28 0,-79 14-16,118-40 31,-12-13-31,12 0 0,1 0 31,-53 0-31,92 0 31,-13 0-31,40 0 31,0 0-31,-27-26 219,-92-1-188,-120-25-31,-317-28 31,-1177 40-31,1310 40 31,-160 0-15,438 0-16,65 0 16,27 0-1,13 0 1,53 0 155,0 0-155,-27 0 15,-211 27-15,-26-1-1,-160 54-15,-12-1 0,39 14 16,79-27 0,107-40 15,-93 1-31,211-27 15,27 0 1,39 0 171,27 0-171,-13 0-16,-93 0 31,-595-40-31,172 14 31,-212 12-31,516 14 31,80 0-31,52 0 0,27-13 32,26-13 155,1-1-172,-41-52 1,-39 13 0,0-27-16,13 27 0,40 0 31,13 26 0,-26-26-31,66 66 0,-1-13 31</inkml:trace>
  <inkml:trace contextRef="#ctx0" brushRef="#br0" timeOffset="6502.37">8996 7488 0,'0'0'78,"13"0"-46,-13-14-17,40 14 16</inkml:trace>
  <inkml:trace contextRef="#ctx0" brushRef="#br0" timeOffset="7574.42">12330 6959 0,'0'0'31</inkml:trace>
  <inkml:trace contextRef="#ctx0" brushRef="#br0" timeOffset="9549.54">1323 5450 0,'13'0'172,"0"0"-157,80 0 1,0 14 15,184 12 16,-277-26-47</inkml:trace>
  <inkml:trace contextRef="#ctx0" brushRef="#br0" timeOffset="14650.83">6271 5239 0,'0'0'94,"13"0"-63,79 66-31,-12-26 0,-1-1 47,106 27-32,-171-66 16,12 0-31,-26 0 63,13 0-16,1 14-1,52-1-46,-53-13 32,27 13-32,-27 0 0,-13-13 15,13 0 1,-13 0 218,27 14-203,92 25-31,-53-39 31,79 40-15,-131-27 31,-14-13-1,13 0-14,13 0-32,-13 0 46,40 0-46,-26-13 47,-14 13-47,-13-13 0,0 13 63,0 0-17,13 0-46,0-14 16,-13 14 31,0-13 0,14 13-16</inkml:trace>
  <inkml:trace contextRef="#ctx0" brushRef="#br0" timeOffset="20091.14">13309 3612 0,'0'0'46,"0"0"-46,0 13 32,0 0 14,0 53-46,-14-26 0,-25 105 32,12-92 30</inkml:trace>
  <inkml:trace contextRef="#ctx0" brushRef="#br0" timeOffset="30521.74">21775 12832 0,'13'0'78,"27"0"-78,13 0 0,26 0 16,1 0 0,12 0-1,-12 0 16,12 0-31,-65 0 16,-1 0-16,-26 0 31</inkml:trace>
  <inkml:trace contextRef="#ctx0" brushRef="#br0" timeOffset="32100.83">15624 7104 0,'13'0'63,"27"-26"-32,39-14-31,40-26 0,93-53 15,-146 79 17,-26 27-32,-1 0 0,-39-1 31,13 14-16</inkml:trace>
  <inkml:trace contextRef="#ctx0" brushRef="#br0" timeOffset="35583.03">18891 6033 0,'0'0'47,"0"13"-47,0 0 16,0 0-1,0 0 48,13 14-63,1 39 46,-14-53-46,13 27 47,0 13-47,-13-40 0,13 14 31,-13-14 1</inkml:trace>
  <inkml:trace contextRef="#ctx0" brushRef="#br0" timeOffset="36326.07">18785 6310 0,'0'-13'16,"0"13"15,14 0 0,39 0-31,-27 0 0,93 0 47,-79 0-16,-1 13-31,-25-13 0,-14 0 32,0 0-32,13 0 0,-13 0 62</inkml:trace>
  <inkml:trace contextRef="#ctx0" brushRef="#br0" timeOffset="37771.15">17687 10213 0,'0'13'47,"0"-13"-32,0 93 32,0 26-47,0-79 0,-13 39 31,0-66 1</inkml:trace>
  <inkml:trace contextRef="#ctx0" brushRef="#br0" timeOffset="38375.18">17582 10451 0,'0'-13'78,"0"13"-47,13 0 0,79 0 0,-92 0-15,27 0 0,-14 0 15,-13 0 0</inkml:trace>
  <inkml:trace contextRef="#ctx0" brushRef="#br0" timeOffset="39415.25">21775 8797 0,'0'0'63,"-13"14"-48,-13 12 1,-14 14 0,27-40-1,13 0 48</inkml:trace>
  <inkml:trace contextRef="#ctx0" brushRef="#br0" timeOffset="40422.31">21643 8797 0,'13'0'78,"-13"0"-78,13 0 31,40 0-15,-39 0-1,38 14 16,-38-14 16,-14 0 109,13 13-93,-13-13-32,0 13 0,13-13 0,-13 0 16</inkml:trace>
  <inkml:trace contextRef="#ctx0" brushRef="#br0" timeOffset="43607.49">22476 6601 0,'0'0'94,"0"0"-63,27-66-31,92-331 47,-106 331 0,14-53-47,-27 93 31,0-14-31,0 40 0,0-13 16,0 13 15</inkml:trace>
  <inkml:trace contextRef="#ctx0" brushRef="#br0" timeOffset="45732.61">22318 3903 0,'0'-27'32,"13"-13"-32,-13 14 0,26-93 31,-12 66 16,-1-106-47,-13 93 15,0 13-15,0-119 47,-13 146-31,-1 13 15,-39-14-16,27 27 17,-1 0-32,-12 53 15,26-13 32,-14 92-47,27-53 0,0 14 31,0 13-31,13-14 16,14 27-16,-1-26 15,40 66 1,-39-80 0,26 53-1,-40-92 16,0 26-31,-13-39 32,0 12-1,0-39 0,0 14-31,0-14 31,0 13-31,0 0 47,0-13 0,0 40-16,0-27-31,0-13 31,0 27-31,0-27 31,0 13-31,0 0 63,0-13-16,0 0-16,0-13-31,0 0 0,0-1 31,0-12-31,0 13 31,13-27-31,-13 0 0,0 1 16,0 25-1,0-12 1,0 13-16,0-14 0,0 14 31,0 0 0,14-14-31,-14 14 32,13 0-32,0 0 0,0-1 15,1 1-15,12 0 31,14 0-31,-27 13 32,0 0-17,0 0-15,1 0 16,-1 0-16,0 39 31,27 107-31,-27-54 31,0 1-31,-13-53 0,0-40 31,0 13-31,0-13 32</inkml:trace>
  <inkml:trace contextRef="#ctx0" brushRef="#br0" timeOffset="46398.65">23138 3731 0,'-27'0'31,"27"0"-31,-79 92 16,79-52 15,-40 53-31,40-67 31,0-13-31,0 14 0,0-14 16,0 0-16,0-13 31,0 13-31,0 1 31,0-1-31,14-13 16,-1 13-1,0 0-15,-13 1 32,13-14-32,-13 0 46</inkml:trace>
  <inkml:trace contextRef="#ctx0" brushRef="#br0" timeOffset="47677.71">23191 3982 0,'0'0'16,"0"0"-1,13 0 16,-13 0 1,13 0-1,-13 0-31,13 0 15,-13 0-15,0 0 16,0 13-16,0 0 31,14-13 0,-14 0 63,13 0-63,-13 0-15,13-13-16,0 0 0,-13 0 31,14-14-31,-1 14 31,-13 0 0,13 26 47,-13 14-62,0-14 0,13 40-1,0-40 1,-13 0-16,0-13 31,14 13-31</inkml:trace>
  <inkml:trace contextRef="#ctx0" brushRef="#br0" timeOffset="48743.78">23548 3572 0,'40'26'31,"-1"40"-15,80 226 62,-291 78-31,146-330-16,-27 26-31</inkml:trace>
  <inkml:trace contextRef="#ctx0" brushRef="#br0" timeOffset="52683.01">18878 7197 0,'0'0'93,"0"0"-46,-26 0-47,12 13 0,1-13 31,13 13 0,-13-13 16,13 13-47,0-13 47,-13 80-31,13-54-1,0 67 1,0-67 15,0 27 0,0 0-31,0-40 31,0 1-31,0 12 16,0-13 0,0 0-1,0 27 16,0-27-15,13-13-16,-13 27 16,0-27-1,0 40 16,0-14-31,13-13 32,-13 27-32,0-27 0,0 0 31,13 1-31,-13-1 31,0 13-31,0-12 16,0-1-1,0 0 1,0 0-1,0-13-15,0 13 16,0-13-16,0 14 31,0-1-31,0 0 0,0 0 31,14 1-31,-14-1 0,0-13 32,0 26-32,0-26 31,0 27-31,0-14 15,0 0 32,0-13-47,0 13 250,0-13-235,0 14-15,0-1 32,0 0-1,26-13-16,-13 13 17,0-13-32,1 0 31,-14 0 16</inkml:trace>
  <inkml:trace contextRef="#ctx0" brushRef="#br0" timeOffset="54791.13">19169 8255 0,'0'0'78,"-13"0"-78,0 0 31,-1 40-31,14-27 16,-13 0 15,13 0-31,0 1 31,0-1 16,0-13-47,13 0 16,1 13-16,-1-13 46,13 0-46,1 0 16,-14 0 15,0 0-31,0 0 31,-13 0-31,14-26 0,-1-1 47,-13-39-47,13 40 31,-13-1-31,0 27 32,0-13-32,0 13 46,-13 0-46,-14 13 32,14 0-32,-26 14 31,-1 12-31,40-12 0,-27-14 31,27 0-31,0-13 0,0 14 31,0-14 0,0 13 1,0 0-1,0-13-16,0 0 1,14 0-16,-1 0 16,0 0 31,0 0-32,-13 0 1,14 0-16,-14-13 15,0 13 1,13-13-16,-13 13 16,0-14-16,0 1 31,0 13 31,0 0-46,-13 0-16,13 0 31,-14 13-31,14 1 16,-13-14 15,13 0 47</inkml:trace>
  <inkml:trace contextRef="#ctx0" brushRef="#br0" timeOffset="55876.18">19209 6892 0</inkml:trace>
  <inkml:trace contextRef="#ctx0" brushRef="#br0" timeOffset="60559.46">18018 10544 0,'0'13'31</inkml:trace>
  <inkml:trace contextRef="#ctx0" brushRef="#br0" timeOffset="61662.52">18018 10557 0</inkml:trace>
  <inkml:trace contextRef="#ctx0" brushRef="#br0" timeOffset="64013.65">18005 8877 0,'0'0'93,"0"0"-77,0 0-16,-27 13 0,14 13 47,-53 80-16,13-40 16,53-52-47</inkml:trace>
  <inkml:trace contextRef="#ctx0" brushRef="#br0" timeOffset="65160.71">17793 8969 0,'0'0'94,"53"14"-47,-53-1-1,13-13 1,-13 0 0,14 0 0,-14 0 0,0 0-1,13 0-14,27 13-32,-40 0 31,26 1-31,-13-14 15,-13 0 17</inkml:trace>
</inkml:ink>
</file>

<file path=ppt/ink/ink10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9:28.128"/>
    </inkml:context>
    <inkml:brush xml:id="br0">
      <inkml:brushProperty name="width" value="0.05" units="cm"/>
      <inkml:brushProperty name="height" value="0.05" units="cm"/>
      <inkml:brushProperty name="color" value="#177D36"/>
      <inkml:brushProperty name="fitToCurve" value="1"/>
    </inkml:brush>
  </inkml:definitions>
  <inkml:trace contextRef="#ctx0" brushRef="#br0">142 48 0,'0'0'0,"0"-20"109,0 20-94,20-20 1,60 20-16,40 0 16,0 0-1,-20 0-15,-20 0 16,20 0-1,-40 0-15,-20 0 16,0 20 0,-20-20-16,0 20 15,0-20-15,-20 0 16</inkml:trace>
  <inkml:trace contextRef="#ctx0" brushRef="#br0" timeOffset="1358">602 28 0,'0'0'78,"20"40"-78,20 80 15,0 20 1,0 60-16,0-40 15,-20 0-15,-20-20 16,0 60 0,-20 0-16,-60 0 15,-20-40 1,0 0-16,20-60 15,20-40 1,20 0-16,-20-40 16,0 0-1,20-20-15,20 0 16,-20 0-1,20-20-15,-40-100 16,40-40-16,20 20 16,0 0-1,0 40-15,20-20 16,20 20-1,20 0-15,0 40 16,-20 0 0,-20 20-16,40 20 15,-20-40 1,0 40-16,20 0 15,-40 0 1,20 0-16,20 0 16,-40 0-1,0 20-15,20 0 16,-20-20-1,0 20-15,-20 0 16,20 0-16,-20-20 31,20 20 16</inkml:trace>
</inkml:ink>
</file>

<file path=ppt/ink/ink10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9:30.448"/>
    </inkml:context>
    <inkml:brush xml:id="br0">
      <inkml:brushProperty name="width" value="0.05" units="cm"/>
      <inkml:brushProperty name="height" value="0.05" units="cm"/>
      <inkml:brushProperty name="color" value="#177D36"/>
      <inkml:brushProperty name="fitToCurve" value="1"/>
    </inkml:brush>
  </inkml:definitions>
  <inkml:trace contextRef="#ctx0" brushRef="#br0">600 0 0,'-20'0'0,"-20"20"15,20 0-15,-20 20 16,20 20-1,-60 60-15,20 40 16,-20-20 0,20 40-16,20-40 15,0 0 1,0 0-16,20-20 15,0 20 1,0 0-16,20-20 16,0-20-1,0-20-15,0 20 16,20-40-16,20 40 15,-20-40 1,20-20-16,-20 40 16,20-40-1,0 0-15,-20 0 16,0 20-1,0-20-15,0-20 16,0 20 0,-20-40-16,0 20 15,20-20 1,-20 0 15,20 0-15,0 0-16,-20-40 15,20 40 1,0-20-16,-20 0 15,20 20 1,-20-20-16,0 20 31,0 0-31</inkml:trace>
  <inkml:trace contextRef="#ctx0" brushRef="#br0" timeOffset="1531">940 860 0,'-20'0'31,"20"0"0,-20 40-31,0 40 16,0 20-16,20-40 15,0 0 1,0 0-16,0-20 15,0 0 1,0-20-16,0 0 16,0 0-1,0-20-15,20 0 16,-20 20-1,20-20-15,0 20 16,0-20 0,0 0-16,0 0 15,0 0 1,0-20-16,0 0 15,0 0-15,0-20 16,20-20 0,0-20-16,-40 0 15,20-20 1,-20 20-16,0 0 15,0 20 1,0 20-16,0-20 16,0 40-1,-20 0-15,20 20 16,-40-20-1,0 0-15,20 20 16,-20 0 0,-20 0-1,40 0 1,0 0-16,20 0 15,-20 0-15,20 0 32,0 20-17,0-20 1,0 20-16,0 40 15,0-40 1,0 0-16,0 20 16,0-40-1,0 40-15,40-40 16,-40 20-1,40-20-15,-20 0 16,0 0-16,0 0 16,-20 0-1,40 0-15,-40 0 16,20 0-1,-20 0-15,20 0 32,0 0-1,-20 0 16</inkml:trace>
  <inkml:trace contextRef="#ctx0" brushRef="#br0" timeOffset="2666">1300 1300 0,'0'20'47,"0"-20"-31,0 20-1,0 0 1,0-20-1,20 20 17,-20-20-17,20 0 1,-20 0-16,20 0 15,0 0 1,-20 0 0,20 0-16,-20 0 15,20 0-15,0 0 31,-20 0-31,0 0 32,0 0-32,0-20 31,0 0 0,0 20-15,-20 0-16,20 0 15,-20 0 1,20 0-16,-20 0 15,0 0 1,20 0 62</inkml:trace>
  <inkml:trace contextRef="#ctx0" brushRef="#br0" timeOffset="4175">1400 1340 0,'0'0'15,"0"0"17,0 0-17,0 20 1,0-20-1,0 20 1,0 20 0,0-40-1,0 20-15,0-20 16,-20 0-1,20 20-15,0-20 32,0 20-1,0 0-16,0-20 1,20 0 0,-20 0-16,20 0 15,-20 0-15,20 0 31,0 0-31,-20 0 16,20 0 0,-20 0 15,20 0 0,-20 0-15,20 0-1,-20-20 1,0 20-1,0-20 1,20 0-16,-20 0 16,0 0-1,0 0-15,0 0 16,0 20-1,0-20-15,0 20 16,0-20 15,0 0 16,0 20-47,0 0 16,-20 0-1,0 0 1,20 0 15,-20 0 0</inkml:trace>
  <inkml:trace contextRef="#ctx0" brushRef="#br0" timeOffset="4845">1760 1300 0,'20'0'46,"-20"0"-14,0 0-32,0 20 15,0 0 1,0-20-1,0 20 1,0 0 31</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26:21.256"/>
    </inkml:context>
    <inkml:brush xml:id="br0">
      <inkml:brushProperty name="width" value="0.05292" units="cm"/>
      <inkml:brushProperty name="height" value="0.05292" units="cm"/>
      <inkml:brushProperty name="color" value="#FF0000"/>
    </inkml:brush>
  </inkml:definitions>
  <inkml:trace contextRef="#ctx0" brushRef="#br0">9022 12435 0,'0'-13'156,"0"13"-140,14-26-16,12-27 15,27-27 1,-13-12-16,26-40 16,-13 12-1,-27 1-15,1 27 16,-14 12-1,0 41-15,-13 12 16,0 14-16,0-13 16,0 26-1,0-14-15,0 14 16,-13-13-1,0 13-15,-14 0 16,-13 13 0,14 14-16,-40 52 15,-14 40 1,-12 53-16,-1 66 15,1 27 1,39-14-16,13-65 16,0-14-16,14-1 15,26-25 1,0-27-16,0-13 15,0-27 1,0-39-16,0 0 16,13-14-1,-13-13-15,13 1 16,-13-14-1,0 0-15,14 13 32,-1-13-1</inkml:trace>
  <inkml:trace contextRef="#ctx0" brushRef="#br0" timeOffset="1">8705 13309 0,'0'0'78,"0"-27"-62,0 1-1,13 12-15,0-25 16,14 25 0,-14 1-16,13-13 15,1 13 1,-14 13-16,14 0 15,-1 0 1,-13 0-16,0 0 16,-13 0-1,14 0-15,-14 0 16,13 13-16,13 13 15,-26 14 1,14-14-16,-14 14 16,13 0-1,-13-1-15,0 1 16,0-13-1,0-1-15,0-13 16,0 14 0,0-14-16,0 0 31,0-13-31</inkml:trace>
  <inkml:trace contextRef="#ctx0" brushRef="#br0" timeOffset="2">10134 12158 0,'0'0'125,"-27"26"-125,-13 27 16,-13 40-1,14 12-15,-14-12 16,13 0-1,1 12-15,12-65 16,14 26 0,0-26-16,-1-14 15,14 1-15,0-14 16,0 14-1,0-14-15,0 0 16,0 27 0,0-27-16,0 0 15,0 14 1,14 12-16,-1-12 15,-13-14 1,13 27-16,0-27 16,1 0-1,-14 14-15,13-14 16,0 0-1,-13-13-15,13 13 16,14 1-16,-14-14 16,13 0-1,1 0-15,-1 0 16,1 0-1,-14 0-15,13 0 16,-12 0 0,-1 0-16,0 0 15,-13 0 1</inkml:trace>
  <inkml:trace contextRef="#ctx0" brushRef="#br0" timeOffset="3">10385 12687 0,'0'0'94,"13"0"-78,14 0-1,12 0-15,1 26 16,-14 14-1,14-14-15,0 41 16,-1-1-16,-39-13 16,14-14-1,-14 1-15,0 0 16,0-14-1,0-13-15,0 1 16,-14-14 0,14 0-1,0 0 48,0 0-48,0-27-15,0 1 16,0 12-16,14-12 15,-1 0 1,13-1-16,-12 14 16,12-14-1,-13 1-15,14-1 16,-14 1-1,13-14-15,-12 14 16,-14-1 0,13 1-16,-13-14 15,13 27 1,-13 0-16,0-14 15,0 27 1,0-13-16,-13 26 109,0 27-93,-1 0-1,1 26-15,13-40 16,-13 14 0,13-14-16,0 14 15,0-27 1,0 1-16,0-1 15,0 13-15,0-12 16,0-1 0,0 0-16,13 0 15,0 0 1,-13-13-16,14 14 15,-14-1 1,26-13-16,-26 0 16,13 0-1,1 13-15,-1-13 16,0 0-1,14 0-15,-14 0 16,0 0 0,-13 0-16,13 0 15,-13 0-15</inkml:trace>
  <inkml:trace contextRef="#ctx0" brushRef="#br0" timeOffset="4">11298 12039 0,'0'0'281,"0"26"-266,26 14-15,1-1 16,-1 28-1,-13-15-15,14 15 16,-14-1 0,13 0-16,-12 26 15,-1 14 1,0-40-16,0 27 15,-13-27 1,0-26-16,0 13 16,0 0-16,0 0 15,0 0 1,0 26-16,-13-13 15,-13-13 1,26 13-16,-14-39 16,1-14-1,13 13-15,0-26 16,0 14-1</inkml:trace>
  <inkml:trace contextRef="#ctx0" brushRef="#br0" timeOffset="5">12158 13163 0,'0'0'31,"0"0"0,13-13-31,0 13 16,40-27-16,-13 14 16,13 0-1,26 0-15,0-1 16,-26 1-1,-13 13-15,0 0 16,-27-13 0,-13 13-16,13 0 15</inkml:trace>
  <inkml:trace contextRef="#ctx0" brushRef="#br0" timeOffset="6">12237 12872 0,'13'0'140,"40"0"-124,27-13-16,-28 13 15,1 0 1,0 0-16,-26 0 16,-14 0-1,0 0-15,0 0 16</inkml:trace>
  <inkml:trace contextRef="#ctx0" brushRef="#br0" timeOffset="7">13467 12409 0,'-13'13'171,"13"27"-155,-13 13-1,0 26-15,-14 1 16,14 12 0,-14 14-16,14 0 15,0-14-15,13-12 16,0-27-1,0-14-15,0 1 16,0-27 0,0-13-16,0 14 15,0-1 1,0-13-16,13 0 15,-13 0 1,13 0-16,-13 0 16,27 0-1,-14-27-15,27-12 16,0-28-1,26-25-15,-13 13 16,0 12-16,-1-12 16,-12-14-1,-13 27-15,-1-13 16,0-1-1,-26 1-15,0 39 16,0-12 0,-13 25-16,0 1 15,-40-1 1,13 1-16,-39-1 15,26 14 1,13 0-16,-12 13 16,38 0-1,1 0-15,0 0 16,13 0-1,0 0 126,0 13-126,0-13 1,0 13-16</inkml:trace>
  <inkml:trace contextRef="#ctx0" brushRef="#br0" timeOffset="8">13441 12541 0,'13'13'94,"0"-13"-78,27 14-16,0-14 15,26 0 1,-26 0-16,-14 0 15,0 0 1,-12 0-16,-1 0 16</inkml:trace>
  <inkml:trace contextRef="#ctx0" brushRef="#br0" timeOffset="9">13785 13216 0,'0'13'31,"0"-13"-31,0 0 15,0 0-15,-13 13 16,-1-13 0,1 14-16,13-1 15,-13-13 1,13 26-16,-13-12 15,13-1 1,0 13-16,0-26 16,0 13-1,0 1-15,0-1 31,0-13-15,0 0 0,0 0-16,13 0 15,-13 0-15,26 0 16,-26 0-1,27 0-15,-27 0 16,13-13 0,-13 13-16,13-14 15,0 14 1,-13-13-16,0 0 15,0 13 1,0-13-16,0 13 16,0-13-1,0-1 1,0 14-1,0-13-15,0 13 16,0-13 0,-13 13-16,13 0 15,-13 0-15,13-13 31,-13 13-31,0 0 63</inkml:trace>
  <inkml:trace contextRef="#ctx0" brushRef="#br0" timeOffset="10">14512 12819 0,'14'0'78,"-1"0"-63,27-13-15,26 13 16,40-13 0,-54 13-1,-25-14 1,-14 14-16,0 0 15,-13-13 297,0 13-296,0-13 0,0 13-16,0-27 15,0 27 1,0-13-16,0 13 15,0-13 17</inkml:trace>
  <inkml:trace contextRef="#ctx0" brushRef="#br0" timeOffset="11">14671 12594 0,'0'0'78,"0"27"-78,0-1 16,0 14-1,0-1-15,13 1 16,-13 0 0,14-14-16,-14-12 15,0-1 1,0 0-16,0 0 15,0 0-15,13-13 16,-13 27 0,0-14-16,0 0 15,0-13 1,0 14-16,0-14 15,0 13 1,0-13-16,0 0 31</inkml:trace>
  <inkml:trace contextRef="#ctx0" brushRef="#br0" timeOffset="12">15452 12396 0,'0'0'15,"-14"0"1,1 53-16,0 26 15,13 27 1,-13-14-16,13 1 16,0 0-1,0-40-15,0 0 16,0-14-1,0 1-15,13-14 16,-13-12 0,13 12-16,0-26 15,-13 0-15,27 13 16,-27-13-1,13 0-15,0 0 16,1 0 0,-1 0-16,0 0 15,0 0 1,14-26-16,-1-1 15,1-26 1,-1 14-16,14-14 16,-1-27-1,-12 1-15,-1-27 16,-12 0-1,-1-13-15,-13 27 16,0 26 0,0-14-16,0 27 15,-13 0-15,-14 14 16,14 12-1,-27-12-15,27 25 16,-13-12 0,-1 13-16,1-14 15,-14 27 1,14-13-16,-1 13 15,1 0 1,-1 0-16,1 0 16,26 0-1,-14 0-15,14 0 16,0 0 31,0 26-32,0 1-15,0 13 16,0-1-1,0 1-15,0 0 16,0-1 0,0-12-16,14-1 15,-14-13 1,0 1-16,0-14 31,0 13 31,0-13-46,13 13-16,-13-13 16,13 13-1,-13 1-15,0-14 16,13 13-1,-13-13-15,0 0 16,14 0 15,-14 13-15,13-13-1,-13 0 1,13 0-16,-13 0 16,13 0-1,1 0-15,-1 0 16,0 0-16,-13 0 15,13 0 1,0 0-16,-13 0 16,14 0-1,-14 0-15,13 0 16,0 0 31,-13 0 202,13 0-186,-13 0 124,14 0-172,-14 0-15,13 0 16,0 0 0,-13 0-16,13 0 15</inkml:trace>
  <inkml:trace contextRef="#ctx0" brushRef="#br0" timeOffset="13">15835 13057 0,'0'27'93,"0"-14"-93,0 0 16,14 27-16,-14-27 16,0 0-1,0 0-15,13 1 16,-13-1-1,0-13-15,0 13 16,0-13 46</inkml:trace>
  <inkml:trace contextRef="#ctx0" brushRef="#br0" timeOffset="14">16219 12330 0,'0'0'47,"13"0"-32,0 13 1,1 0-16,12 0 16,1 27-16,-1 0 15,-13-1 1,-13 1-16,0 13 15,0-13 1,0-1-16,0 1 16,0-14-1,-26 1-15,26-14 16,0 0-1,-13-13-15,13 14 16,0-14 93,26-27-93,0-26-16,14 14 15,0-14 1,0 13-16,-1-26 16,1 0-1,0 0-15,-14 39 16,-26 1-1,13-1-15,1 1 16,-14 26 0,0-14-16,0 1 15,0 13 94,-14 13-93,1 27-16,0-13 16,13-1-1,-13 14-15,13-1 16,0 14-16,0-13 15,0 13 1,0-27-16,0 1 16,0-14-1,0 14-15,0-14 16,0 0-1,0 0-15,0-13 16,0 13 0,0 1-16,13-14 15,-13 13 1,13-13-1,-13 0 1,13 13-16,1-13 16,-1 0-16,0 0 15,0 0 1,14 0-16,-27 0 15,26 0 1,-26 0-16,13 0 16,-13 0-1,14 0 422,-14 0-421,13 0-1,0 0-15,-13 0 16,13 0-1,-13 0-15</inkml:trace>
  <inkml:trace contextRef="#ctx0" brushRef="#br0" timeOffset="15">9247 13520 0,'0'0'31,"0"13"-15,0-13-16,-13 27 15,13-14 1,0 14-16,0-1 16,0 14-1,0-1 1,0 1-16,0-13 15,0-1-15,0-13 16,0 14 0,0-27-16,0 13 15,0-13 1,0 0 15,0 0-31,13 0 16,0 0-1,-13 0-15,14 0 16,-1 0-16,-13 0 15,13-13 1,0-1-16,1 1 16,-1-13-1,-13-1-15,0 14 16,13-13-1,-13-1-15,0 1 16,0 13 0,0-14-16,0 1 15,0 12 1,0-12-16,0 13 15,0-1 1,0 1-16,0 0 16,-13 0-1,13 0-15,0 13 16,-13-14-16,-1 14 31,14-13-31,0 13 31,-13 0-15,13 0-1,-13 0 17,0 0-32,13 0 15,-14 13 1,14 14-16,0-14 15,-13 0-15,0 0 16,13 1 0,0-1-1,0-13 1,0 13 15,0 0 63,0-13-79,13 0-15,0 0 16,-13 0-1,27 0-15,-27 0 16,13 0 0,-13 0-16,13 0 15,-13 0 1,14 0 15,-1 0 16,-13 0-16,13 0-15,-13 0-1,13 0 16,0 0 1,-13 0 30</inkml:trace>
</inkml:ink>
</file>

<file path=ppt/ink/ink1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9:36.955"/>
    </inkml:context>
    <inkml:brush xml:id="br0">
      <inkml:brushProperty name="width" value="0.05" units="cm"/>
      <inkml:brushProperty name="height" value="0.05" units="cm"/>
      <inkml:brushProperty name="color" value="#177D36"/>
      <inkml:brushProperty name="fitToCurve" value="1"/>
    </inkml:brush>
  </inkml:definitions>
  <inkml:trace contextRef="#ctx0" brushRef="#br0">103 760 0,'0'0'15,"0"0"63,0 60-62,0-20-16,0 20 16,0 0-1,20 0-15,-20-40 16,0 0-1,0 0-15,20 0 16,-20 0-16,0-20 16,20 20-1,0-20 1,0 0-1,0 20-15,0-20 16,0 0 0,0 0-16,-20 0 15,20 0 1,0 0-16,0 0 15,0-20 1,20-20-16,-20-60 16,0 0-16,20-40 15,-40 20 1,20 0-16,-20-20 15,0 40 1,0 20-16,0-20 16,0 60-1,-40 0-15,40 40 16,-20-20-1,0 20-15,-40-20 16,20 20 0,20 0-16,-20 0 15,-20 20 1,40 20-16,-40 0 15,40-20-15,-20 40 16,40-40 0,-40 0-16,40 0 15,0 0 1,0-20-16,-20 20 15,20-20 1,0 40-16,0-20 16,0 0-1,20 20-15,0-20 16,0 0-1,20 0-15,-20 0 16,20 0 0,0-20-16,-20 0 15,20 0 1,-20 0-16,0 0 15,0 0-15,0 0 16,0 0 0,-20 0-16,20 0 15</inkml:trace>
  <inkml:trace contextRef="#ctx0" brushRef="#br0" timeOffset="912">583 1220 0,'0'0'62,"20"0"-46,-20 0-16,20-20 15,0 0 1,0-40-16,-20 40 15,20 0 1,0-40-16,-20 60 16,20-20-1,-20 20-15,0-20 31,0 20 32,0 20-48,0 20-15,0-20 16,0 0 0,0 0-16,0-20 15,0 20 1,0-20 31</inkml:trace>
</inkml:ink>
</file>

<file path=ppt/ink/ink1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9:39.580"/>
    </inkml:context>
    <inkml:brush xml:id="br0">
      <inkml:brushProperty name="width" value="0.05" units="cm"/>
      <inkml:brushProperty name="height" value="0.05" units="cm"/>
      <inkml:brushProperty name="color" value="#177D36"/>
      <inkml:brushProperty name="fitToCurve" value="1"/>
    </inkml:brush>
  </inkml:definitions>
  <inkml:trace contextRef="#ctx0" brushRef="#br0">140 0 0,'0'20'93,"0"60"-93,0 60 16,20-20-16,20 20 16,-20 0-1,0-20-15,0 20 16,-20 0-1,0 0-15,0-20 16,0-20 0,-20-20-16,0 20 15,20-60 1,-20 0-16,0 0 15,20-40 1,0 20-16,0-20 16,0 20 249,-20-20-234,20 20 0,0-20-31,0 0 16,-20 20-1,0 0-15,20 0 16,-40 0 0,40 0-16,-20 20 15,0-40 1,20 40-16,-20-40 15,20 20-15,0-20 32,-20 0-1,20 20-16</inkml:trace>
</inkml:ink>
</file>

<file path=ppt/ink/ink1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30:37.194"/>
    </inkml:context>
    <inkml:brush xml:id="br0">
      <inkml:brushProperty name="width" value="0.05" units="cm"/>
      <inkml:brushProperty name="height" value="0.05" units="cm"/>
      <inkml:brushProperty name="color" value="#177D36"/>
      <inkml:brushProperty name="fitToCurve" value="1"/>
    </inkml:brush>
  </inkml:definitions>
  <inkml:trace contextRef="#ctx0" brushRef="#br0">0 886 0,'0'0'78,"30"-15"-78,-15-1 16,45-43 0,30-1-16,-1-30 15,2-15 1,13 30-16,-29 15 15,-44 30 1,-1 0-16,-15 15 16,-1 1-1,-14 14-15,0 0 16,0 0 77,0 14-77,0 17 0,0-3-16,0 19 15,0-18 1,0 1-16,0 15 15,0-15 1,0 0-16,0 1 16,0-2-16,0 1 15,0-16 1,0 17-16,0-15 15,0-2 1,0 0-16,0-14 31</inkml:trace>
  <inkml:trace contextRef="#ctx0" brushRef="#br0" timeOffset="1">644 827 0,'-14'28'16,"14"-28"0,0 16-16,0-1 15,0-15-15,0 14 31,-15-14 1,15 0-1,0 16 0,0-16-15,0 15-1,0 1 1,0-16-1,0 14 17,0-14 30,0 0-46</inkml:trace>
  <inkml:trace contextRef="#ctx0" brushRef="#br0" timeOffset="2">75 1231 0,'-14'0'15,"28"0"79,76 0-94,45 0 16,60-16-1,-16-13-15,-13-1 16,-46-1 0,-30 1-16,-31 30 15,-29-14-15,-14 14 16,-1-15-1</inkml:trace>
  <inkml:trace contextRef="#ctx0" brushRef="#br0" timeOffset="3">719 1501 0,'0'14'16,"0"17"-16,-14-17 15,-1 2 1,15 13-16,0-13 15,-16-2 1,16 17-16,0-17 16,-14 2-1,14-16-15,0 14 31,14-14 32,2-75-48,29-14-15,-15-1 16,29-15 0,-28 30-16,-1 44 15,-15 1 1,-1 16-16,2-1 15,-16 15 1,14 0-16,-14 0 16,16 0-1,-1 0-15,-15 0 16,14 0-16,2 15 15,-2 15 1,1 0-16,1 15 16,14-15-1,-30 15-15,0 0 16,0-15-1,0 15-15,0 0 16,0-1 0,0-13-16,0-17 15,0 2 1,0-1-16,0-15 15,0 14 17</inkml:trace>
  <inkml:trace contextRef="#ctx0" brushRef="#br0" timeOffset="4">2774 362 0,'-16'0'0,"1"0"16,-15 0-1,16 0-15,-17 0 16,1 0 0,-45 14-16,16 0 15,-77 62 1,32-16-16,-32 30 15,16-15 1,61-30-16,-1-15 16,29 0-1,17-15-15,0-15 16,14 0-1,0 16 17,0-16-17,44 0-15,1 14 16,44-14-1,3 0-15,-33 0 16,16 0 0,14 0-16,-28 0 15,-16 0 1,-15 0-16,0 0 15,-15 0 1,-15 14 15,0 17-15,-15 30-16,-60 42 15,15 3 1,-15-17-16,15-14 16,16 15-1,13-29-15,1-31 16,30-16-1,0 1-15,0-15 16,14 16 0,77-16-16,-1 0 15,15 0 1,-15 0-16,-31 0 15,-13 0 1,-17 0-16,17 0 16,-46 0-16,15 0 15,-1 0 1,2 0-16,-16 0 15,0 0 1</inkml:trace>
  <inkml:trace contextRef="#ctx0" brushRef="#br0" timeOffset="5">2248 1860 0,'0'15'0,"0"-15"15,0 16-15,0-16 16,0 14 0,0-14-16,0 31 15,0-17 1,0 2-1,0-16 1,0 14-16,0 1 16,0 1-1,0-16-15,0 14 16,0-14-1,16 0 17,-16 0-32</inkml:trace>
  <inkml:trace contextRef="#ctx0" brushRef="#br0" timeOffset="6">2309 1830 0</inkml:trace>
  <inkml:trace contextRef="#ctx0" brushRef="#br0" timeOffset="7">2414 1905 0,'0'0'0,"15"0"125,-1 0-109,-14 0-16,16 0 15,-16 0-15,0 0 16,14 0 15,-14 15 0</inkml:trace>
  <inkml:trace contextRef="#ctx0" brushRef="#br0" timeOffset="8">2459 1995 0,'0'0'63,"0"0"-32,30 0-31,-15 16 15,-1-16 1,2 0-16,-16 0 16,15 0-16,-1 0 15,-14 0 1,0 14-16</inkml:trace>
  <inkml:trace contextRef="#ctx0" brushRef="#br0" timeOffset="9">2713 1860 0,'0'0'63,"0"15"-48,0-15-15,0 16 16,0-16-1,0 14-15,0-14 16,16 0 0,-2 15-16,-14 1 15,15-16 1,-15 0-16,16 0 15,-2 0 1,2 0-16,-16 0 16,15 0-16,-1 0 31,-14-16-31,16 1 15,-2-15 1,-14 15-16,0 1 16,0-16-1,0 30-15,0-16 16,0 1-1,-14 1-15,14-2 16,-16 16 0,-13 0-16,29 0 15,-30 0-15,30 0 16,-16 0-1,16 0 1,-15 0 31,15 0 15</inkml:trace>
  <inkml:trace contextRef="#ctx0" brushRef="#br0" timeOffset="10">2144 181 0,'-16'15'0,"16"15"31,0 0-31,0-30 16,0 15-1,0 1 1,0-16 77,0-31-77,0 1-16,0 16 16,0-17-16,16 1 15,-16 15 1,15 1-16,-15 14 31,0 0-31,14 0 31,-14 0-15,16 0-1,-2 14-15,-14 17 16,0-17 0,16 1-16,-16 15 15,0-30 1,0 16-16,0-16 15,0 14 1</inkml:trace>
  <inkml:trace contextRef="#ctx0" brushRef="#br0" timeOffset="11">3883 1891 0,'0'0'110,"0"14"-110,0-14 15,0 31 1,14-31-16,-14 14 15,0 2 1,0-2-16,0 1 16,0-15-1,0 30-15,16-30 16,-16 14-1,14 2-15,-14-1 16,0-15 0,0 16-16,0-16 31,16 0-31,-16 14 15,0-14 1,15 0 15,-15 0 16</inkml:trace>
  <inkml:trace contextRef="#ctx0" brushRef="#br0" timeOffset="12">3943 1741 0</inkml:trace>
  <inkml:trace contextRef="#ctx0" brushRef="#br0" timeOffset="13">4167 1290 0,'0'-14'31,"16"14"0,-1 0-31,-1 0 16,32 0 0,-31 0-16,15 0 15,-16 0 1,17 0-16,-17 0 15,2 0 1,-16 0 0,14 0-1</inkml:trace>
  <inkml:trace contextRef="#ctx0" brushRef="#br0" timeOffset="14">3284 886 0,'0'0'78,"0"14"-63,0 2 1,0 15-16,0-3 16,0 3-1,0-1-15,0-16 16,0 31-1,14-29-15,-14-2 16,16 17 0,-16-17-16,0 2 15,14-16 1,-14 15-16,15-15 15,-15 14 1,16-14-16,-16 0 16,14 0-16,0 0 15,2 0 1,-16 0-16,15 0 15,1 0 1,-2-29-16,1 13 16,1-13-1,-2-1-15,2 14 16,-16 2-1,0-1-15,0-1 16,0 2 0,0-2-16,0 2 15,0-1 1,0-1-16,0 2 15,0 0-15,0-2 32,0 16-17,0 0 63,0 30-78,14 15 16,17-1-1,-3 62-15,3-17 16,-15 2-16,-2-1 16,0-15-1,2 0-15,-16-30 16,0 14-1,0-14-15,0 15 16,0 15 0,0-30-16,0-14 15,0-1 1,-16-16-16,16-14 15,-14 15 1,0 1-16,-2-16 16,1 0-1,-1-16-15,-12 1 16,12 1-16,-13-2 15,29-14 1,-16 15-16,2-15 16,14 30-1,0-15-15,0 15 16,0-14-1,0-2-15,0 2 16,0 14 0,0-31-16,0 31 15,0-14 1,0 14-16,0 0 15,0-16 1,14 16-16</inkml:trace>
  <inkml:trace contextRef="#ctx0" brushRef="#br0" timeOffset="15">3298 376 0,'0'0'15,"-14"0"1,14 14 0,0-14-16,0 31 15,-16-1 1,16 1-16,0-3 15,-15 33 1,15 0-16,0-17 16,0 1-1,0 0-15,0 0 16,-14-1-1,14 17-15,0-16 16,0 0-16,0 15 16,0 15-1,0-30-15,-16 0 16,16 0-1,0-15-15,0 15 16,0-15 0,0 15-16,0-15 15,0-15 1,0 15-16,0-1 15,0 1 1,0-14-16,0-2 16,0 31-1,0-29-15,0 13 16,0-13-1,0 29-15,0-15 16,0-1-16,0 1 16,0 0-1,0 15-15,0-14 16,0-1-1,16-1-15,-16 1 16,14 0 0,-14-15-16,0 1 15,0 29 1,15-31-16,1 2 15,-16 13 1,0 1-16,0-16 16,14 17-1,2-15-15,-16-2 16,14 16-16,-14-15 15,15 1 1,-15-2-16,0 1 16,16-15-1,-2 16-15,-14-16 16,0 14-1,14 0-15,-14-14 32,0 0-32,0 16 31,16-16-31,-16 0 47,0 0-16</inkml:trace>
  <inkml:trace contextRef="#ctx0" brushRef="#br0" timeOffset="16">4738 947 0,'-15'14'16,"15"-14"0,0 0-1,-16 0 1,16 14-1,-14 2-15,14-16 16,0 29 0,0-13-16,0 14 15,-16-1 1,16 17-16,0-1 15,0 0 1,0 0-16,0-1 16,0-28-16,0 13 15,0 2 1,0-1-16,0 0 15,0-1 1,0 1-16,0 1 16,0 13-1,0-29-15,0 15 16,0 1-1,0-1-15,0-30 16,0 29 0,0-29-16,0 16 15,0-2-15,16-14 16,-16 16-1,14-16-15,-14 14 16,0-14 0,16 15 15,-16-15-16,15 0 1,-15 0-16,14 16 16,2-16-1,-16 0-15,14 0 16,-14 0-1,0 14-15,15-14 16,1 0 31</inkml:trace>
  <inkml:trace contextRef="#ctx0" brushRef="#br0" timeOffset="17">5008 1170 0,'0'-14'16,"0"28"46,0-14-62,0 31 16,0-1 0,0 0-16,0-1 15,0-13-15,0 14 16,0-15-1,0-1-15,0 2 16,0-16 0,0 15-16,0-15 15,0 0 1,0 14-16,0 2 15,0-16 1,0 0 0,14 0-1,-14 14 1,16-14-1,-2 0 1,-14 0 0,15 0-1,-15 0 16,16 0-31,-16 0 32,0 0-32,14-14 15,0-2 1,-14-13-16,16-16 15,-1-1 1,-15-13-16,16 14 16,-16 15-16,0-1 15,0 17 1,0-2-16,0 16 15,0-14 1,0-1 0,0 15 30,0 0-14,0-16-32,-16 16 15,1 0-15,15 0 16,-16 0-1,16 0-15,-14 0 16,14 0 0,-14 0-16,-2 0 15,16 0 1,-15 0-16,15 0 15,-14 0 1,-2 0 0,16 0-1,-14 0-15,14 16 31,0-1-31,-16-15 16,16 0 0,0 14-16,0-14 15,0 16-15,-15-16 16,15 0-1,0 14-15,0 2 16,0-16 0,0 15-1,0-15 1,0 14 15,0-14-15,0 16-1,0-16-15,15 15 16,1-15-16,-2 14 15,-14-14 1,16 16-16,-2-16 16,1 0-1,-15 0-15,16 0 16,-16 0-1,14 0 1,0 0 0,-14 0-1,16 0 16,-16 0 16,15 0-31,-15 0 15,16 0 16</inkml:trace>
  <inkml:trace contextRef="#ctx0" brushRef="#br0" timeOffset="18">5217 1456 0,'0'0'46,"0"15"-14,0-15-17,0 14 1,0 2-16,0-16 15,0 14 1,0-14 15,16 0-15,-16 15-1,0-15 17,14 16-1,1-16-16,-15 0 17,16 0 14,-16 0 1,0 0-47,0-16 31,14 16-15,-14 0 15,0-15 0,0 15-15,0-14 15,0-2 0,0 16 1,0-14-17,0 14 1,0-15-1,0 15 1,0-16-16,0 16 16,0-14-1,0 14 1,-14-16 31,14 16-32,-16 0 16,1 0-15,15 0 0,-14 0 15,14 0 0,0 0-15,-16 0 62,16 0-63</inkml:trace>
  <inkml:trace contextRef="#ctx0" brushRef="#br0" timeOffset="19">5487 1276 0,'30'0'109,"-15"0"-93,1 0-1,-2 0-15,0 0 16,2 0-1,-16 0-15,15 0 16,-15 0 0,14 0-1,2 0 1,-16 0 15</inkml:trace>
  <inkml:trace contextRef="#ctx0" brushRef="#br0" timeOffset="20">5576 1170 0,'-14'0'31,"14"0"-16,0 31 1,0-1-16,0-16 16,0 17-1,0-1-15,0-30 16,0 30-16,0-30 15,0 15 1,0-15 0,0 14 46</inkml:trace>
  <inkml:trace contextRef="#ctx0" brushRef="#br0" timeOffset="21">5936 1095 0,'0'0'47,"0"16"-47,0 14 15,0-15 1,0 30-16,0-15 15,0-16-15,0 17 16,0-17 0,0 2-16,0-2 15,0 2 1,0-1-16,0-1 15,0 2 1,0-1-16,0-15 16,0 14-1,16-14-15,-16 16 16,0-2-1,14-14 17,-14 0-32,0 16 31,16-16 16,-16 0-16,15 0-16,-15 0 1,0 0-16,14-16 16,2 2-1,-16-2-15,14 16 16,-14-14-1,0-1-15,16-1 16,-1 16-16,-15-29 16,14 13-1,2-14-15,-1-15 16,-15 1-1,0-1-15,14 0 16,-14 0 0,0 15-16,0 0 15,0-1 1,0 31-16,0-28 15,0 28 1,0-16 15,0 16-15,0 0-1,-14 0 1,14 0-16,-15 0 16,15 0-1,-16-15-15,2 15 16,14 0-1,-15 0-15,15 0 32,-16 0-32,16 0 15,-14 0 1,-2 0-16,16 0 15,-14 0 1,14 0-16,-15 15 16,-1-15-16,16 30 15,-14-16 1,-2 17-16,16-31 15,0 14 1,0-14-16,0 16 31,0-16 0,0 14 1,0 2-17,0-16 1,0 15-1,0-15-15,16 0 16,-16 14 0,14 2-16,-14-16 15,16 0 1,-16 0-16,15 0 15,-1 0 1,-14 0 0,16 0-1,-16 0-15,14 0 16,2 0-1,-16 0 1,15 0 15,-15 0 32,14 14 342,-14-14-342,0 0-48,16 0 16,-16 16 32,15-16-63</inkml:trace>
  <inkml:trace contextRef="#ctx0" brushRef="#br0" timeOffset="22">6147 1621 0,'0'0'15,"0"-16"-15,0 1 31,0 1-31,0 14 16,0-16-16,0 2 16,0-2-1,0 16-15,0-15 16,14 15-1,-14 0-15,0-14 47,16 14-31,-16 0 233,0 0-233,0-16-16,15 2 16,-15 14-1,0-15 1,0 15 15,0 0 31,0-16 110,14 16-156,-14-14-1,0 14 16,16 0 1,-16-16-17,0 16 235,0 0-235,0 16-15,0-2 16,0 2 0,0-16-16,0 15 15,0-1 1,0-14-16,14 16 15,-14-16 1,0 14 0,0 1-16,0-15 15,0 16 1,0-16 15,0 14 0</inkml:trace>
  <inkml:trace contextRef="#ctx0" brushRef="#br0" timeOffset="23">6297 1290 0</inkml:trace>
  <inkml:trace contextRef="#ctx0" brushRef="#br0" timeOffset="24">6521 1006 0,'0'14'62,"0"2"-46,0-2-1,0 17-15,16-1 16,-16 0 0,14-1-16,-14 16 15,0-29 1,0-2-16,0 17 15,0-1 1,0-30-16,0 14 16,0-14-1,0 16-15,0-1 16,0-15 77,0-15-77,0 15 0,0-16-16,16-14 15,-1 16 1,-15-17-16,14 17 15,-14-2 1,16-13-16,-16 13 16,0 2-16,0-1 15,14-1 1,-14 16-16,0-14 31,0 14 63,0-16-32,0 2-31,0 14-15,15 0-1,-15-15 1,0 15 15,0 0-15,0-16-1,0 16 1,16 0 15,-16-14 16,0 14 78,0 0-110,0 14 1,0-14-16,0 16 16,0-16-1,0 15-15,0-1 16,0 16-1,0-14-15,0-1 16,0 15 0,0-15-16,0-1 15,0 2 1,0-2-16,0 2 15,0-16 1,0 15-16,0-15 16,0 14-16,0 2 31,0-16-31,0 14 31,0-14 0,0 0-31,0 0 31,0 0-15,0 16 0,14-16-16,-14 0 15,16 0 1,-2 0-1,-14 0 344,0 0-343,0 15-1,15-15 1,-15 14-16,0-14 16,16 0-1,-2 16-15,-14-16 16,0 15-1,16-15-15,-16 14 16,14-14 0,-14 0-1,0 16 1,15-16-1,1 0 17</inkml:trace>
  <inkml:trace contextRef="#ctx0" brushRef="#br0" timeOffset="25">6941 1485 0,'0'0'156,"0"16"-156,0 13 15,0-13 1,0-2-16,0-14 15,0 16 1,0-16 46,0 14 32,16-14-47,-16 0 0,14 0-16,1 0 0,-15 15 0,16-15 0,-16 0 1,14 0-1,-14 0-16,15 0 79</inkml:trace>
  <inkml:trace contextRef="#ctx0" brushRef="#br0" timeOffset="26">6986 1365 0</inkml:trace>
  <inkml:trace contextRef="#ctx0" brushRef="#br0" timeOffset="27">6911 855 0,'0'0'62,"0"16"-62,30 13 16,-14 18-16,13-19 15,16 17 1,-30-15-16,16 31 15,-17-31 1,17 15-16,-3 14 16,-28-14-1,16 16-15,-1-16 16,15 15-1,-30-15-15,0-16 16,14 1 0,-14 0-16,0 1 15,16-17-15,-16 17 16,0-31-1,0 14 1,0-14-16,0 30 16,0-30-16,15 15 15,-15 1 1,0-2-16,0 2 15,16-16 1,-16 14-16,0 1 16,0-15-1,0 16 1,0-16 15</inkml:trace>
  <inkml:trace contextRef="#ctx0" brushRef="#br0" timeOffset="28">7345 390 0,'0'0'32,"16"0"-1,-16 0-31,31 31 15,-17 14 1,0-1-16,17 3 16,-15 12-1,-2-29-15,16 15 16,-15 0-16,-15-1 15,14 3 1,17 12-16,-15 16 16,-2-30-1,0 30-15,-14-31 16,16-13-1,-1 14-15,-15-15 16,14 0 0,-14 15-16,0-15 15,16 15 1,-16-16-16,14 17 15,-14-1-15,0-16 16,16 17 0,-16-32-16,0 17 15,0 14 1,0-15-1,0-1 1,0 1-16,0 0 16,0 15-1,-30 0-15,0 30 16,30-30-1,-31 15-15,17-15 16,0-14 0,-2-17-16,1 31 15,-1-29-15,16-2 16,-14-14-1,14 30-15,-15-30 16,-1 15 0,2 1-16,14-2 15,-30 0 1,15 2-16,-15-1 15,0 15 1,15-15-16,-15 1 16,16-16-1,-2 14-15,16 0 16,-15-14-16,1 0 15,14 16 48,0-16-48</inkml:trace>
  <inkml:trace contextRef="#ctx0" brushRef="#br0" timeOffset="29">7721 151 0,'0'16'78,"-15"-16"-62,15 0-16,-16 0 16,2 0-1,14 0-15,-16 0 16,16 0-1,-14 0 1,14 0 0,-15-16-1,15-29-15,0 15 16,0 15-1,0 1-15,0-2 16,0 2 0,0-2-1,0 16 1,0 0-1,0 0 1,15 0-16,-15 0 16,14 0-1,-14 0-15,16 0 16,-2 0-1,-14 0 1,0 30-16,16 0 16,-16 1-1,0-1-15,0-1 16,0 16-1,0-15-15,0-14 16,0 13 0,0-13-16,0-16 15,0 14 1,0 2-16,0-16 47,-16 0 155,16 0-155,-14 14-31,-2-14-16,16 0 15,-14 0 1,14 15-16,-15 1 16,-1-16-1,16 14 16,-14-14 79,14 0 108,-14 0-171,14 0 78,0 14-94,14-14 16,-14 0-32,0 16-15,14-16 16,2 15-1,-16-15 1,15 0 0,-15 0-1,0 16 1,14-16-16,2 0 31,-16 0-15,14 0-1,-14 0-15,0 0 16,16 0-1,-16-16-15,15 1 16,-1 15-16,-14 0 16,16-16-1,-16 16 16,0 0-15,15-14 0,-15 14-1,15-14 1,-15-2-16,0 16 15,0-15 1,0 15-16,15 0 16,-15-14-1</inkml:trace>
</inkml:ink>
</file>

<file path=ppt/ink/ink1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06:12.276"/>
    </inkml:context>
    <inkml:brush xml:id="br0">
      <inkml:brushProperty name="width" value="0.05" units="cm"/>
      <inkml:brushProperty name="height" value="0.05" units="cm"/>
      <inkml:brushProperty name="fitToCurve" value="1"/>
    </inkml:brush>
  </inkml:definitions>
  <inkml:trace contextRef="#ctx0" brushRef="#br0">75 76 0,'0'-19'297,"0"19"-282,0-18 1,0-1 0,0 19-1,0 0 1,0 0-1,18-18 1,-18 18 0,19 0-1,-1 0 1,-18 0-1,0 0-15,19 0 16,-19 18 0,0 1-16,19-1 15,-19 1 1,0 18-16,0 0 15,0-18 1,0-1-16,0 19 16,0-18-1,0-19-15,0 37 16,0-37-1,0 18-15,0-18 16,-19 19 0,19 0-1,-19-19-15,19 0 16,-18 18-1,-1-18-15,19 0 32,-18 0-17,18 19 110,0-19-109,37 18-16,0-18 15,0 19-15,0-1 16,-37-18-1,37 0-15,-37 0 16,0 19 0,19-19-16,-19 0 62,18 0 16,-18 0-47,19 0 0,-19 0 32,18 0-48,-18 0 17,0-19-17,0 19 1,0 0-1,0-18 1,19 18 0,-19-19-1,0 1 16,0 18 1,18-19-1,-18 19 0,0-18 0</inkml:trace>
  <inkml:trace contextRef="#ctx0" brushRef="#br0" timeOffset="1689">112 39 0,'-19'0'15,"19"0"16,-18 0 16,18 0-16,0 0 1,-19 0-32,19 18 31,-18-18-31,18 0 15,0 0 1,0 19-16,-19-19 16,19 18-1,0-18 1,-18 19-1,18 0 1,0-19-16,0 0 31,0 18-31,0-18 78,0 19-47,0-1-15,0-18 15,0 0-15,0 19-16,0-19 31,18 0-15,-18 0-1,19 18-15,-1-18 31,-18 0-31,19 0 32,-19 0-17,18 0 1,1 0 15,-19 0-15,18 0 15,-18 0 16,19 0 46</inkml:trace>
</inkml:ink>
</file>

<file path=ppt/ink/ink1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2:46.245"/>
    </inkml:context>
    <inkml:brush xml:id="br0">
      <inkml:brushProperty name="width" value="0.05" units="cm"/>
      <inkml:brushProperty name="height" value="0.05" units="cm"/>
      <inkml:brushProperty name="color" value="#177D36"/>
      <inkml:brushProperty name="fitToCurve" value="1"/>
    </inkml:brush>
  </inkml:definitions>
  <inkml:trace contextRef="#ctx0" brushRef="#br0">20 180 0,'0'0'141,"0"20"-126,20 0 1,-20 0-16,20 20 16,-20-20-1,20 20-15,-20 0 16,20-20-16,-20 0 15,20 0 1,-20 0-16,20-20 16,-20 20-1,0-20-15,0 0 16,20 0-1,-20 20 1,0-20 0,20 0-16,0 0 31,-20 0-16,20 0 1,-20 0 0,20 0-1,-20 0 1,20 0-1,0 0 1,-20 0 0,20 0-1,-20-20-15,20 0 16,0 0-1,-20 0-15,0-20 16,0-20 0,0 20-16,0 20 15,0-20 1,0 0-16,0 0 15,0 20 1,0 0-16,0 0 16,0 0-16,0 0 31,0 20-31,0 0 31,0 0-31,-20-20 31,0 20 0,20-20-15,-20 20 0,20 0-1,-20 0 1,20 0-16,-40 0 15,40 0 1,-40 0-16,20 0 16,20 0-16,-40 0 15,20 0 1,0 20-16,0-20 15,0 20 1,20 0-16,-20-20 16,20 0-1,0 20-15,-20-20 16,20 0-1,0 20 1,0-20 31,0 20-16,0 0 0,0-20 16,0 0-16,0 0-31,40 0 16,-20 20-1,0-20-15,20 0 16,-40 0 0,20 0-16,20 0 15,-40 0 1,20 0-16,0 0 15,-20 0-15,20 0 16,-20 0 0,20 0-16,-20 0 15,20 0 16,0 0 47,-20 0-46,20 0 14,-20 0 64</inkml:trace>
</inkml:ink>
</file>

<file path=ppt/ink/ink1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3:41.357"/>
    </inkml:context>
    <inkml:brush xml:id="br0">
      <inkml:brushProperty name="width" value="0.05" units="cm"/>
      <inkml:brushProperty name="height" value="0.05" units="cm"/>
      <inkml:brushProperty name="color" value="#177D36"/>
      <inkml:brushProperty name="fitToCurve" value="1"/>
    </inkml:brush>
  </inkml:definitions>
  <inkml:trace contextRef="#ctx0" brushRef="#br0">3 500 0,'0'0'78,"0"20"-63,0 0-15,0-20 16,0 40-1,0-40-15,0 20 16,0 0 0,20 0-16,-20-20 15,20 20 1,-20-20-16,20 0 15,-20 20 1,20-20-16,0 0 16,-20 0-1,20 0-15,0 0 16,0 0-16,-20 0 15,20-20 1,-20 20-16,20-40 16,0 20-1,0-20-15,-20-20 16,20 0-1,0-20-15,-20 20 16,20 0 0,-20 20-16,0-20 15,0 40 1,0 0-16,0-20 15,0 20 1,0 0-16,-20 20 16,20 0-16,0-20 15,-20 20 1,20 0-16,-20 0 15,20 0 1,-20 0 0,0 0-1,20 20-15,0 20 16,-20 40-1,20 60-15,0 20 16,0-20 0,0 0-16,20-20 15,0 40 1,0-40-16,0 20 15,-20-40 1,20 0-16,-20-20 16,0-20-16,20 0 15,-20-20 1,0 20-16,0 0 15,0-40 1,0 0-16,0 20 16,0-40-1,0 0-15,-20 0 16,20 0-1,-20 0-15,20 0 16,-20 0 0,0-20-16,-20 0 15,20-20 1,0-20-16,-20 20 15,40 0 1,0-20-16,-20 0 16,20 20-16,0 0 15,0 0 1,0 0-16,20 40 15,0-20 1,0 20-16,0-20 16,0 0-1,-20 20-15,20 0 16,-20 0-1,20 0-15,-20-20 16,20 20 0,-20 0 30,0 0-46,20-20 94,-20 20-78,20 0-1,0 0-15,0-20 16,0 0-1,0 20-15,-20 0 16,20-20 0,-20 20 15</inkml:trace>
  <inkml:trace contextRef="#ctx0" brushRef="#br0" timeOffset="803">3 380 0</inkml:trace>
</inkml:ink>
</file>

<file path=ppt/ink/ink1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3:44.813"/>
    </inkml:context>
    <inkml:brush xml:id="br0">
      <inkml:brushProperty name="width" value="0.05" units="cm"/>
      <inkml:brushProperty name="height" value="0.05" units="cm"/>
      <inkml:brushProperty name="color" value="#177D36"/>
      <inkml:brushProperty name="fitToCurve" value="1"/>
    </inkml:brush>
  </inkml:definitions>
  <inkml:trace contextRef="#ctx0" brushRef="#br0">89 0 0,'-20'0'16,"20"0"46,0 0-62,0 40 16,0 0-1,0 40-15,0 40 16,0-20 0,0 20-16,0-40 15,0 0 1,0-20-16,0-20 15,20-20 1,-20 0-16,0-20 31,20 0 16,0 0-31,-20 0-1,20 0 1,-20 0-1,20 0-15,0-20 16,0-20 0,20 0-16,-20-20 15,0 0 1,0 0-16,-20 20 15,20 0 1,-20 0-16,0 0 16,0 20-1,0 0-15,0 0 16,0 0-16,0 0 15,0 0 1,0 0-16,0 0 16,-20 0-1,-20 20-15,20-20 16,-20 0-1,20 20-15,0 0 16,-20 0 0,40 0-16,-20 0 15,0 0 1,0 0-16,20 0 15,-20 0 1,20 0-16,-20 0 16,0 20-1,20 0-15,0-20 16,0 20-16,0 0 15,0 0 1,0 0-16,0-20 16,0 20-1,0 0-15,0 0 16,0-20-1,0 20-15,0 0 16,20-20 0,0 20-16,-20-20 15,40 0 1,-20 0-16,0 0 15,0 0 1,-20 0-16,20 0 16,0 0-16,-20 0 15,20 0 16,-20 0 1,20 0 14,0 0 1,-20 0-16,20 0-15,-20 0-16,20 0 16,-20 0-16,0 0 15,20 0 1,0 0-1,-20 0 63</inkml:trace>
  <inkml:trace contextRef="#ctx0" brushRef="#br0" timeOffset="2379">449 660 0,'0'0'47,"0"20"-32,0-20 16,0 20-15,0-20 0,0 20-16,0 0 31,0 0 16,0-20-1,0 0-14,0 0-1,20 0 16,-20 0-47,0 0 15,0-20 1,20 0-16,-20 20 15,0-20 1,0 20-16,0-20 16,0 20-1,0-20 16,0 20-15,-20 0 15,20 0 63,-20 0-47,20 0-32,0 20 16,0-20-31,0 0 16,0 20 0,0-20-16,0 20 15,0 0 1,0-20-1,0 20-15,0-20 32,0 20-1,0-20 0,0 0-15,0 0-1,20 0-15,0 20 16,-20-20-1,20 0 1,-20 0 0,20 0-16,-20 0 15,20 0 1,0 0-1,-20 0 1,20 0 0,-20 0 15,20 0-16,-20 0 1,20 0 0,-20-20-1,20 20 16,-20-20-31,0 20 32,0-20-17,20 20-15,-20-20 31,0 20 32,0-20-48,0 20 1,0 0 0,-20-20-1,20 20-15,-20 0 16,0 0-1,20 0 17,-20 0-1,20 0 16,-20 0-1,0 0 1,20 0-16,-20 0 1,20 0 30</inkml:trace>
</inkml:ink>
</file>

<file path=ppt/ink/ink1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3:48.209"/>
    </inkml:context>
    <inkml:brush xml:id="br0">
      <inkml:brushProperty name="width" value="0.05" units="cm"/>
      <inkml:brushProperty name="height" value="0.05" units="cm"/>
      <inkml:brushProperty name="color" value="#177D36"/>
      <inkml:brushProperty name="fitToCurve" value="1"/>
    </inkml:brush>
  </inkml:definitions>
  <inkml:trace contextRef="#ctx0" brushRef="#br0">0 20 0,'0'0'16,"0"0"62,20-20-62,0 20-16,-20 0 15,20 0 1,0 0-16,-20 0 15,20 0 1,-20 0 15,20 0-15,-20 0-1,20 0 17</inkml:trace>
</inkml:ink>
</file>

<file path=ppt/ink/ink1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3:49.439"/>
    </inkml:context>
    <inkml:brush xml:id="br0">
      <inkml:brushProperty name="width" value="0.05" units="cm"/>
      <inkml:brushProperty name="height" value="0.05" units="cm"/>
      <inkml:brushProperty name="color" value="#177D36"/>
      <inkml:brushProperty name="fitToCurve" value="1"/>
    </inkml:brush>
  </inkml:definitions>
  <inkml:trace contextRef="#ctx0" brushRef="#br0">0 0 0,'0'20'124,"20"-20"-108,0 0-16,-20 0 16,20 0-1,0 0-15,0 0 16,-20 20-1,20-20-15,0 0 32,-20 0-32,0 0 31</inkml:trace>
</inkml:ink>
</file>

<file path=ppt/ink/ink1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3:49.965"/>
    </inkml:context>
    <inkml:brush xml:id="br0">
      <inkml:brushProperty name="width" value="0.05" units="cm"/>
      <inkml:brushProperty name="height" value="0.05" units="cm"/>
      <inkml:brushProperty name="color" value="#177D36"/>
      <inkml:brushProperty name="fitToCurve" value="1"/>
    </inkml:brush>
  </inkml:definitions>
  <inkml:trace contextRef="#ctx0" brushRef="#br0">166 80 0,'0'-20'15,"0"20"17,0-20-17</inkml:trace>
  <inkml:trace contextRef="#ctx0" brushRef="#br0" timeOffset="1120">126 0 0,'0'0'16,"0"0"-1,-20 0-15,0 0 16,0 0-16,20 0 31,-20 0-31,0 0 16,20 0-1,-20 0-15,20 20 16,0 0 0,0 0-16,0 0 15,0-20-15,0 20 16,0 0-1,0 0-15,0 0 16,0-20 0,0 40-16,0-40 15,20 20 1,0-20-16,-20 20 15,20 0 1,-20-20-16,20 0 16,0 0-1,-20 20-15,20-20 16,-20 0-1,20 0-15,0 0 16,0 0 0,-20 0-16,40 0 15,-40 0-15,20 0 16,-20 0-1,20 0-15,-20 0 32,20 0-32,0 0 31,-20 0-16,0 0 1,0 0-16,0-20 16,20 20-1,-20-20-15,0 20 16,0-20-1,0 20 1,0-20-16,0 20 16,0-20-1,0 0-15,0 20 31,-20 0-31,0-20 16,20 20 0,0 0-16,-20-20 15,20 20 1,0-20-16,-20 20 15,20 0 1,0 0-16,-20-20 31,20 20 0,-20 0-15,20-20 31,-20 20 0</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26:57.647"/>
    </inkml:context>
    <inkml:brush xml:id="br0">
      <inkml:brushProperty name="width" value="0.05" units="cm"/>
      <inkml:brushProperty name="height" value="0.05" units="cm"/>
      <inkml:brushProperty name="fitToCurve" value="1"/>
    </inkml:brush>
  </inkml:definitions>
  <inkml:trace contextRef="#ctx0" brushRef="#br0">0 1340 0,'20'0'63,"-20"0"-32,40 0-15,-20-40-16,20 20 15,40 0 1,0-20-16,20 0 15,-60 20-15,0 20 16,0 0 0,-40-20-16,20 20 15</inkml:trace>
  <inkml:trace contextRef="#ctx0" brushRef="#br0" timeOffset="492">120 1040 0,'0'0'31,"40"0"-31,-20 0 16,20 0-1,0 0-15,20-20 16,-20 20 0,-20 0-16,20-40 15,0 20 1,-20 20-16,0 0 15,0-20 1,-20 20 0,20 0-16</inkml:trace>
  <inkml:trace contextRef="#ctx0" brushRef="#br0" timeOffset="1512">580 400 0,'0'-40'15,"20"20"1,0 0-16,0-20 15,0 40 1,0-40-16,20 0 16,40 0-1,420-120 32,-380 160-47,-40 0 0,-40 0 16,0 0-1,0 20-15,-20 0 16,0 40-1,-20 20-15,0 20 16,0 0 0,-20 0-16,-20-40 15,0 20 1,0-60-16,40 20 15,-40 0 1,40-20-16,0 0 16,-20-20-16,20 20 15,0 0 1,0 0-16,0 20 15,0-20 1,0 0-16,0 40 16,0-20-1,20-20-15,-20 20 16,20-40-1,-20 20-15,0-20 16,0 20 0,0-20 46</inkml:trace>
  <inkml:trace contextRef="#ctx0" brushRef="#br0" timeOffset="2078">1500 1420 0</inkml:trace>
</inkml:ink>
</file>

<file path=ppt/ink/ink1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5:12.825"/>
    </inkml:context>
    <inkml:brush xml:id="br0">
      <inkml:brushProperty name="width" value="0.05" units="cm"/>
      <inkml:brushProperty name="height" value="0.05" units="cm"/>
      <inkml:brushProperty name="color" value="#177D36"/>
      <inkml:brushProperty name="fitToCurve" value="1"/>
    </inkml:brush>
  </inkml:definitions>
  <inkml:trace contextRef="#ctx0" brushRef="#br0">0 29 0,'0'0'16,"0"40"-1,0 20 1,0-20-16,0 20 15,0 20 1,20-20-16,-20 20 16,20-20-16,0-20 15,-20 0 1,20-20-16,-20 0 15,0 0 1,20-20 0,-20 0-1,0 0 1,20 0-1,0 0 1,-20 0 0,20 0-16,-20-20 15,20 20 1,0-20-16,0 0 15,-20 0 1,0 0-16,20 0 16,0 20-16,-20-20 15,0-20 1,20 20-16,-20-20 15,20-20 1,-20 0-16,0 20 16,0 0-1,0 0-15,0 0 16,0 0-1,0 20-15,0 0 16,-20 20 0,20-20-16,-20 20 15,0 0 1,0-20-16,0 20 15,0 0-15,0 0 16,0 0 0,0 0-16,-20 0 15,20 0 1,20 0-16,-20 0 15,0 0 1,20 0-16,-20 0 31,20 0 0,0 0-15,0 0 0,0 20-16,0 20 15,0-20 1,0 0-16,20 0 15,-20-20-15,0 20 16,20 0 0,-20-20 15,0 0-31,20 20 15,-20-20 1,20 0-16,0 0 16,-20 0-1,20 0-15,0 0 16,0 0-1,20 0-15,-20 0 16,-20 0 0,40 0-16,-20 0 15,0 0 1,-20 0-16,20 0 15</inkml:trace>
  <inkml:trace contextRef="#ctx0" brushRef="#br0" timeOffset="1250">380 909 0,'0'-20'15,"0"0"1,0 20 15,20-20-31,-20 20 16,0-20-1,20 0-15,-20 20 16,0-20-1,0 0-15,20 0 16,-20 20 0,0-20-16,0 20 15,0-20 32,20 20 93,-20 0-140,0 20 16,20 0-16,-20 0 16,0 20-1,20-20-15,0 0 16,-20 20-1,0-40-15,0 40 16,20-40 0,-20 20-16,0-20 15,0 20 1,0-20-1,0 20 48</inkml:trace>
</inkml:ink>
</file>

<file path=ppt/ink/ink1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5:15.245"/>
    </inkml:context>
    <inkml:brush xml:id="br0">
      <inkml:brushProperty name="width" value="0.05" units="cm"/>
      <inkml:brushProperty name="height" value="0.05" units="cm"/>
      <inkml:brushProperty name="color" value="#177D36"/>
      <inkml:brushProperty name="fitToCurve" value="1"/>
    </inkml:brush>
  </inkml:definitions>
  <inkml:trace contextRef="#ctx0" brushRef="#br0">0 60 0,'0'-20'63,"20"20"-32,-20 0-31,40-20 15,0 20 1,20 0-16,-20 0 16,0 0-16,-20 0 15,20-20 1,-40 20-16,20 0 15,-20 0 1</inkml:trace>
</inkml:ink>
</file>

<file path=ppt/ink/ink1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5:16.129"/>
    </inkml:context>
    <inkml:brush xml:id="br0">
      <inkml:brushProperty name="width" value="0.05" units="cm"/>
      <inkml:brushProperty name="height" value="0.05" units="cm"/>
      <inkml:brushProperty name="color" value="#177D36"/>
      <inkml:brushProperty name="fitToCurve" value="1"/>
    </inkml:brush>
  </inkml:definitions>
  <inkml:trace contextRef="#ctx0" brushRef="#br0">0 40 0,'0'-20'47,"0"20"-1,40-20-46,0 20 16,-20 0 0,20 0-16,0 0 15,0 0 1,-40 0-16,20 0 15,-20 0 1,20 0 31</inkml:trace>
</inkml:ink>
</file>

<file path=ppt/ink/ink1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5:17.520"/>
    </inkml:context>
    <inkml:brush xml:id="br0">
      <inkml:brushProperty name="width" value="0.05" units="cm"/>
      <inkml:brushProperty name="height" value="0.05" units="cm"/>
      <inkml:brushProperty name="color" value="#177D36"/>
      <inkml:brushProperty name="fitToCurve" value="1"/>
    </inkml:brush>
  </inkml:definitions>
  <inkml:trace contextRef="#ctx0" brushRef="#br0">0 400 0,'20'0'31,"-20"-20"16,0 20-47,20-20 16,-20 20-16,20-20 15,0 0 1,0-40-16,20 20 16,0 0-1,0-20-15,-20 20 16,20 20-1,-40 0-15,20 20 16,0-20 0,-20 0-1,0 20 48,20 0 61,-20 0-92,0 0-32,0 20 15,0 0 1,0 20-16,0-20 15,0 20 1,0 0-16,0 0 16,0 0-16,0-20 15,0 20 1,0 0-16,0-20 15,0 0 1,0-20-16,0 20 16,0-20 30</inkml:trace>
</inkml:ink>
</file>

<file path=ppt/ink/ink1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5:18.629"/>
    </inkml:context>
    <inkml:brush xml:id="br0">
      <inkml:brushProperty name="width" value="0.05" units="cm"/>
      <inkml:brushProperty name="height" value="0.05" units="cm"/>
      <inkml:brushProperty name="color" value="#177D36"/>
      <inkml:brushProperty name="fitToCurve" value="1"/>
    </inkml:brush>
  </inkml:definitions>
  <inkml:trace contextRef="#ctx0" brushRef="#br0">0 0 0,'0'0'47,"20"0"-47,-20 0 15,40 0 1,-20 0-16,20 0 16,-20 0-16,20 0 15,-20 0 1,0 0-16,20 0 15,-20 0 1,0 0-16,-20 0 16,20 0-1,-20 0 16,0 0 1,20 0 77</inkml:trace>
</inkml:ink>
</file>

<file path=ppt/ink/ink1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47:32.043"/>
    </inkml:context>
    <inkml:brush xml:id="br0">
      <inkml:brushProperty name="width" value="0.05" units="cm"/>
      <inkml:brushProperty name="height" value="0.05" units="cm"/>
      <inkml:brushProperty name="fitToCurve" value="1"/>
    </inkml:brush>
  </inkml:definitions>
  <inkml:trace contextRef="#ctx0" brushRef="#br0">0 0 0,'0'0'78,"0"24"-63,0-24 1,0 24-16,0 0 16,0 0-1,0-24 1,0 24 31,0-24-1,0 24-14,0-24 30,0 24-31,0-1 63</inkml:trace>
</inkml:ink>
</file>

<file path=ppt/ink/ink1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47:34.651"/>
    </inkml:context>
    <inkml:brush xml:id="br0">
      <inkml:brushProperty name="width" value="0.05" units="cm"/>
      <inkml:brushProperty name="height" value="0.05" units="cm"/>
      <inkml:brushProperty name="fitToCurve" value="1"/>
    </inkml:brush>
  </inkml:definitions>
  <inkml:trace contextRef="#ctx0" brushRef="#br0">31 4 0,'0'0'453,"0"0"-438,0 0 1,48 0-16,-24 0 16,0 0-16,0 0 15,0 0 1,0 0-16,0 0 15,0 0 1,-24 0-16,24 0 31,-24 24 0,0-24-31,24 0 94,-24 0-78,0 48-16,0-48 15,24 48 1,-24-1-16,24 1 15,-24 24 1,24 0-16,-24 0 16,0 24-1,24 24-15,-24-24 16,0 47-1,0-47-15,0 0 16,0-24 0,0-24-16,0 0 15,-24-24 1,24 0-16,-48-24 15,24 0-15,-24 0 16,0 0 0,0 0-16,0 0 15,24-24 1,0 0-16,-24-24 15,48 24 1,0-24-16,0-24 16,0 48-1,0 0-15,0-24 16,0 24-1,0 0-15,48-24 16,-24 48 0,0-24-16,0-24 15,0 48-15,0 0 16,-24 0-1,0-24 1,24 24 0,-24 0 15,24 0-31,-24-23 47</inkml:trace>
</inkml:ink>
</file>

<file path=ppt/ink/ink1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47:36.234"/>
    </inkml:context>
    <inkml:brush xml:id="br0">
      <inkml:brushProperty name="width" value="0.05" units="cm"/>
      <inkml:brushProperty name="height" value="0.05" units="cm"/>
      <inkml:brushProperty name="fitToCurve" value="1"/>
    </inkml:brush>
  </inkml:definitions>
  <inkml:trace contextRef="#ctx0" brushRef="#br0">50 120 0,'0'0'78,"0"0"-78,0 48 15,0-24 1,0 23-16,-24 25 15,1-24-15,23 0 16,0 0 0,0-24-16,0 24 15,0-48 1,0 48-16,0-48 15,0 24 1,0-24-16,0 24 31,0 0-31,0-24 16,0 24-1,23-24-15,1 24 16,-24 0 0,0 0-16,24 0 15,-24 0-15,0-24 16,0 24-1,0-24-15,24 24 16,-24-24 15,24 23 32,-24-23-32,24 0-16,-24 0 1,0 24 0,24-24 15</inkml:trace>
  <inkml:trace contextRef="#ctx0" brushRef="#br0" timeOffset="1583">242 359 0,'0'0'47,"0"24"-47,0 0 15,0 0 1,0 0-16,0 0 16,0 0-1,0 0-15,0 0 16,0-24-1,24 24 32,0-24-16,-24 0 1,24 0-32,-24 0 31,24 0-31,0 0 15,-24 0 1,24 0 0,-24 0-1,24 0 1,-24-48-1,0 24-15,24 0 16,0-24 0,-24 0-16,0 24 15,0-24-15,0 24 16,0 0-1,0 0-15,0 1 16,0-1 0,0 24-16,0-24 15,0 24 1,0 0-16,0-24 15,-48 24 1,48-24-16,-24 24 16,24 0-1,-24 0-15,24 0 16,-24 0-1,0 0-15,24 0 16,-24 0-16,24 0 16,-24 0-1,0 24 1,24 24-1,0-24-15,0 23 16,0-23 0,0 24-16,0-24 15,0 0 1,0-24-16,0 24 15,0-24 1,0 0 31,24 0-47,0 0 15,-24 0 1,48 0-16,-48 0 16,24 0-1,-24 0 1,24 0 31</inkml:trace>
  <inkml:trace contextRef="#ctx0" brushRef="#br0" timeOffset="1817">482 359 0</inkml:trace>
  <inkml:trace contextRef="#ctx0" brushRef="#br0" timeOffset="2689">554 623 0,'0'0'94,"0"24"-79,0 0-15,0-24 16,0 24-1</inkml:trace>
  <inkml:trace contextRef="#ctx0" brushRef="#br0" timeOffset="5023">602 0 0,'0'0'62,"0"24"-46,0-24 0,0 24-16,0 24 15,0-24 1,24 0-16,-24 0 15,0 0 1,24 23-16,-1-23 16,-23 24-1,0-24-15,24 0 16,-24 24-16,0-48 15,24 24 1,-24 0-16,0 0 16,0-24-1,0 24-15,0-24 16,0 24-1,0 0-15,0-24 16,0 24 0,0-24-16,0 24 15,0-24 1,0 24-1,0 0 1,0-24 0,0 24 15,0-24 0,0 24-15,0 0-1,0-24 16,0 24 32,0-24-48,0 24 17,0-24-17,0 24 1,0 0 15,0-24-31,0 24 31,0-24-31,-24 23 16,24 1-1,0-24 17,0 24-17,0-24 1,0 0-1,0 24 1,0-24 15,0 24 16</inkml:trace>
</inkml:ink>
</file>

<file path=ppt/ink/ink1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54:48.680"/>
    </inkml:context>
    <inkml:brush xml:id="br0">
      <inkml:brushProperty name="width" value="0.05" units="cm"/>
      <inkml:brushProperty name="height" value="0.05" units="cm"/>
      <inkml:brushProperty name="fitToCurve" value="1"/>
    </inkml:brush>
  </inkml:definitions>
  <inkml:trace contextRef="#ctx0" brushRef="#br0">0 192 0,'24'0'219,"24"0"-204,24 0-15,24 0 16,24 0 0,-25 0-16,-23 0 15,0 0 1,-24 0-16,-24 0 15,24 0 1,-24 0-16,0 0 16,-24 0-16,24 0 31,-24 0 31</inkml:trace>
  <inkml:trace contextRef="#ctx0" brushRef="#br0" timeOffset="954">743 0 0,'0'0'47,"24"0"-31,-24 0-16,24 0 15,-24 0 1,24 0-16,0 0 16,-24 24-16,0-24 15,24 0 1,-24 0-16,0 0 15,24 0 1,-24 24 15,0 0-31,0-24 16,0 24-1,0 0-15,0 0 16,0 24 0,0-24-16,0 0 15,0 24 1,0-48-16,0 24 15,0-24 1,0 24-16,0 0 16,0-24 62</inkml:trace>
</inkml:ink>
</file>

<file path=ppt/ink/ink1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54:50.638"/>
    </inkml:context>
    <inkml:brush xml:id="br0">
      <inkml:brushProperty name="width" value="0.05" units="cm"/>
      <inkml:brushProperty name="height" value="0.05" units="cm"/>
      <inkml:brushProperty name="fitToCurve" value="1"/>
    </inkml:brush>
  </inkml:definitions>
  <inkml:trace contextRef="#ctx0" brushRef="#br0">0 73 0,'24'-24'110,"48"24"-110,0 0 15,-1 0 1,25-24-16,0 24 15,-24-24 1,0 24-16,-24 0 16,-24 0-16,0 0 15,-24 0 1</inkml:trace>
  <inkml:trace contextRef="#ctx0" brushRef="#br0" timeOffset="1198">431 1 0,'0'24'47,"24"24"-31,24 71-1,24 25-15,-24 0 16,0 0-16,-24 24 15,0-1 1,-24 1 0,0 0-16,-24-24 15,-24-25-15,0-47 16,0-24-1,24 0-15,-48-24 16,24-24 0,0 0-16,24 0 15,-48-24 1,24-48-16,-23-72 15,23 25 1,24 23-16,0 0 16,24 24-16,0 48 15,0-24 1,0 24-16,0 0 15,0 24 1,0-24 0,0 0-1,48 24-15,-24 0 16,24-24-1,23 0-15,-47 0 16,0 24 0,24-48-16,-24 48 15,0 0 1,-24 0-16,0-24 15,24 24 1</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27:02.875"/>
    </inkml:context>
    <inkml:brush xml:id="br0">
      <inkml:brushProperty name="width" value="0.05" units="cm"/>
      <inkml:brushProperty name="height" value="0.05" units="cm"/>
      <inkml:brushProperty name="fitToCurve" value="1"/>
    </inkml:brush>
  </inkml:definitions>
  <inkml:trace contextRef="#ctx0" brushRef="#br0">40 422 0,'20'0'63,"-20"0"-48,20 0-15,0-20 16,20 0 0,-20 0-16,0-20 15,0 40 1,0-20-16,-20 20 15,20 0 1,-20 0-16,0-20 16</inkml:trace>
  <inkml:trace contextRef="#ctx0" brushRef="#br0" timeOffset="482">0 202 0,'0'-20'0,"0"20"32,0-20-32,0 20 15,60-40 1,20 0-16,-20 20 15,0 0-15,20 0 16,-60 0 0,0 20-16,0 0 15,-20 0 1,20 0 15</inkml:trace>
</inkml:ink>
</file>

<file path=ppt/ink/ink1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54:53.379"/>
    </inkml:context>
    <inkml:brush xml:id="br0">
      <inkml:brushProperty name="width" value="0.05" units="cm"/>
      <inkml:brushProperty name="height" value="0.05" units="cm"/>
      <inkml:brushProperty name="fitToCurve" value="1"/>
    </inkml:brush>
  </inkml:definitions>
  <inkml:trace contextRef="#ctx0" brushRef="#br0">241 1054 0,'0'0'62,"0"48"-62,0 24 16,0 24-16,0 0 16,0 23-1,0-47-15,0 0 16,24-48-1,-24 0-15,0-24 16,0 24 0,0-24 15,24 0 0,0 0-31,-24 0 16,24-48-1,24 24-15,0-48 16,-24-48-16,23 1 15,1 23 1,0-48-16,-24 0 16,0 0-1,0 25-15,0-1 16,-24 48-1,0 24-15,-24 0 16,24-24 0,-48 72-16,0-48 15,0 24 1,-47 0-16,47 24 15,-24 0 1,48 0-16,-24 0 16,0 0-1,24 0-15,0 24 16,0 24-16,0 0 15,0 24 1,24-24-16,0 24 16,0-24-1,0-24-15,0 48 16,0-48-1,0 0-15,24 0 16,0-24 0,-24 47-16,48-47 15,-24 24 1,24 24-16,-24-48 15,0 24 1,0 0-16,0-24 16,24 0-16,-48 0 15,24 24 1,-24-24-16,24 0 15,0 0 1,-24 0-16,24 0 31,-24 0 0</inkml:trace>
  <inkml:trace contextRef="#ctx0" brushRef="#br0" timeOffset="2252">49 0 0,'0'24'0,"-24"0"15,24 0-15,0 0 16,0 23-1,0-47-15,0 48 16,0-24 0,-24-24-16,24 48 15,0-24 1,0 0-16,0 24 15,0-24 1,0 0-16,0 0 16,0 24-1,0-24-15,0 0 16,0 24-1,0-24-15,0 0 16,0 48-16,0-72 16,0 24-1,0 23-15,0-47 16,0 48-1,24-24-15,-24 0 16,0 0 0,0 0-16,0 24 15,0-24 1,24 0-16,-24 24 15,0-24 1,24 0-16,-24 24 16,0-24-1,0 0-15,0 24 16,0-24-16,0-24 15,0 48 1,0-48-16,0 24 16,0 23-1,0-23-15,0 24 16,0 0-1,0-48-15,0 24 16,0 24 0,0-24-16,0 0 15,0 0 1,0-24-16,0 24 15,0 0 1,24-24 0,-24 24-1,0-24-15,0 24 16,0 0-16,0-24 31,0 24-15,24-24-1,-24 24 16,0-24-31,24 24 32,-24 0-32,0-24 31,0 24 0,0-24-15,0 0 15,24 0-16,-24 0 17,24 24-17,0-24 1,-24 0-1,24 0 1,-24 0 0,24 0-1,-24 0 1,24 0 15</inkml:trace>
  <inkml:trace contextRef="#ctx0" brushRef="#br0" timeOffset="3204">672 1605 0,'0'-24'47,"0"24"31,0-24-78,0 24 16,24-24-16,-24 0 15,24 0 1,-24 24-1,0-24-15,0 0 16,0 48 78,0 0-94,0 0 15,0 24 1,0-24-16,0 0 15,0 0-15,0-24 16,0 24 0,24 0 15</inkml:trace>
</inkml:ink>
</file>

<file path=ppt/ink/ink1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54:57.729"/>
    </inkml:context>
    <inkml:brush xml:id="br0">
      <inkml:brushProperty name="width" value="0.05" units="cm"/>
      <inkml:brushProperty name="height" value="0.05" units="cm"/>
      <inkml:brushProperty name="fitToCurve" value="1"/>
    </inkml:brush>
  </inkml:definitions>
  <inkml:trace contextRef="#ctx0" brushRef="#br0">23 0 0,'-23'0'47,"23"0"-47,0 0 16,0 24-1,0 0 1,0 24-16,0 0 16,0 24-1,0 0-15,0 0 16,23 0-1,-23 0-15,24 0 16,-24-1 0,24 1-16,-24 0 15,0 0 1,0 0-16,0 24 15,0-24 1,0 0-16,0-24 16,0 23-16,0-47 15,-24 0 1,24 24-16,0-24 15,0 0 1,0 0-16,0 0 16,0-24-1</inkml:trace>
</inkml:ink>
</file>

<file path=ppt/ink/ink1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54:58.470"/>
    </inkml:context>
    <inkml:brush xml:id="br0">
      <inkml:brushProperty name="width" value="0.05" units="cm"/>
      <inkml:brushProperty name="height" value="0.05" units="cm"/>
      <inkml:brushProperty name="fitToCurve" value="1"/>
    </inkml:brush>
  </inkml:definitions>
  <inkml:trace contextRef="#ctx0" brushRef="#br0">0 361 0,'24'0'78,"0"-24"-62,-24 24-16,24-23 16,48 23-1,-48-24-15,24 0 16,0 24-16,-24 0 15,0 0 1,-24 0-16,24 0 16,-24-24-1</inkml:trace>
  <inkml:trace contextRef="#ctx0" brushRef="#br0" timeOffset="669">48 98 0,'0'-24'31,"0"24"1,0-24-17,0 0-15,0 24 16,24 0-1,24 0-15,-24 0 16,-24-24 0,24 24-16,0 0 15,-24 0 1,24 0-16,-24 0 15,24 0 1,-24 0 31</inkml:trace>
</inkml:ink>
</file>

<file path=ppt/ink/ink1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55:01.198"/>
    </inkml:context>
    <inkml:brush xml:id="br0">
      <inkml:brushProperty name="width" value="0.05" units="cm"/>
      <inkml:brushProperty name="height" value="0.05" units="cm"/>
      <inkml:brushProperty name="fitToCurve" value="1"/>
    </inkml:brush>
  </inkml:definitions>
  <inkml:trace contextRef="#ctx0" brushRef="#br0">6 240 0,'0'-24'31,"0"0"-15,0 0-1,0 24-15,0-24 16,0 0-1,0 0-15,0 0 16,0 24 0,0-24-1,24 0-15,24 24 16,0-24-1,0 24-15,24 0 16,-24 0 0,-1 0-16,25 0 15,-24 0 1,-24 0-16,0 0 31,0 24-31,0-24 16,-24 0-1,24 24-15,-24 24 16,0 0-1,0 0 1,0-24-16,0 48 0,0-24 16,0-24-1,0 24-15,0-1 16,-24-47-1,24 48-15,-48-24 16,48 0 0,-24 0-16,24 0 15,-24 0 1,24-24-16,-24 24 15,24 0 1,0 0-16,0-24 16,0 24-1,0 0-15,0-24 16,0 24-1,0-24 1,0 24 15,0-24 16,0 24-31,0 0 15,0-24 250,0 24-250,0-24-16,0 0 1,0 24-16,0 0 31,24-24-31,-24 0 31,0 24 32,0-24 30,24 0-15</inkml:trace>
</inkml:ink>
</file>

<file path=ppt/ink/ink1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55:02.111"/>
    </inkml:context>
    <inkml:brush xml:id="br0">
      <inkml:brushProperty name="width" value="0.05" units="cm"/>
      <inkml:brushProperty name="height" value="0.05" units="cm"/>
      <inkml:brushProperty name="fitToCurve" value="1"/>
    </inkml:brush>
  </inkml:definitions>
  <inkml:trace contextRef="#ctx0" brushRef="#br0">0 0 0,'0'0'47</inkml:trace>
</inkml:ink>
</file>

<file path=ppt/ink/ink1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0:37.599"/>
    </inkml:context>
    <inkml:brush xml:id="br0">
      <inkml:brushProperty name="width" value="0.05" units="cm"/>
      <inkml:brushProperty name="height" value="0.05" units="cm"/>
      <inkml:brushProperty name="color" value="#177D36"/>
      <inkml:brushProperty name="fitToCurve" value="1"/>
    </inkml:brush>
  </inkml:definitions>
  <inkml:trace contextRef="#ctx0" brushRef="#br0">0 0 0,'0'0'125,"0"0"-94,0 24-31,0-24 15,0 24 1,0-24 0,0 24 15,0-24 16,0 23 31,0 1-32,0-24 1,0 24 16,0-24 15,0 24 358,0 0-373,0-24 15,0 0-47,0 24 31,0-24 16</inkml:trace>
</inkml:ink>
</file>

<file path=ppt/ink/ink1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0:40.550"/>
    </inkml:context>
    <inkml:brush xml:id="br0">
      <inkml:brushProperty name="width" value="0.05" units="cm"/>
      <inkml:brushProperty name="height" value="0.05" units="cm"/>
      <inkml:brushProperty name="color" value="#177D36"/>
      <inkml:brushProperty name="fitToCurve" value="1"/>
    </inkml:brush>
  </inkml:definitions>
  <inkml:trace contextRef="#ctx0" brushRef="#br0">0 0 0,'0'0'94,"0"0"-63,0 24-16,0-24 1,0 24 0,0-24-1,0 23 1,0 1-1,0-24 1,0 24 0,0-24-1,0 24 16,0-24 32,0 24-1,0 0 16</inkml:trace>
</inkml:ink>
</file>

<file path=ppt/ink/ink1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0:45.672"/>
    </inkml:context>
    <inkml:brush xml:id="br0">
      <inkml:brushProperty name="width" value="0.05" units="cm"/>
      <inkml:brushProperty name="height" value="0.05" units="cm"/>
      <inkml:brushProperty name="color" value="#177D36"/>
      <inkml:brushProperty name="fitToCurve" value="1"/>
    </inkml:brush>
  </inkml:definitions>
  <inkml:trace contextRef="#ctx0" brushRef="#br0">240 0 0,'0'0'78,"-24"0"-47,24 0-16,-24 0 1,24 24 0,0-24-1,-24 24-15,24 0 31,0-24-31,0 24 32,-24-24 14,24 0-30,0 24 62,0-24-47,0 0-31,0 24 31,-24 0 1,24-24-1,0 24 47</inkml:trace>
  <inkml:trace contextRef="#ctx0" brushRef="#br0" timeOffset="2262">0 24 0,'0'0'63,"0"0"-32,24 0 0,0 0 0,-24 0-15,0 0-16,24 0 31,-24 24-15,0-24-1,24 24 17,0-24 14,-24 0-14,0 0-17,0 24 1,24-24-1,-24 0 1,24 0 0,-24 24-1,0-24-15,24 0 63,0 0-32,-24 24 0,0-24-15,0 24 30,24-24-30,-24 0 31,0 0 0,0 24 62</inkml:trace>
</inkml:ink>
</file>

<file path=ppt/ink/ink1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0:51.898"/>
    </inkml:context>
    <inkml:brush xml:id="br0">
      <inkml:brushProperty name="width" value="0.05" units="cm"/>
      <inkml:brushProperty name="height" value="0.05" units="cm"/>
      <inkml:brushProperty name="color" value="#177D36"/>
      <inkml:brushProperty name="fitToCurve" value="1"/>
    </inkml:brush>
  </inkml:definitions>
  <inkml:trace contextRef="#ctx0" brushRef="#br0">192 0 0,'0'0'78,"0"0"0,0 0-62,0 24-1,0 0 17,0-24-17,0 0 16,0 24-31,0-24 32,0 0-17,0 24 1,0-24-1,0 23 1,0 1 15,-24-24-15,24 24 15,0-24 16,0 0-32,0 24 79,-24-24-78,24 0 46,-24 0-46,24 24-1,0 0 48,0-24-32,0 0-16,0 24 1,-24-24 0,24 0-1,0 0 16,0 24-15</inkml:trace>
  <inkml:trace contextRef="#ctx0" brushRef="#br0" timeOffset="1381">0 72 0,'0'0'94,"0"0"-63,0 24-31,0-24 16,24 23-1,-24-23-15,24 24 16,0-24-16,-24 24 15,0-24 1,24 24-16,-24-24 16,24 24-1,-24 0 1,24-24-1,-24 24 17,0-24-32,0 0 31,24 0-31,-24 24 31,0 0 16,24-24-47,-24 0 47,0 0-32,0 24 32,24-24-31,0 0 30,-24 0-30,0 0 62</inkml:trace>
</inkml:ink>
</file>

<file path=ppt/ink/ink1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0:57.070"/>
    </inkml:context>
    <inkml:brush xml:id="br0">
      <inkml:brushProperty name="width" value="0.05" units="cm"/>
      <inkml:brushProperty name="height" value="0.05" units="cm"/>
      <inkml:brushProperty name="color" value="#177D36"/>
      <inkml:brushProperty name="fitToCurve" value="1"/>
    </inkml:brush>
  </inkml:definitions>
  <inkml:trace contextRef="#ctx0" brushRef="#br0">191 0 0,'0'0'140,"0"24"-124,0-24-1,0 24 1,0-24-1,-23 24 17,23 0 30,0-24-46,0 0 15,-24 24 0,24-24 16,-24 0-32,24 24 1,0-24 15,0 0-31,0 24 16,0 0-1,-24-24 1,24 0 0,0 24 46</inkml:trace>
  <inkml:trace contextRef="#ctx0" brushRef="#br0" timeOffset="1847">0 72 0,'0'0'62,"0"0"-46,24 0 15,-24 0-31,24 0 16,0 0-1,-24 0 1,0 0-16,0 24 15,24-24 1,-24 0 0,24 24 15,0-24 0,-24 24 0,0-24-15,0 0-1,24 0 1,-24 24 0,0-24-1,23 0 48,-23 24-48,0-24 63,0 24-47,24-24 16,-24 0-31</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27:01.405"/>
    </inkml:context>
    <inkml:brush xml:id="br0">
      <inkml:brushProperty name="width" value="0.05" units="cm"/>
      <inkml:brushProperty name="height" value="0.05" units="cm"/>
      <inkml:brushProperty name="fitToCurve" value="1"/>
    </inkml:brush>
  </inkml:definitions>
  <inkml:trace contextRef="#ctx0" brushRef="#br0">31 341 0,'-20'0'47,"20"80"-47,0 20 15,0 40 1,0-20-16,0-40 16,0 0-1,0-20-15,0-40 16,0 0-1,20-20-15,-20 20 32,40-20-32,-20 0 15,0 0 1,40-20-16,-40 0 15,0-20 1,40-20-16,0-40 16,-20 0-1,-20 0-15,20-20 16,-40 20-16,0 40 15,0 0 1,0 0-16,0 20 16,0 20-1,0-20-15,0 20 16,-20-20-1,-20 40-15,0-40 16,-20 20 0,20 20-16,-20 0 15,20 0 1,20 0-16,0 0 15,20 0-15,-20 0 16,20 0 0,0 20 15,0-20-31,0 40 15,0-20 1,0 40-16,0-20 16,40 0-1,-40 0-15,20-20 16,0 0-1,-20-20-15,0 20 16,20-20 15,-20 0-31,20 0 16,0 0-1,0 20-15,20-20 16,-20 0 0,0 20-16,0-20 15,0 0 1,0 0-16,-20 0 31,20 20-15</inkml:trace>
  <inkml:trace contextRef="#ctx0" brushRef="#br0" timeOffset="781">451 1201 0,'0'0'63,"20"0"-48,0-40 1,0 0 0,40 0-16,-20-20 15,-20 40 1,20 0-16,-40 0 15,20 0 1,0 20-16,-20 20 47,0 20-47,0 20 15,-20 0 1,0-20-16,20 0 16,0-20-1,0 0-15,0 0 16,0-20-1</inkml:trace>
</inkml:ink>
</file>

<file path=ppt/ink/ink1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5T16:54:57.706"/>
    </inkml:context>
    <inkml:brush xml:id="br0">
      <inkml:brushProperty name="width" value="0.05292" units="cm"/>
      <inkml:brushProperty name="height" value="0.05292" units="cm"/>
      <inkml:brushProperty name="color" value="#FF0000"/>
    </inkml:brush>
  </inkml:definitions>
  <inkml:trace contextRef="#ctx0" brushRef="#br0">11284 1389 0,'14'0'16,"78"0"-1,-12-13 1,39 0-16,0-1 47,450-25-47,-318 39 0,199 53 31,-265-14-31,-13-12 15,-26-1 1,-120-26 265,80-39-250,846-358-31,-290 185 0,-40 53 47,158 27-47,-740 119 203,105-14-172,173-39-31,224-93 0,-39 67 31,344-1-31,-583 80 47,-237 13 109,52 13-125,80 40-31,66 40 0,39-1 16,-65-12-16,-54-14 31,1 0-16,-107-40-15,-25-12 0,-1-1 203,-13 0-172,0 14-31,13-27 16,0 26 0,-13-26-16,14 13 15,-14 0-15,13 1 16,13-1-1,1 13-15,39-12 32,79 91 14,-118-91 142,-14 12-157,27 14-31,-1 0 15,14 12 1,0 1-16,0-13 31,13 39-15,-52-65-1,-1 12-15,0-26 0,-13 13 32,13-13-32,-13 14 0,13 12 202,14 0-186,13 41 0,12-1 15,68 93-31,-94-93 15,14 26-15,-27-65 32,-13 12-17,0-25 16,0 12-31,0-13 32,0 14-32,0-1 31,-13 27-31,-1 13 15,1-26 1,0 0 0,0-14-16,13 1 31,0-14-31,0 0 0,0-13 15</inkml:trace>
  <inkml:trace contextRef="#ctx0" brushRef="#br0" timeOffset="4410.25">0 8467 0,'0'0'141,"0"0"-126,13 0 17,0 13-32,1 13 15,-14-12 16,13-1-31,-13 0 32,13-13-32,-13 13 15,0-13 1,0 14-1,13-1-15,-13-13 0,0 13 16,0-13 0,14 13-16,-14-13 31,13 13-31,-13 1 31,13-14 0,-13 13-15,0-13 15,0 0-31,13 0 31,-13 13-31,0-13 0,0 0 16,14 13-16,-1 1 31,-13-14-31,13 0 0,13 13 16,-26-13 15,14 0-31,-14 0 15,0 13 1,13-13 0</inkml:trace>
  <inkml:trace contextRef="#ctx0" brushRef="#br0" timeOffset="7018.4">4114 10186 0,'0'14'47,"0"12"-32,0 1-15,-13-14 16,13 13 15,0-26 125,0-13-125,0-13-15,0 12-16</inkml:trace>
  <inkml:trace contextRef="#ctx0" brushRef="#br0" timeOffset="7876.45">5358 9459 0</inkml:trace>
  <inkml:trace contextRef="#ctx0" brushRef="#br0" timeOffset="9103.52">6231 8480 0</inkml:trace>
  <inkml:trace contextRef="#ctx0" brushRef="#br0" timeOffset="9336.53">6231 8480 0</inkml:trace>
  <inkml:trace contextRef="#ctx0" brushRef="#br0" timeOffset="13647.78">2963 13057 0,'0'13'109,"0"-13"-78,0 14-15,14-14 15,-1 0-31,0 13 16,66 13 30,-52-12-46,-1-1 16,80 0 15,-79 0-15,12 0-16,-12-13 31,79 27-15,-80-14-16,1-13 31,25 0-31,-25 13 15,-1-13 1,1 0 0,-1 14-16,-13-14 31,27 0-16</inkml:trace>
  <inkml:trace contextRef="#ctx0" brushRef="#br0" timeOffset="16541.94">6178 11906 0,'-13'0'47,"13"-13"-16,13 13-15,13 0-16,14 0 31,40 0-31,-41 0 15,-12 0 32,26 13-47,-53-13 0</inkml:trace>
  <inkml:trace contextRef="#ctx0" brushRef="#br0" timeOffset="17882.02">489 8030 0,'0'0'31,"14"0"0,-1 0-31,-13 0 16,159 40 15,-27 26 0,-79-40-31,-27-12 16,14 12 15,-27-26-31,1 13 15,-14-13 79</inkml:trace>
  <inkml:trace contextRef="#ctx0" brushRef="#br0" timeOffset="22585.29">12766 10028 0,'0'0'156,"27"0"-140,12 0-1,41 0 1,-41 0-16,1 0 47,26 0-47,-53 0 0,1 0 47,12 0-47,-13-14 31,14 1-31,-1 0 15,1-13 17,39-1-32,-40 14 0,1 0 46,52-27-46,-52 27 0,-14 0 32,13-1-17,-12 14 1,-14 0-16,13 0 0,-13 0 47,13 0 46,-13-13-62,13 13-31,0-13 32,14 0-32,-27 13 0,13 0 31,0-14-31</inkml:trace>
  <inkml:trace contextRef="#ctx0" brushRef="#br0" timeOffset="24319.39">18336 12634 0,'0'0'31,"0"-13"-16,0 13 48,0 0-16,26-14-47,27 1 0,26 13 15,14 0 16,66-13-31,-93 13 0,-26 0 16,-14 0 15,14 0-15,-27 0-16,-13 0 47,13 0-47,-13 0 46</inkml:trace>
  <inkml:trace contextRef="#ctx0" brushRef="#br0" timeOffset="25258.44">18574 12700 0,'0'0'94,"13"0"-79,13 0 16,80 0-31,-66 0 0,0 0 63,26 0-63,-53 0 31,-13 0 47</inkml:trace>
  <inkml:trace contextRef="#ctx0" brushRef="#br0" timeOffset="32301.84">7117 13983 0,'14'0'78,"52"-39"-47,0 12 0,79-52-31,-65 39 16,-27 14-16,13-1 0,0 14 31,13-27-31,-39 27 16,0 0 15,-14 13-31,14-13 0,0-1 15,-1 1-15,27 0 32,53-27-17,-92 27 16,26 0 1,-53 13-17</inkml:trace>
  <inkml:trace contextRef="#ctx0" brushRef="#br0" timeOffset="38641.21">3744 370 0,'0'14'94,"13"-1"-48,53 132-46,-39-92 0,-14-13 47,13 13-47,-12-40 0,-14 0 16,0-13 31,0 0-47</inkml:trace>
  <inkml:trace contextRef="#ctx0" brushRef="#br0" timeOffset="39341.25">3493 953 0,'0'0'78,"79"0"-78,0 0 0,27 0 62,265-40-62,-332 40 16,-12-13 15,-14 13-31,0 0 0</inkml:trace>
  <inkml:trace contextRef="#ctx0" brushRef="#br0" timeOffset="41721.38">3770 1138 0,'-13'0'0,"0"0"31,0 0 0,13 0 16,0 0 0,0-14-47,0 14 46,13 0-46,0 0 63,40 14-48,-53-1 17,0 0-32,0 0 0,0 1 15,0-1 1,-40 53-1,1-40 1,12 1 15,-26 13-31,53-27 47,-26 0-47,39-13 94,27 0-63,-14-13-31,14 0 0,0 13 31,26 0-31,-53 0 31,0 0-31,0 0 0,-13 0 31,0 0 32,0-14-32,0 14-31,0-26 0,0 13 31,14-1-31,-14 1 0,0 0 31,0 0-31,0 13 32,0 0-17,13 0 32,0 0-31,-13 0-16,13 0 15,-13 13 16,14-13-31,-1 13 0,-13-13 32,0 13-32,13-13 31,-13 14 16,0-14-1,13 0-14,0-14-1,-13 1-31,0 13 0,0-13 31,14 0-31,-14 13 31,0 0-31,13 0 31,-13 0-31,13 0 16,0 0 0,-13 0 15,14 0 16,-14 0-16,13 0 0,0 0 16,0 0-47,-13 0 31,14 0-31,-14 0 31</inkml:trace>
  <inkml:trace contextRef="#ctx0" brushRef="#br0" timeOffset="43221.47">5331 450 0,'-13'0'46,"-27"26"-14,-105 93-32,39-39 0,27-1 46,-67 53-46,120-118 0,13 12 32,13-13 14,0-13-30,13 0 0,106 0-1,-93 0 1,-13-13 31,27 13-47,-40 13 46,-26 53-46,-1 27 16,-12-14 15,-14 40-31,53-105 31,0-14-31,13 0 32,106 0-17,-26 0-15,105-40 47,-198 40-31</inkml:trace>
  <inkml:trace contextRef="#ctx0" brushRef="#br0" timeOffset="44416.54">6085 384 0,'-13'0'32,"13"0"14,-13 53-46,13-14 47,0 133-47,0-92 0,26-1 16,1-13-1,52 80 17,-66-133-32,1 13 31,12-12-31,-13-14 0,14 13 31,-1-13-31,-26 0 31,27 0-31,-14 0 16,0 0 15,-13 0-31</inkml:trace>
  <inkml:trace contextRef="#ctx0" brushRef="#br0" timeOffset="49416.82">6575 635 0,'0'13'140,"13"0"-124,0 14-16,80 66 78,-53-80-47,-40-13 16,0-40-16,0-13-16,0 13-15,0 14 32,0 13-32,13 26 78,13 27-47,1-1-31,-14-12 0,13-1 31,-12 1-31,-1-14 31,-13 0-31,0-13 0,0 27 31,0-14-31,0 13 0,-13 41 32,-1-41-32,1-13 31,0 14-31,13-14 0,-13 0 31,13-13 47,0 0-47</inkml:trace>
  <inkml:trace contextRef="#ctx0" brushRef="#br0" timeOffset="50338.87">6998 873 0,'0'0'124,"0"0"-108,0 13 15,0-13-31,0 14 16,0-1 15,13 0-31,-13 0 16</inkml:trace>
  <inkml:trace contextRef="#ctx0" brushRef="#br0" timeOffset="51433.94">7038 728 0</inkml:trace>
  <inkml:trace contextRef="#ctx0" brushRef="#br0" timeOffset="51527.94">7038 728 0</inkml:trace>
  <inkml:trace contextRef="#ctx0" brushRef="#br0" timeOffset="52657.01">7131 635 0,'13'0'31,"13"-13"-31,93-27 31,-39 27 1,-27 0 14</inkml:trace>
  <inkml:trace contextRef="#ctx0" brushRef="#br0" timeOffset="56549.23">7686 265 0,'0'0'46,"0"0"1,0 13-47,0 0 0,0 14 31,0 25-31,0-25 16,0 13 0,13-27 15,14 40-31,-27-40 15,13-13 1,-13 0 15,0 0-15,13 0 15,-13 0 31,27 0-62,-14 0 16,-13 0 15,26 0-31,-12 0 16,-14 0 15,0-13-31,13 13 0,-13-14 31,0 1-31,0 0 94,0 13-79,0-13 1,0 0-16,0 13 31,0 0 32,0-14-32,-13 14-31,-1-13 0,1 0 31,13 0-31,0 13 31,-13-14-31,0 1 31,13 13 1,0 0-32,-13 0 31,-1 0-31,1 0 31,0 0-31,0 0 0,13 0 31,-14 0-31,1 0 0,13 0 31,-13 0-31,13 0 16,-13 0 0,-1 0-1,14 0 16,-13 0 47,13 0-46,0 13-32,0-13 31,0 14 0,40-1 0,-27-13-15,-13 0-16,27 0 31,-14 0-15,-13 0 15,13 0-31,-13 0 15,13 0-15,-13 0 16,14 0 15,12 0-31,-26 0 0,26 0 31,-12 0 16,-14 0-16</inkml:trace>
  <inkml:trace contextRef="#ctx0" brushRef="#br0" timeOffset="57468.28">7951 516 0,'13'0'32,"-13"40"-17,13-14 1,27 53-16,-27-39 15,14 13 1,-27-53 0,0 13-1</inkml:trace>
  <inkml:trace contextRef="#ctx0" brushRef="#br0" timeOffset="60104.43">7977 556 0,'-13'0'31,"0"13"-31,13 0 47,0 14-47,0-27 15,-13 26 32,13 27-31,0-40-16,0 14 47,0 12-47,0-39 31,0 27-31,0-27 62,92 39-46,-65-25-16,25-14 47,-38 0-47,-14 0 31,0 0 0,13 0 0,0 0-15,-13-14-1,13 1 17,-13 0-17,14 0-15,-1 13 0,-13-13 31,0 13-31,13-14 0,-13 1 32,0 13-1,0 0 16,0-26-47,0 12 0,0-12 31,0 13-31,0-1 0,0-12 31,-13 0-31,0 26 47,13 0-47,0-14 31,-14 14 0,1 0 0,-13 0-31,-1 0 32,14-13-32,0 13 15,0 0 16,13 0-31</inkml:trace>
  <inkml:trace contextRef="#ctx0" brushRef="#br0" timeOffset="61958.54">7726 238 0,'-13'0'94,"-1"-13"-48,1 13-46,0-13 0,-14-1 32,1 14-17,26 0 32,-40 0-47,40 0 0,-13 0 62,0 0-62,13 14 47,-27 12-31,27-13-16,0 1 47,-13-1-47,13 0 46,-13 0-30,13-13 15,0 14 16,0-14-47,0 39 62,0-39-46,0 13-16,0 1 31,0-14 16,0 0-47,0 0 31,13 13-31,-13-13 0,13 0 47,1 0-16,12 0-31,-26 0 31,13 0-31,1 0 0,-1-13 16,13 13 0,-13-27-16,1 27 15,-1-13-15,13 0 31,-12 0-31,-14 13 47,0 0-16</inkml:trace>
  <inkml:trace contextRef="#ctx0" brushRef="#br0" timeOffset="63264.61">8229 370 0,'0'0'93,"13"0"-77,0 0-16,0 0 31,0 0-31,14 0 0,13 0 31,-1 0-31,-25 0 0,12 0 47,-13 0-47,0 0 0,1 0 16</inkml:trace>
  <inkml:trace contextRef="#ctx0" brushRef="#br0" timeOffset="65281.73">7686 159 0,'-13'0'16,"13"0"15,0 0-15,-13 0 15,13 0-31,0 13 31,0 27-15,0-14-1,0-13-15,0 14 16,0-1-16,0-12 31,0 12-31,0-13 16,13 0-16,0 1 0,-13-1 31,0 0-31,13-13 15,-13 0-15,14 0 32,-14 13-32,13-13 15,-13 0-15,26 0 31,-12 0-15,-1 0-16,13 0 31,-13 0-15,-13 0-16,0 0 15,0 0 1,14 0 15,-14-13-31,13 0 16,0 0-1,-13-1-15,13-12 32,1-14-1,-14 40-31,0-13 15,0 0 17,0 0-32,0-14 15,0 27 1,-14-13-16,-12-27 31,26 27-31,-13 0 16,-1 0-16,-12-1 31,13 1 0,0 13-31,-1 0 31,14 0 0,-13 13 1,13 1-1,0-14-31,0 13 15,0 0 17,0-13-32,0 13 15,0-13-15,0 13 16,0-13 15,0 14-31,0-1 16,40-13-16,-27 13 15,0-13-15,14 0 31,-14 13-31,0-13 0,-13 0 16,13 0 15,-13 0 0</inkml:trace>
  <inkml:trace contextRef="#ctx0" brushRef="#br0" timeOffset="68797.92">8758 265 0,'0'13'109,"0"-13"47,13 0-140,80-40 62,-80 14-62,13-93 15,-26 13-16,0 119 32,0-39-47,0 52 63,0-26-63,0 0 171,0 13-155,-13 53 15,13-39-31,0-14 31,0 27-31,-13-40 0,13 26 47,0 1-47,-13-14 0,13 0 31,0 14-31,0 12 0,0-12 16,0 79 15,0-80-31,0 27 31,0-40-31,0 0 31,0 14-31,0-27 156,0 0-124,13 0-32,0 0 0,0 0 31,0 0-16,1 0-15,-14 0 47,26 0-47,-13 0 219,14 0-188,-14-13-31,14-14 0,-1 1 15,0-27 1,1 40-16,-27-1 47,13-12-47,-13 13 0,0 13 109,0-27-78,0 14-31,0 0 16,-13 0-16,13-1 31,-13 1-31,13-13 0,0 26 31,-14-14-15,14 1-16,-13 0 15,-13 0 1,13-1 0,-27 1-16,0-13 31,14 26-31,12-13 31,-12-1-31,13 14 16,13 0-1,-13 0 16,13 14 32,0-14-32,-27 26-31,27-13 16,0 0-1,0 1-15,0-14 16,0 0 93,0 13-78,13 0-15,1 14-16,12-14 15,14 0 1,-27 0-16,0-13 47,0 0-47,14 0 0,-14 0 47,14 0-47,-14 0 0,0 0 46,0 0-46,0 0 16,-13 0-16,27 0 31,-27 0-31,13 0 47</inkml:trace>
  <inkml:trace contextRef="#ctx0" brushRef="#br0" timeOffset="69436.97">9221 503 0,'0'13'62,"0"0"-15,0-13-31,0 13-16,0 1 15,0-14-15,0 13 16,0 0-1</inkml:trace>
  <inkml:trace contextRef="#ctx0" brushRef="#br0" timeOffset="70804.03">9340 397 0,'13'0'31,"0"0"16,0 13-47,-13 0 0,14 14 62,-1 12-62,-13-39 172,0-13-141,0-26-16,0 39-15,13-14 47,-13 14 156,27 27-187,-14 12-16,13-12 15,-12-14 16,-14 14-31,13-27 0,-13 13 32</inkml:trace>
  <inkml:trace contextRef="#ctx0" brushRef="#br0" timeOffset="71863.11">9684 106 0,'0'0'47,"13"26"-31,-13 27-1,26 27 16,-12-41-31,-14 1 0,0 0 32,13-1-32,-13 1 0,13-14 31,-13 1-31,0-1 0,0-12 31,0 12-31,0 1 0,0-1 31,0 0-31,-13 14 0,-27 13 31,14 13-31,-14-26 0,14 13 32,-14-13-32,40-27 15,-13 0 16</inkml:trace>
  <inkml:trace contextRef="#ctx0" brushRef="#br0" timeOffset="74444.25">9962 331 0,'0'-13'62,"0"13"-15,0-14-47,0 14 94,0 14 15,0 12-93,0 14-16,0-1 15,-14 1 1,14-14-1,0-26 1,0 14-16,0-14 250,0 0-219,0 0-31,40 13 31,-40-13 0</inkml:trace>
  <inkml:trace contextRef="#ctx0" brushRef="#br0" timeOffset="75757.33">9988 516 0,'13'0'109,"0"0"-77,27 0-32,-27-13 0,14-1 46,39-12-30,-53 26-16,-13-13 296,13 13-218</inkml:trace>
  <inkml:trace contextRef="#ctx0" brushRef="#br0" timeOffset="78272.47">0 1627 0,'0'0'31,"0"-13"47,13 13-62,40-13-16,27-14 16,39-12-1,317-107 32,-396 120-47,-14 26 16,-12-14-1,-1 14-15,0 0 31,-13 0 1,13 0-32,53 0 31,-26 0-16,0 0 1,26 40 15,-53-40-15,-13 13 15,13-13-31,-13 14 16,14-14 15,-14 26-31,13-26 0,-13 26 31,26-12-31,-13 12 16,1 14-16,12-14 15,27 80 1,-26-66 15,-1 39-31,0-13 0,-12 14 16,-1-54 15,-13 1-31,0-14 0,0 0 15,0 0 1,0 1-16,0 25 16,-27-12 15,14-14-31,13 0 0,-13 27 31,0-27-31,13 0 0,-13 14 16,-1-14-1,14 0-15,0-13 31,-13 13-31,0-13 47,-14 0-16,14-13-31,-13-26 32,-27-14-32,40 13 15,-14 13-15,27 1 16,0 0-1,0-1 1,0 14-16,0-14 16,0 14-16,0-27 15,13 14 1,14 0-16,12-14 0,-25 13 31,12 1-31,-13-1 16,14 14-16,-27 0 31,13 13-31,-13 0 47,13-13-16,1 13-16,-1 0-15,-13 0 32,13 0-32,0 0 0,-13 0 15,13 0 16</inkml:trace>
  <inkml:trace contextRef="#ctx0" brushRef="#br0" timeOffset="79339.53">1455 1574 0,'0'0'63,"13"0"-48,1 0 1,92-39-16,-1 12 31,41-13-31,13-12 0,-1 25 31,107-39-31,-172 39 32,-1-12-32,-65 39 31,-14 0-31,0 0 15,-13 0 204,27-13-204,12 13-15,1-14 32,0 1-32,13 0 15,-14 0-15,1 13 0,-27 0 16,0 0 15,1 0-31</inkml:trace>
  <inkml:trace contextRef="#ctx0" brushRef="#br0" timeOffset="83569.77">3440 13600 0,'92'-27'78,"133"-79"-47,952-370 0,-1097 450 1,-1 12-17,-79 14-15,13 0 16</inkml:trace>
  <inkml:trace contextRef="#ctx0" brushRef="#br0" timeOffset="90917.2">16100 12396 0,'0'-13'32,"0"26"14,0 13-30,0 27 31,0 53-47,0-66 0,0-27 47,0 13-47</inkml:trace>
  <inkml:trace contextRef="#ctx0" brushRef="#br0" timeOffset="91691.24">15835 12779 0,'14'0'47,"12"0"-47,27 0 47,238 0-47,-198 0 15,-14 14 17,14 12-32,-54-13 15,-26-13 1,1 0-1</inkml:trace>
  <inkml:trace contextRef="#ctx0" brushRef="#br0" timeOffset="94231.38">16193 12951 0,'-14'0'63,"14"0"-32,-26 14-31,13-14 0,-27 26 31,0-13-31,14 27 31,-40 26-31,26-26 0,27-14 31,-1 14-31,1-27 0,0 27 32,13-40-32,0 13 46,0 0-14,13 1-1,53 38-31,-26-38 0,13 25 31,-27-25-31,-12-14 31,12 13-31,-26-13 31,27 0-31,-14 0 16,0 0 0,0 0-16,-13 0 15,14-13 16,-1 13-31,0 0 0,-13-14 32,0 14 30,0-13-46,0 0-16,0 0 15,0-1 1,0 14-16,0-13 15,0 0 17,-13 13-32,0-13 0,-1 13 31,1-13-31,-27 13 0,14 0 31,-1 0-31,14 0 0,-13 0 16,-14 0-1,27 0 16,0 0-31,13 0 16</inkml:trace>
  <inkml:trace contextRef="#ctx0" brushRef="#br0" timeOffset="95126.43">16814 13044 0</inkml:trace>
  <inkml:trace contextRef="#ctx0" brushRef="#br0" timeOffset="97039.55">17238 12581 0,'-14'0'47,"-12"93"-47,-1-41 0,1 68 15,-40 263 32,53-290-47,13-14 0,0-39 47,0 26-47,0-66 16,0 13 15,13-13-16,0 0-15,14 13 32,-14 1-32,0-14 15,0 0 32,-13 0-47,0 13 47,13-13-32,-13 0 157</inkml:trace>
  <inkml:trace contextRef="#ctx0" brushRef="#br0" timeOffset="117763.73">25268 12105 0,'-27'13'31,"-12"-13"-31,-1 13 0,0 0 47,27-13-31,13 14-1,-13-14 1,13 0-1,-159 119 63,146-93-62,-14-26 0,27 13-1,-13-13 16,-13 40 16,26-40-16</inkml:trace>
  <inkml:trace contextRef="#ctx0" brushRef="#br0" timeOffset="122800.02">17383 12978 0,'13'0'1388,"-13"0"-748,14 0-110,-14 0-483,13 40-47,-13-27 0,13 13 78,0 27-78,-13-40 0,0-13 47,0 14-47,0-14 62,0 13 1,0 0 15</inkml:trace>
  <inkml:trace contextRef="#ctx0" brushRef="#br0" timeOffset="126641.24">17661 13123 0,'0'0'296,"13"0"-265,14 0-31,-1 0 0,-13 0 47,14 0-47,-27 0 0,13 0 62,-13 0-15,13 0 374,-13 0-358,13 0-32,-13 0-31,14 0 0,-1 0 47,0 0 15,-13 0 32,13 0 31,-13 0 93,0 0-187,-13 0-31,13 0 31,-26 0-15,26 0-16,-14 0 31,-12 0-31,26 0 31,-13 0-31,13 0 32,0 0 92,0 0-108,13 0-16,0 0 31,14 0-31,-14 0 0,0 0 47,-13 0 109,0 0-109</inkml:trace>
  <inkml:trace contextRef="#ctx0" brushRef="#br0" timeOffset="127723.3">18005 12925 0,'0'0'16,"13"0"62,-13 13-47,0 40-31,13-26 16,1 12-16,-1-12 47,-13 39-47,0-53 15,0-13 1</inkml:trace>
  <inkml:trace contextRef="#ctx0" brushRef="#br0" timeOffset="129451.4">18230 12872 0,'0'0'234,"0"13"-203,13 40-31,0-26 16,-13-14 15,0 0-31,0 0 0,0-13 47,0 66-47,0-39 0,0 26 47,-66 106-32,53-120-15,0 14 32,-1-53-32,14 13 46</inkml:trace>
  <inkml:trace contextRef="#ctx0" brushRef="#br0" timeOffset="131626.51">18441 13018 0,'0'-14'94,"0"14"-78,0-39 15,0 52 125,0 27-141,0-1 1,0 1 15,-26 13-31,13-27 0,13-26 31,-13 13-31,26-13 156,0 0-140,27 14 0,-27-14 15,13 13-16,-12-13 95,-1 0-79,-13 0 0</inkml:trace>
  <inkml:trace contextRef="#ctx0" brushRef="#br0" timeOffset="132994.6">16999 12224 0,'0'0'32,"-13"26"-17,-26 93 1,12-39-16,1 39 15,-14-27 1,14 41-16,12-41 31,-12-12-31,26-27 0,-13-1 0,13 28 31,0-54-31,0 1 32,0 184 14,0-171-46,0-13 16,0 12-16,0-12 16,0-1-16,0 14 31,0 0-31,0-27 31,0 13-31,0-13 16,0-13 15,13 27-31,-13-27 31,0 13-31,0-13 31,0 13 0,13-13-31,-13 14 47,13 12-47,-13-26 31,14 26-31,-14-26 32</inkml:trace>
  <inkml:trace contextRef="#ctx0" brushRef="#br0" timeOffset="134385.68">18931 13229 0,'0'-13'0,"-13"13"47,13-13-32,39 13 48,147-14-16,-173 14-47,-13 0 46,13 0-46</inkml:trace>
  <inkml:trace contextRef="#ctx0" brushRef="#br0" timeOffset="135144.72">19090 13084 0,'0'13'78,"0"0"-47,0 27-31,0-14 0,0 14 31,0 0-31,0-1 0,13 14 31,-13-40-31,0 1 32,0-14-32,0 0 0</inkml:trace>
  <inkml:trace contextRef="#ctx0" brushRef="#br0" timeOffset="137151.84">19407 13097 0,'0'0'140,"-13"-13"-109,13 13-31,-26-27 16,12 14-1,14 0-15,-13-14 32,13 27-17,0 0 63,27 0-62,-14 0-16,0 0 15,0 0 1,0 0 0,1 0-16,-14 0 46,0 0-30,0 0 0,0 40-1,0 13 1,0-27-1,0 27 1,-14-26-16,1-1 31,0 1-15,13-27-16,-13 13 31,13-13 187,0 0-186,-13 0-1,13 13 0,0-13-31,-14 0 31,14 0 78,14 13-77,-1-13-32,0 0 0,0 0 31,0 0-31,-13 0 0,14 0 31,-14 0 156</inkml:trace>
  <inkml:trace contextRef="#ctx0" brushRef="#br0" timeOffset="137736.87">19539 13295 0,'14'0'15,"-1"0"1,27 0 15,-27 0-31,0 0 47,0 0-47,1 0 0,-1 0 15</inkml:trace>
  <inkml:trace contextRef="#ctx0" brushRef="#br0" timeOffset="138997.94">19857 13123 0,'0'0'78,"-13"-13"-46,0 13-32,13-13 15,0 13 110,0 0-94,0 0-31,0 0 47,0 26-16,0 14-31,0 0 0,0-14 16,0 1-1,0-1-15,-14 1 32,14-27 170,40 13-186,-40-13 0,13 0-1,0 0 1,-13 0-16,14 0 93,-14 0-77</inkml:trace>
  <inkml:trace contextRef="#ctx0" brushRef="#br0" timeOffset="139806.99">19936 12951 0,'0'0'31,"14"0"-31,-1 27 31,27 79-31,-27-53 16,-13 52 0,0-78-16,0 13 31,0-14-31,0 0 0,0 1 15,-40 79 17,27-80-17,0-13 1,13 27-1</inkml:trace>
  <inkml:trace contextRef="#ctx0" brushRef="#br0" timeOffset="141499.09">21590 13137 0,'13'0'125,"93"0"-78,-93 0-32</inkml:trace>
  <inkml:trace contextRef="#ctx0" brushRef="#br0" timeOffset="142059.12">21484 13348 0,'0'0'31,"53"0"-31,0-26 32,159-1-32,-120 27 0,1-13 31,-53 13-31,12 0 47,-25 0-47</inkml:trace>
  <inkml:trace contextRef="#ctx0" brushRef="#br0" timeOffset="147260.41">22516 13163 0,'0'0'78,"0"13"-78,0 14 32,0 26-32,53 26 31,-40-66-31,0 0 31,-13 1-15,14-14-16,25 0 31,-25 0 0,12 0-31,-13 0 0,14 0 16,-1-14-1,1 1-15,-14 0 16,0 0-16,0 0 31,1-1-31,-1 1 31,-13 13-31,13-13 0,-13 0 16,0 13 15,0-14-31,0 1 16,0 0-1,0 13-15,0-13 31,0-53-31,0 26 32,0 13-17,-26-65 32,12 65-31,1 27 30,0 0-14,-14 0-32,-12 0 15,-1 0-15,0 14 16,14-1-16,-27 0 31,0 14-15,53-14-1,-13-13-15,0 0 31,13 0 79,0 13-48,0-13-46,0 13-1,0-13 1,0 27-16,0-27 15,0 13 17,0-13-32,0 13 15,0 0 32</inkml:trace>
  <inkml:trace contextRef="#ctx0" brushRef="#br0" timeOffset="150756.62">15372 10901 0,'0'13'172,"-26"-13"-141,-14 40-15,40-14-16,-13-26 31,13 13-31,-13-13 16,13 0 108,0 0-108,0 14 0,-14-14-16,14 13 15,-13-13-15</inkml:trace>
  <inkml:trace contextRef="#ctx0" brushRef="#br0" timeOffset="152154.7">15240 10927 0,'0'0'109,"13"0"-62,67 40-32,-67-14-15,0-26 32,14 27-32,-14-27 15,-13 0 63,13 0 0,27 13-78,-40-13 0,13 0 16,-13 0 15</inkml:trace>
</inkml:ink>
</file>

<file path=ppt/ink/ink1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2:46.245"/>
    </inkml:context>
    <inkml:brush xml:id="br0">
      <inkml:brushProperty name="width" value="0.05" units="cm"/>
      <inkml:brushProperty name="height" value="0.05" units="cm"/>
      <inkml:brushProperty name="color" value="#177D36"/>
      <inkml:brushProperty name="fitToCurve" value="1"/>
    </inkml:brush>
  </inkml:definitions>
  <inkml:trace contextRef="#ctx0" brushRef="#br0">20 180 0,'0'0'141,"0"20"-126,20 0 1,-20 0-16,20 20 16,-20-20-1,20 20-15,-20 0 16,20-20-16,-20 0 15,20 0 1,-20 0-16,20-20 16,-20 20-1,0-20-15,0 0 16,20 0-1,-20 20 1,0-20 0,20 0-16,0 0 31,-20 0-16,20 0 1,-20 0 0,20 0-1,-20 0 1,20 0-1,0 0 1,-20 0 0,20 0-1,-20-20-15,20 0 16,0 0-1,-20 0-15,0-20 16,0-20 0,0 20-16,0 20 15,0-20 1,0 0-16,0 0 15,0 20 1,0 0-16,0 0 16,0 0-16,0 0 31,0 20-31,0 0 31,0 0-31,-20-20 31,0 20 0,20-20-15,-20 20 0,20 0-1,-20 0 1,20 0-16,-40 0 15,40 0 1,-40 0-16,20 0 16,20 0-16,-40 0 15,20 0 1,0 20-16,0-20 15,0 20 1,20 0-16,-20-20 16,20 0-1,0 20-15,-20-20 16,20 0-1,0 20 1,0-20 31,0 20-16,0 0 0,0-20 16,0 0-16,0 0-31,40 0 16,-20 20-1,0-20-15,20 0 16,-40 0 0,20 0-16,20 0 15,-40 0 1,20 0-16,0 0 15,-20 0-15,20 0 16,-20 0 0,20 0-16,-20 0 15,20 0 16,0 0 47,-20 0-46,20 0 14,-20 0 64</inkml:trace>
</inkml:ink>
</file>

<file path=ppt/ink/ink1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3:41.357"/>
    </inkml:context>
    <inkml:brush xml:id="br0">
      <inkml:brushProperty name="width" value="0.05" units="cm"/>
      <inkml:brushProperty name="height" value="0.05" units="cm"/>
      <inkml:brushProperty name="color" value="#177D36"/>
      <inkml:brushProperty name="fitToCurve" value="1"/>
    </inkml:brush>
  </inkml:definitions>
  <inkml:trace contextRef="#ctx0" brushRef="#br0">3 500 0,'0'0'78,"0"20"-63,0 0-15,0-20 16,0 40-1,0-40-15,0 20 16,0 0 0,20 0-16,-20-20 15,20 20 1,-20-20-16,20 0 15,-20 20 1,20-20-16,0 0 16,-20 0-1,20 0-15,0 0 16,0 0-16,-20 0 15,20-20 1,-20 20-16,20-40 16,0 20-1,0-20-15,-20-20 16,20 0-1,0-20-15,-20 20 16,20 0 0,-20 20-16,0-20 15,0 40 1,0 0-16,0-20 15,0 20 1,0 0-16,-20 20 16,20 0-16,0-20 15,-20 20 1,20 0-16,-20 0 15,20 0 1,-20 0 0,0 0-1,20 20-15,0 20 16,-20 40-1,20 60-15,0 20 16,0-20 0,0 0-16,20-20 15,0 40 1,0-40-16,0 20 15,-20-40 1,20 0-16,-20-20 16,0-20-16,20 0 15,-20-20 1,0 20-16,0 0 15,0-40 1,0 0-16,0 20 16,0-40-1,0 0-15,-20 0 16,20 0-1,-20 0-15,20 0 16,-20 0 0,0-20-16,-20 0 15,20-20 1,0-20-16,-20 20 15,40 0 1,0-20-16,-20 0 16,20 20-16,0 0 15,0 0 1,0 0-16,20 40 15,0-20 1,0 20-16,0-20 16,0 0-1,-20 20-15,20 0 16,-20 0-1,20 0-15,-20-20 16,20 20 0,-20 0 30,0 0-46,20-20 94,-20 20-78,20 0-1,0 0-15,0-20 16,0 0-1,0 20-15,-20 0 16,20-20 0,-20 20 15</inkml:trace>
  <inkml:trace contextRef="#ctx0" brushRef="#br0" timeOffset="803">3 380 0</inkml:trace>
</inkml:ink>
</file>

<file path=ppt/ink/ink1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3:44.813"/>
    </inkml:context>
    <inkml:brush xml:id="br0">
      <inkml:brushProperty name="width" value="0.05" units="cm"/>
      <inkml:brushProperty name="height" value="0.05" units="cm"/>
      <inkml:brushProperty name="color" value="#177D36"/>
      <inkml:brushProperty name="fitToCurve" value="1"/>
    </inkml:brush>
  </inkml:definitions>
  <inkml:trace contextRef="#ctx0" brushRef="#br0">89 0 0,'-20'0'16,"20"0"46,0 0-62,0 40 16,0 0-1,0 40-15,0 40 16,0-20 0,0 20-16,0-40 15,0 0 1,0-20-16,0-20 15,20-20 1,-20 0-16,0-20 31,20 0 16,0 0-31,-20 0-1,20 0 1,-20 0-1,20 0-15,0-20 16,0-20 0,20 0-16,-20-20 15,0 0 1,0 0-16,-20 20 15,20 0 1,-20 0-16,0 0 16,0 20-1,0 0-15,0 0 16,0 0-16,0 0 15,0 0 1,0 0-16,0 0 16,-20 0-1,-20 20-15,20-20 16,-20 0-1,20 20-15,0 0 16,-20 0 0,40 0-16,-20 0 15,0 0 1,0 0-16,20 0 15,-20 0 1,20 0-16,-20 0 16,0 20-1,20 0-15,0-20 16,0 20-16,0 0 15,0 0 1,0 0-16,0-20 16,0 20-1,0 0-15,0 0 16,0-20-1,0 20-15,0 0 16,20-20 0,0 20-16,-20-20 15,40 0 1,-20 0-16,0 0 15,0 0 1,-20 0-16,20 0 16,0 0-16,-20 0 15,20 0 16,-20 0 1,20 0 14,0 0 1,-20 0-16,20 0-15,-20 0-16,20 0 16,-20 0-16,0 0 15,20 0 1,0 0-1,-20 0 63</inkml:trace>
  <inkml:trace contextRef="#ctx0" brushRef="#br0" timeOffset="2379">449 660 0,'0'0'47,"0"20"-32,0-20 16,0 20-15,0-20 0,0 20-16,0 0 31,0 0 16,0-20-1,0 0-14,0 0-1,20 0 16,-20 0-47,0 0 15,0-20 1,20 0-16,-20 20 15,0-20 1,0 20-16,0-20 16,0 20-1,0-20 16,0 20-15,-20 0 15,20 0 63,-20 0-47,20 0-32,0 20 16,0-20-31,0 0 16,0 20 0,0-20-16,0 20 15,0 0 1,0-20-1,0 20-15,0-20 32,0 20-1,0-20 0,0 0-15,0 0-1,20 0-15,0 20 16,-20-20-1,20 0 1,-20 0 0,20 0-16,-20 0 15,20 0 1,0 0-1,-20 0 1,20 0 0,-20 0 15,20 0-16,-20 0 1,20 0 0,-20-20-1,20 20 16,-20-20-31,0 20 32,0-20-17,20 20-15,-20-20 31,0 20 32,0-20-48,0 20 1,0 0 0,-20-20-1,20 20-15,-20 0 16,0 0-1,20 0 17,-20 0-1,20 0 16,-20 0-1,0 0 1,20 0-16,-20 0 1,20 0 30</inkml:trace>
</inkml:ink>
</file>

<file path=ppt/ink/ink1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3:48.209"/>
    </inkml:context>
    <inkml:brush xml:id="br0">
      <inkml:brushProperty name="width" value="0.05" units="cm"/>
      <inkml:brushProperty name="height" value="0.05" units="cm"/>
      <inkml:brushProperty name="color" value="#177D36"/>
      <inkml:brushProperty name="fitToCurve" value="1"/>
    </inkml:brush>
  </inkml:definitions>
  <inkml:trace contextRef="#ctx0" brushRef="#br0">0 20 0,'0'0'16,"0"0"62,20-20-62,0 20-16,-20 0 15,20 0 1,0 0-16,-20 0 15,20 0 1,-20 0 15,20 0-15,-20 0-1,20 0 17</inkml:trace>
</inkml:ink>
</file>

<file path=ppt/ink/ink1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3:49.439"/>
    </inkml:context>
    <inkml:brush xml:id="br0">
      <inkml:brushProperty name="width" value="0.05" units="cm"/>
      <inkml:brushProperty name="height" value="0.05" units="cm"/>
      <inkml:brushProperty name="color" value="#177D36"/>
      <inkml:brushProperty name="fitToCurve" value="1"/>
    </inkml:brush>
  </inkml:definitions>
  <inkml:trace contextRef="#ctx0" brushRef="#br0">0 0 0,'0'20'124,"20"-20"-108,0 0-16,-20 0 16,20 0-1,0 0-15,0 0 16,-20 20-1,20-20-15,0 0 32,-20 0-32,0 0 31</inkml:trace>
</inkml:ink>
</file>

<file path=ppt/ink/ink1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3:49.965"/>
    </inkml:context>
    <inkml:brush xml:id="br0">
      <inkml:brushProperty name="width" value="0.05" units="cm"/>
      <inkml:brushProperty name="height" value="0.05" units="cm"/>
      <inkml:brushProperty name="color" value="#177D36"/>
      <inkml:brushProperty name="fitToCurve" value="1"/>
    </inkml:brush>
  </inkml:definitions>
  <inkml:trace contextRef="#ctx0" brushRef="#br0">166 80 0,'0'-20'15,"0"20"17,0-20-17</inkml:trace>
  <inkml:trace contextRef="#ctx0" brushRef="#br0" timeOffset="1120">126 0 0,'0'0'16,"0"0"-1,-20 0-15,0 0 16,0 0-16,20 0 31,-20 0-31,0 0 16,20 0-1,-20 0-15,20 20 16,0 0 0,0 0-16,0 0 15,0-20-15,0 20 16,0 0-1,0 0-15,0 0 16,0-20 0,0 40-16,0-40 15,20 20 1,0-20-16,-20 20 15,20 0 1,-20-20-16,20 0 16,0 0-1,-20 20-15,20-20 16,-20 0-1,20 0-15,0 0 16,0 0 0,-20 0-16,40 0 15,-40 0-15,20 0 16,-20 0-1,20 0-15,-20 0 32,20 0-32,0 0 31,-20 0-16,0 0 1,0 0-16,0-20 16,20 20-1,-20-20-15,0 20 16,0-20-1,0 20 1,0-20-16,0 20 16,0-20-1,0 0-15,0 20 31,-20 0-31,0-20 16,20 20 0,0 0-16,-20-20 15,20 20 1,0-20-16,-20 20 15,20 0 1,0 0-16,-20-20 31,20 20 0,-20 0-15,20-20 31,-20 20 0</inkml:trace>
</inkml:ink>
</file>

<file path=ppt/ink/ink1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5:12.825"/>
    </inkml:context>
    <inkml:brush xml:id="br0">
      <inkml:brushProperty name="width" value="0.05" units="cm"/>
      <inkml:brushProperty name="height" value="0.05" units="cm"/>
      <inkml:brushProperty name="color" value="#177D36"/>
      <inkml:brushProperty name="fitToCurve" value="1"/>
    </inkml:brush>
  </inkml:definitions>
  <inkml:trace contextRef="#ctx0" brushRef="#br0">0 29 0,'0'0'16,"0"40"-1,0 20 1,0-20-16,0 20 15,0 20 1,20-20-16,-20 20 16,20-20-16,0-20 15,-20 0 1,20-20-16,-20 0 15,0 0 1,20-20 0,-20 0-1,0 0 1,20 0-1,0 0 1,-20 0 0,20 0-16,-20-20 15,20 20 1,0-20-16,0 0 15,-20 0 1,0 0-16,20 0 16,0 20-16,-20-20 15,0-20 1,20 20-16,-20-20 15,20-20 1,-20 0-16,0 20 16,0 0-1,0 0-15,0 0 16,0 0-1,0 20-15,0 0 16,-20 20 0,20-20-16,-20 20 15,0 0 1,0-20-16,0 20 15,0 0-15,0 0 16,0 0 0,0 0-16,-20 0 15,20 0 1,20 0-16,-20 0 15,0 0 1,20 0-16,-20 0 31,20 0 0,0 0-15,0 0 0,0 20-16,0 20 15,0-20 1,0 0-16,20 0 15,-20-20-15,0 20 16,20 0 0,-20-20 15,0 0-31,20 20 15,-20-20 1,20 0-16,0 0 16,-20 0-1,20 0-15,0 0 16,0 0-1,20 0-15,-20 0 16,-20 0 0,40 0-16,-20 0 15,0 0 1,-20 0-16,20 0 15</inkml:trace>
  <inkml:trace contextRef="#ctx0" brushRef="#br0" timeOffset="1250">380 909 0,'0'-20'15,"0"0"1,0 20 15,20-20-31,-20 20 16,0-20-1,20 0-15,-20 20 16,0-20-1,0 0-15,20 0 16,-20 20 0,0-20-16,0 20 15,0-20 32,20 20 93,-20 0-140,0 20 16,20 0-16,-20 0 16,0 20-1,20-20-15,0 0 16,-20 20-1,0-40-15,0 40 16,20-40 0,-20 20-16,0-20 15,0 20 1,0-20-1,0 20 48</inkml:trace>
</inkml:ink>
</file>

<file path=ppt/ink/ink14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5:15.245"/>
    </inkml:context>
    <inkml:brush xml:id="br0">
      <inkml:brushProperty name="width" value="0.05" units="cm"/>
      <inkml:brushProperty name="height" value="0.05" units="cm"/>
      <inkml:brushProperty name="color" value="#177D36"/>
      <inkml:brushProperty name="fitToCurve" value="1"/>
    </inkml:brush>
  </inkml:definitions>
  <inkml:trace contextRef="#ctx0" brushRef="#br0">0 60 0,'0'-20'63,"20"20"-32,-20 0-31,40-20 15,0 20 1,20 0-16,-20 0 16,0 0-16,-20 0 15,20-20 1,-40 20-16,20 0 15,-20 0 1</inkml:trace>
</inkml:ink>
</file>

<file path=ppt/ink/ink1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5:16.129"/>
    </inkml:context>
    <inkml:brush xml:id="br0">
      <inkml:brushProperty name="width" value="0.05" units="cm"/>
      <inkml:brushProperty name="height" value="0.05" units="cm"/>
      <inkml:brushProperty name="color" value="#177D36"/>
      <inkml:brushProperty name="fitToCurve" value="1"/>
    </inkml:brush>
  </inkml:definitions>
  <inkml:trace contextRef="#ctx0" brushRef="#br0">0 40 0,'0'-20'47,"0"20"-1,40-20-46,0 20 16,-20 0 0,20 0-16,0 0 15,0 0 1,-40 0-16,20 0 15,-20 0 1,20 0 31</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27:04.831"/>
    </inkml:context>
    <inkml:brush xml:id="br0">
      <inkml:brushProperty name="width" value="0.05" units="cm"/>
      <inkml:brushProperty name="height" value="0.05" units="cm"/>
      <inkml:brushProperty name="fitToCurve" value="1"/>
    </inkml:brush>
  </inkml:definitions>
  <inkml:trace contextRef="#ctx0" brushRef="#br0">0 410 0,'20'-20'31,"0"-20"-15,-20-20 0,40 0-16,0 0 15,0 20 1,20 0-16,40 0 15,20 0 1,-20 40-16,-20 0 16,0 0-1,-40 20-15,20 40 16,0 20-16,0 40 15,-20 0 1,-20-20-16,-20-20 16,0 0-1,0 0-15,0 20 16,0 0-1,-40 0-15,0 20 16,20-40 0,0 20-16,0-40 15,0 0 1,0 0-16,20-20 15,0 0 1,0-20-16,0 20 16,0 0-1,0-20-15,0 0 16,0 0-16,0 0 15,0-20 1,0 20-16,0-20 16,0 20-1,0-20 32</inkml:trace>
</inkml:ink>
</file>

<file path=ppt/ink/ink15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5:18.629"/>
    </inkml:context>
    <inkml:brush xml:id="br0">
      <inkml:brushProperty name="width" value="0.05" units="cm"/>
      <inkml:brushProperty name="height" value="0.05" units="cm"/>
      <inkml:brushProperty name="color" value="#177D36"/>
      <inkml:brushProperty name="fitToCurve" value="1"/>
    </inkml:brush>
  </inkml:definitions>
  <inkml:trace contextRef="#ctx0" brushRef="#br0">0 0 0,'0'0'47,"20"0"-47,-20 0 15,40 0 1,-20 0-16,20 0 16,-20 0-16,20 0 15,-20 0 1,0 0-16,20 0 15,-20 0 1,0 0-16,-20 0 16,20 0-1,-20 0 16,0 0 1,20 0 77</inkml:trace>
</inkml:ink>
</file>

<file path=ppt/ink/ink1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47:32.043"/>
    </inkml:context>
    <inkml:brush xml:id="br0">
      <inkml:brushProperty name="width" value="0.05" units="cm"/>
      <inkml:brushProperty name="height" value="0.05" units="cm"/>
      <inkml:brushProperty name="fitToCurve" value="1"/>
    </inkml:brush>
  </inkml:definitions>
  <inkml:trace contextRef="#ctx0" brushRef="#br0">0 0 0,'0'0'78,"0"24"-63,0-24 1,0 24-16,0 0 16,0 0-1,0-24 1,0 24 31,0-24-1,0 24-14,0-24 30,0 24-31,0-1 63</inkml:trace>
</inkml:ink>
</file>

<file path=ppt/ink/ink1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47:34.651"/>
    </inkml:context>
    <inkml:brush xml:id="br0">
      <inkml:brushProperty name="width" value="0.05" units="cm"/>
      <inkml:brushProperty name="height" value="0.05" units="cm"/>
      <inkml:brushProperty name="fitToCurve" value="1"/>
    </inkml:brush>
  </inkml:definitions>
  <inkml:trace contextRef="#ctx0" brushRef="#br0">31 4 0,'0'0'453,"0"0"-438,0 0 1,48 0-16,-24 0 16,0 0-16,0 0 15,0 0 1,0 0-16,0 0 15,0 0 1,-24 0-16,24 0 31,-24 24 0,0-24-31,24 0 94,-24 0-78,0 48-16,0-48 15,24 48 1,-24-1-16,24 1 15,-24 24 1,24 0-16,-24 0 16,0 24-1,24 24-15,-24-24 16,0 47-1,0-47-15,0 0 16,0-24 0,0-24-16,0 0 15,-24-24 1,24 0-16,-48-24 15,24 0-15,-24 0 16,0 0 0,0 0-16,0 0 15,24-24 1,0 0-16,-24-24 15,48 24 1,0-24-16,0-24 16,0 48-1,0 0-15,0-24 16,0 24-1,0 0-15,48-24 16,-24 48 0,0-24-16,0-24 15,0 48-15,0 0 16,-24 0-1,0-24 1,24 24 0,-24 0 15,24 0-31,-24-23 47</inkml:trace>
</inkml:ink>
</file>

<file path=ppt/ink/ink15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47:36.234"/>
    </inkml:context>
    <inkml:brush xml:id="br0">
      <inkml:brushProperty name="width" value="0.05" units="cm"/>
      <inkml:brushProperty name="height" value="0.05" units="cm"/>
      <inkml:brushProperty name="fitToCurve" value="1"/>
    </inkml:brush>
  </inkml:definitions>
  <inkml:trace contextRef="#ctx0" brushRef="#br0">50 120 0,'0'0'78,"0"0"-78,0 48 15,0-24 1,0 23-16,-24 25 15,1-24-15,23 0 16,0 0 0,0-24-16,0 24 15,0-48 1,0 48-16,0-48 15,0 24 1,0-24-16,0 24 31,0 0-31,0-24 16,0 24-1,23-24-15,1 24 16,-24 0 0,0 0-16,24 0 15,-24 0-15,0-24 16,0 24-1,0-24-15,24 24 16,-24-24 15,24 23 32,-24-23-32,24 0-16,-24 0 1,0 24 0,24-24 15</inkml:trace>
  <inkml:trace contextRef="#ctx0" brushRef="#br0" timeOffset="1583">242 359 0,'0'0'47,"0"24"-47,0 0 15,0 0 1,0 0-16,0 0 16,0 0-1,0 0-15,0 0 16,0-24-1,24 24 32,0-24-16,-24 0 1,24 0-32,-24 0 31,24 0-31,0 0 15,-24 0 1,24 0 0,-24 0-1,24 0 1,-24-48-1,0 24-15,24 0 16,0-24 0,-24 0-16,0 24 15,0-24-15,0 24 16,0 0-1,0 0-15,0 1 16,0-1 0,0 24-16,0-24 15,0 24 1,0 0-16,0-24 15,-48 24 1,48-24-16,-24 24 16,24 0-1,-24 0-15,24 0 16,-24 0-1,0 0-15,24 0 16,-24 0-16,24 0 16,-24 0-1,0 24 1,24 24-1,0-24-15,0 23 16,0-23 0,0 24-16,0-24 15,0 0 1,0-24-16,0 24 15,0-24 1,0 0 31,24 0-47,0 0 15,-24 0 1,48 0-16,-48 0 16,24 0-1,-24 0 1,24 0 31</inkml:trace>
  <inkml:trace contextRef="#ctx0" brushRef="#br0" timeOffset="1817">482 359 0</inkml:trace>
  <inkml:trace contextRef="#ctx0" brushRef="#br0" timeOffset="2689">554 623 0,'0'0'94,"0"24"-79,0 0-15,0-24 16,0 24-1</inkml:trace>
  <inkml:trace contextRef="#ctx0" brushRef="#br0" timeOffset="5023">602 0 0,'0'0'62,"0"24"-46,0-24 0,0 24-16,0 24 15,0-24 1,24 0-16,-24 0 15,0 0 1,24 23-16,-1-23 16,-23 24-1,0-24-15,24 0 16,-24 24-16,0-48 15,24 24 1,-24 0-16,0 0 16,0-24-1,0 24-15,0-24 16,0 24-1,0 0-15,0-24 16,0 24 0,0-24-16,0 24 15,0-24 1,0 24-1,0 0 1,0-24 0,0 24 15,0-24 0,0 24-15,0 0-1,0-24 16,0 24 32,0-24-48,0 24 17,0-24-17,0 24 1,0 0 15,0-24-31,0 24 31,0-24-31,-24 23 16,24 1-1,0-24 17,0 24-17,0-24 1,0 0-1,0 24 1,0-24 15,0 24 16</inkml:trace>
</inkml:ink>
</file>

<file path=ppt/ink/ink15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54:48.680"/>
    </inkml:context>
    <inkml:brush xml:id="br0">
      <inkml:brushProperty name="width" value="0.05" units="cm"/>
      <inkml:brushProperty name="height" value="0.05" units="cm"/>
      <inkml:brushProperty name="fitToCurve" value="1"/>
    </inkml:brush>
  </inkml:definitions>
  <inkml:trace contextRef="#ctx0" brushRef="#br0">0 192 0,'24'0'219,"24"0"-204,24 0-15,24 0 16,24 0 0,-25 0-16,-23 0 15,0 0 1,-24 0-16,-24 0 15,24 0 1,-24 0-16,0 0 16,-24 0-16,24 0 31,-24 0 31</inkml:trace>
  <inkml:trace contextRef="#ctx0" brushRef="#br0" timeOffset="954">743 0 0,'0'0'47,"24"0"-31,-24 0-16,24 0 15,-24 0 1,24 0-16,0 0 16,-24 24-16,0-24 15,24 0 1,-24 0-16,0 0 15,24 0 1,-24 24 15,0 0-31,0-24 16,0 24-1,0 0-15,0 0 16,0 24 0,0-24-16,0 0 15,0 24 1,0-48-16,0 24 15,0-24 1,0 24-16,0 0 16,0-24 62</inkml:trace>
</inkml:ink>
</file>

<file path=ppt/ink/ink15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54:50.638"/>
    </inkml:context>
    <inkml:brush xml:id="br0">
      <inkml:brushProperty name="width" value="0.05" units="cm"/>
      <inkml:brushProperty name="height" value="0.05" units="cm"/>
      <inkml:brushProperty name="fitToCurve" value="1"/>
    </inkml:brush>
  </inkml:definitions>
  <inkml:trace contextRef="#ctx0" brushRef="#br0">0 73 0,'24'-24'110,"48"24"-110,0 0 15,-1 0 1,25-24-16,0 24 15,-24-24 1,0 24-16,-24 0 16,-24 0-16,0 0 15,-24 0 1</inkml:trace>
  <inkml:trace contextRef="#ctx0" brushRef="#br0" timeOffset="1198">431 1 0,'0'24'47,"24"24"-31,24 71-1,24 25-15,-24 0 16,0 0-16,-24 24 15,0-1 1,-24 1 0,0 0-16,-24-24 15,-24-25-15,0-47 16,0-24-1,24 0-15,-48-24 16,24-24 0,0 0-16,24 0 15,-48-24 1,24-48-16,-23-72 15,23 25 1,24 23-16,0 0 16,24 24-16,0 48 15,0-24 1,0 24-16,0 0 15,0 24 1,0-24 0,0 0-1,48 24-15,-24 0 16,24-24-1,23 0-15,-47 0 16,0 24 0,24-48-16,-24 48 15,0 0 1,-24 0-16,0-24 15,24 24 1</inkml:trace>
</inkml:ink>
</file>

<file path=ppt/ink/ink15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54:53.379"/>
    </inkml:context>
    <inkml:brush xml:id="br0">
      <inkml:brushProperty name="width" value="0.05" units="cm"/>
      <inkml:brushProperty name="height" value="0.05" units="cm"/>
      <inkml:brushProperty name="fitToCurve" value="1"/>
    </inkml:brush>
  </inkml:definitions>
  <inkml:trace contextRef="#ctx0" brushRef="#br0">241 1054 0,'0'0'62,"0"48"-62,0 24 16,0 24-16,0 0 16,0 23-1,0-47-15,0 0 16,24-48-1,-24 0-15,0-24 16,0 24 0,0-24 15,24 0 0,0 0-31,-24 0 16,24-48-1,24 24-15,0-48 16,-24-48-16,23 1 15,1 23 1,0-48-16,-24 0 16,0 0-1,0 25-15,0-1 16,-24 48-1,0 24-15,-24 0 16,24-24 0,-48 72-16,0-48 15,0 24 1,-47 0-16,47 24 15,-24 0 1,48 0-16,-24 0 16,0 0-1,24 0-15,0 24 16,0 24-16,0 0 15,0 24 1,24-24-16,0 24 16,0-24-1,0-24-15,0 48 16,0-48-1,0 0-15,24 0 16,0-24 0,-24 47-16,48-47 15,-24 24 1,24 24-16,-24-48 15,0 24 1,0 0-16,0-24 16,24 0-16,-48 0 15,24 24 1,-24-24-16,24 0 15,0 0 1,-24 0-16,24 0 31,-24 0 0</inkml:trace>
  <inkml:trace contextRef="#ctx0" brushRef="#br0" timeOffset="2252">49 0 0,'0'24'0,"-24"0"15,24 0-15,0 0 16,0 23-1,0-47-15,0 48 16,0-24 0,-24-24-16,24 48 15,0-24 1,0 0-16,0 24 15,0-24 1,0 0-16,0 0 16,0 24-1,0-24-15,0 0 16,0 24-1,0-24-15,0 0 16,0 48-16,0-72 16,0 24-1,0 23-15,0-47 16,0 48-1,24-24-15,-24 0 16,0 0 0,0 0-16,0 24 15,0-24 1,24 0-16,-24 24 15,0-24 1,24 0-16,-24 24 16,0-24-1,0 0-15,0 24 16,0-24-16,0-24 15,0 48 1,0-48-16,0 24 16,0 23-1,0-23-15,0 24 16,0 0-1,0-48-15,0 24 16,0 24 0,0-24-16,0 0 15,0 0 1,0-24-16,0 24 15,0 0 1,24-24 0,-24 24-1,0-24-15,0 24 16,0 0-16,0-24 31,0 24-15,24-24-1,-24 24 16,0-24-31,24 24 32,-24 0-32,0-24 31,0 24 0,0-24-15,0 0 15,24 0-16,-24 0 17,24 24-17,0-24 1,-24 0-1,24 0 1,-24 0 0,24 0-1,-24 0 1,24 0 15</inkml:trace>
  <inkml:trace contextRef="#ctx0" brushRef="#br0" timeOffset="3204">672 1605 0,'0'-24'47,"0"24"31,0-24-78,0 24 16,24-24-16,-24 0 15,24 0 1,-24 24-1,0-24-15,0 0 16,0 48 78,0 0-94,0 0 15,0 24 1,0-24-16,0 0 15,0 0-15,0-24 16,0 24 0,24 0 15</inkml:trace>
</inkml:ink>
</file>

<file path=ppt/ink/ink15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54:57.729"/>
    </inkml:context>
    <inkml:brush xml:id="br0">
      <inkml:brushProperty name="width" value="0.05" units="cm"/>
      <inkml:brushProperty name="height" value="0.05" units="cm"/>
      <inkml:brushProperty name="fitToCurve" value="1"/>
    </inkml:brush>
  </inkml:definitions>
  <inkml:trace contextRef="#ctx0" brushRef="#br0">23 0 0,'-23'0'47,"23"0"-47,0 0 16,0 24-1,0 0 1,0 24-16,0 0 16,0 24-1,0 0-15,0 0 16,23 0-1,-23 0-15,24 0 16,-24-1 0,24 1-16,-24 0 15,0 0 1,0 0-16,0 24 15,0-24 1,0 0-16,0-24 16,0 23-16,0-47 15,-24 0 1,24 24-16,0-24 15,0 0 1,0 0-16,0 0 16,0-24-1</inkml:trace>
</inkml:ink>
</file>

<file path=ppt/ink/ink15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54:58.470"/>
    </inkml:context>
    <inkml:brush xml:id="br0">
      <inkml:brushProperty name="width" value="0.05" units="cm"/>
      <inkml:brushProperty name="height" value="0.05" units="cm"/>
      <inkml:brushProperty name="fitToCurve" value="1"/>
    </inkml:brush>
  </inkml:definitions>
  <inkml:trace contextRef="#ctx0" brushRef="#br0">0 361 0,'24'0'78,"0"-24"-62,-24 24-16,24-23 16,48 23-1,-48-24-15,24 0 16,0 24-16,-24 0 15,0 0 1,-24 0-16,24 0 16,-24-24-1</inkml:trace>
  <inkml:trace contextRef="#ctx0" brushRef="#br0" timeOffset="669">48 98 0,'0'-24'31,"0"24"1,0-24-17,0 0-15,0 24 16,24 0-1,24 0-15,-24 0 16,-24-24 0,24 24-16,0 0 15,-24 0 1,24 0-16,-24 0 15,24 0 1,-24 0 31</inkml:trace>
</inkml:ink>
</file>

<file path=ppt/ink/ink15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55:01.198"/>
    </inkml:context>
    <inkml:brush xml:id="br0">
      <inkml:brushProperty name="width" value="0.05" units="cm"/>
      <inkml:brushProperty name="height" value="0.05" units="cm"/>
      <inkml:brushProperty name="fitToCurve" value="1"/>
    </inkml:brush>
  </inkml:definitions>
  <inkml:trace contextRef="#ctx0" brushRef="#br0">6 240 0,'0'-24'31,"0"0"-15,0 0-1,0 24-15,0-24 16,0 0-1,0 0-15,0 0 16,0 24 0,0-24-1,24 0-15,24 24 16,0-24-1,0 24-15,24 0 16,-24 0 0,-1 0-16,25 0 15,-24 0 1,-24 0-16,0 0 31,0 24-31,0-24 16,-24 0-1,24 24-15,-24 24 16,0 0-1,0 0 1,0-24-16,0 48 0,0-24 16,0-24-1,0 24-15,0-1 16,-24-47-1,24 48-15,-48-24 16,48 0 0,-24 0-16,24 0 15,-24 0 1,24-24-16,-24 24 15,24 0 1,0 0-16,0-24 16,0 24-1,0 0-15,0-24 16,0 24-1,0-24 1,0 24 15,0-24 16,0 24-31,0 0 15,0-24 250,0 24-250,0-24-16,0 0 1,0 24-16,0 0 31,24-24-31,-24 0 31,0 24 32,0-24 30,24 0-15</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27:05.500"/>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16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55:02.111"/>
    </inkml:context>
    <inkml:brush xml:id="br0">
      <inkml:brushProperty name="width" value="0.05" units="cm"/>
      <inkml:brushProperty name="height" value="0.05" units="cm"/>
      <inkml:brushProperty name="fitToCurve" value="1"/>
    </inkml:brush>
  </inkml:definitions>
  <inkml:trace contextRef="#ctx0" brushRef="#br0">0 0 0,'0'0'47</inkml:trace>
</inkml:ink>
</file>

<file path=ppt/ink/ink16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55:22.795"/>
    </inkml:context>
    <inkml:brush xml:id="br0">
      <inkml:brushProperty name="width" value="0.05" units="cm"/>
      <inkml:brushProperty name="height" value="0.05" units="cm"/>
      <inkml:brushProperty name="fitToCurve" value="1"/>
    </inkml:brush>
  </inkml:definitions>
  <inkml:trace contextRef="#ctx0" brushRef="#br0">27 79 0,'0'0'15,"-24"0"32,24 24-47,0-24 16,0 24-16,0-24 15,0 24 1,0 0-16,0 0 15,0 0-15,0 0 16,24 0 0,0-24-16,0 24 15,0 0 1,-1-24-16,-23 24 15,48-24 1,-48 23-16,24-23 16,-24 0-1,24 0 1,0 0-1,-24 0 1,24 0 0,-24 0-1,24 0 1,0 0-1,-24 0-15,0-23 16,24 23 0,-24-24-16,0 24 15,24-24 1,-24 0-16,0 24 31,0-24 0,0 24-15,0-24-1,0 0-15,0 0 16,0-24 0,0 24-16,-24 0 15,24 24-15,0-24 16,-24 0-1,24 24-15,-24 0 16,0-24 0,24 24-1,-24 0 1,24 0-16,-24 0 15,0 0 1,24 0 0,-24 0-1,24 0 1,-24 0 31,24 0 15,0 0 0,0 0-30,-24 0-1,24 24 31,0 0 1</inkml:trace>
</inkml:ink>
</file>

<file path=ppt/ink/ink16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55:23.717"/>
    </inkml:context>
    <inkml:brush xml:id="br0">
      <inkml:brushProperty name="width" value="0.05" units="cm"/>
      <inkml:brushProperty name="height" value="0.05" units="cm"/>
      <inkml:brushProperty name="fitToCurve" value="1"/>
    </inkml:brush>
  </inkml:definitions>
  <inkml:trace contextRef="#ctx0" brushRef="#br0">0 456 0,'0'0'46</inkml:trace>
  <inkml:trace contextRef="#ctx0" brushRef="#br0" timeOffset="1533">120 240 0,'0'0'94,"0"0"-48,0 0-46,24 48 16,-24-24 0,0 0-16,0 0 15,0 0-15,0-24 31,0 0 94,0 0-109,24 0-1,0-24-15,-24 24 16,0 0-16,24-24 16,-24 24-1,23 0 1,1 0-1,-24 0-15,24 0 16,-24 24 0,0 0-16,24 0 15,-24-24 1,24 24-16,-24 0 15,0-24 1,0 24-16,0-24 16,0 24 15,0 0 16,0-24-1,0 24-14,-24-24-17,24 0 1,-24 24-1,24-24 1,0 0-16,-24 0 31,24 23 0</inkml:trace>
  <inkml:trace contextRef="#ctx0" brushRef="#br0" timeOffset="2780">144 216 0,'0'0'62,"0"-24"-15,0 24-31,0-24-1,48 24-15,-1-72 47,1 48-47,-48 0 16,24 24-16,-24-24 15,0 24 1,0-24 15,24 24-31</inkml:trace>
</inkml:ink>
</file>

<file path=ppt/ink/ink16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5T16:57:42.990"/>
    </inkml:context>
    <inkml:brush xml:id="br0">
      <inkml:brushProperty name="width" value="0.05292" units="cm"/>
      <inkml:brushProperty name="height" value="0.05292" units="cm"/>
      <inkml:brushProperty name="color" value="#FF0000"/>
    </inkml:brush>
  </inkml:definitions>
  <inkml:trace contextRef="#ctx0" brushRef="#br0">8030 13256 0,'0'0'343,"53"0"-280,-40 0-48,93-14 17,-53 14-1,93-26-16,-14 26 1,-119 0-16,0 0 31,14 0-31,-27-13 0,13 13 47,-13 0-47,13 0 78,-13 0 1310</inkml:trace>
  <inkml:trace contextRef="#ctx0" brushRef="#br0" timeOffset="2311.13">15518 10808 0,'-13'0'31,"-40"0"1,26 13-32,-118 107 46,26-15 1,119-91-47,-14-14 47</inkml:trace>
  <inkml:trace contextRef="#ctx0" brushRef="#br0" timeOffset="3225.18">15174 10901 0,'0'0'32,"26"0"-1,-26 0-31,27 0 31,92 92 0,-106-78-31,-13-14 16,0 0 31,0 13-16,0 0 62</inkml:trace>
  <inkml:trace contextRef="#ctx0" brushRef="#br0" timeOffset="12371.7">22701 12369 0,'13'40'31,"54"105"-31,-54-92 47,-13 80-47,0-94 0,0 1 62,0 106-62,0-120 16,0-13 30</inkml:trace>
  <inkml:trace contextRef="#ctx0" brushRef="#br0" timeOffset="13755.78">15703 12475 0,'0'0'16,"13"0"46,0 132-62,1-39 16,-1-14-16,-13-12 15,0-28 1,0-12 15,13-14-15,-13-13-16</inkml:trace>
  <inkml:trace contextRef="#ctx0" brushRef="#br0" timeOffset="14398.82">15677 13018 0,'0'0'47,"52"0"-16,28 0-31,12 0 0,14 0 31,40 0-31,-106 0 16,12 0-1,-52 0 17</inkml:trace>
  <inkml:trace contextRef="#ctx0" brushRef="#br0" timeOffset="15654.89">16100 13123 0,'-13'0'31,"-1"14"-31,14-1 0,-13 13 32,0 1-32,0-1 0,-14 27 31,14-13-16,13 92 17,0-92-32,0-27 31,0 13-31,13 1 0,1-27 0,25 40 31,-12-27-15,12 0-1,-25-13 16,25 0-31,-25 0 0,12 0 32,0 0-32,-26 0 31,14 0-31,-14 0 15,0 0 1,13 0-16,-13 0 0,0-13 47,0 13-47,0-13 62,0-1-31,0 1 1,0 0-1,0 13-31,0-13 0,0-1 47,0 14-47,0 0 0,-13 0 15,13-13-15,-27 13 16,1-13-1,-1 13-15,1 0 16,-14 0 15,14 0-31</inkml:trace>
  <inkml:trace contextRef="#ctx0" brushRef="#br0" timeOffset="18787.07">16894 12554 0,'0'0'31,"-27"53"-31,1 27 15,13 12 1,-1 173-16,14-120 16,14 226 30,-1-331-46,0-14 47,-13 1-47,13-27 0</inkml:trace>
  <inkml:trace contextRef="#ctx0" brushRef="#br0" timeOffset="19689.12">17370 12951 0,'0'0'78,"0"265"-16</inkml:trace>
  <inkml:trace contextRef="#ctx0" brushRef="#br0" timeOffset="21001.2">17555 13137 0,'13'0'187,"1"0"-156,38 0-31,-25 0 16,-14 0-16,0 0 31,1 0 0</inkml:trace>
  <inkml:trace contextRef="#ctx0" brushRef="#br0" timeOffset="22305.27">18111 13084 0,'0'0'31,"0"0"-31,0 0 32,0 0 46,0 0-63,0 13-15,0 0 16,0-13 15,0 13-31,0 1 31,13-14-31,-13 0 0,13 0 31,0 0-31,-13 0 0,14 0 32,12 0-32,1 0 31,-27 0-31,13 0 15,0-14 1,0 1-16,-13 13 31,13-13-15,1-27-1,-14 14 1,0 13 0,0-1-16,0 14 15,0-13 1,0 13-16,0-13 15,0 13 17,-14-13-32,14 13 31,-26 0-31,26 0 0,-13 0 31,0-14-15,-1 14-1,1 0-15,13 0 0,-13 0 31,0 0-31,13 0 32,-14 0-32,14 0 15,-13 0 1,13 0-16,-13 0 15,13 14 17,-13-1-32,13-13 46</inkml:trace>
  <inkml:trace contextRef="#ctx0" brushRef="#br0" timeOffset="23002.31">18375 13084 0</inkml:trace>
  <inkml:trace contextRef="#ctx0" brushRef="#br0" timeOffset="24127.38">18561 12991 0,'0'0'78,"0"27"-47,0-1-31,0-13 0,0 0 32,0 14-32,0-27 31,0 13-31,0-13 93,13 0-77,0 0-16,0-26 31,14 26-31,-14-14 0,13 1 31,-12 13-31,-14 0 32,13 0-1,-13 0-31,0 0 31,0 27-15,0-1-1,0 14-15,0-27 16,0 27-1,0-27-15,-27 13 16,27 1 15,-13-14-31,13 0 0,-13-13 31,13 0 1</inkml:trace>
  <inkml:trace contextRef="#ctx0" brushRef="#br0" timeOffset="25074.43">18587 13057 0,'0'-13'62,"0"0"-30,26 13-17,1 0-15,-27 0 47,13-13-47</inkml:trace>
  <inkml:trace contextRef="#ctx0" brushRef="#br0" timeOffset="25869.47">18997 12898 0,'13'0'16,"-13"0"46,0 93-46,0-14-16,0-12 31,0-1-31,0-27 0,0 1 31,0 0-31,-13-14 31,0-13-31,13 1 0</inkml:trace>
  <inkml:trace contextRef="#ctx0" brushRef="#br0" timeOffset="27526.57">19196 12753 0,'0'-27'187,"0"27"-156,0-26-15,0 26 46,0 13-46,0 0-16,0 1 15,0-1 1,13-13 140,0 13-141,13-13 17</inkml:trace>
  <inkml:trace contextRef="#ctx0" brushRef="#br0" timeOffset="28301.6">19407 13097 0,'0'0'93,"13"0"-77,27 0-16,-13 0 16,-14 0-1,40 0 1,-53 0-1,13 0 1</inkml:trace>
  <inkml:trace contextRef="#ctx0" brushRef="#br0" timeOffset="29041.66">19566 13097 0,'0'0'47,"0"0"-16,-13 13-15,-1 14-16,14 12 16,-13-12-16,13-1 15,0 1 16,0-14 1</inkml:trace>
  <inkml:trace contextRef="#ctx0" brushRef="#br0" timeOffset="30428.74">19963 12634 0,'0'0'16,"-13"40"0,-1-1-16,-12 14 31,13 0-31,-1 26 15,1 14-15,13 39 16,0-105 0,0-1-1,0 1-15,0-27 16,0 13-16,0-13 109,13 26-93,-13-12-16,14 12 15,-1 1-15,-13-27 31,13 26-31,-13-26 16</inkml:trace>
  <inkml:trace contextRef="#ctx0" brushRef="#br0" timeOffset="32296.84">20267 12991 0,'0'-13'31,"0"13"1,0-40-17,0 27 1,0 26 124,-26 53-109,-14 14-31,0-27 16,14-1-16,13-38 16,-1 12-16,1-13 31,13-13-31,0 0 109,0 0-93,0-26-1,13 26-15,-13 0 16,27 0 31,-27 0-32,13 0 32,-13 0-31,13 0-16,-13 0 46,13 0-30,1 0 0,-14 0-16,13 0 15,0 13-15,0-13 343,1 0-311,25 0-32,-39 0 0,14 0 46</inkml:trace>
  <inkml:trace contextRef="#ctx0" brushRef="#br0" timeOffset="33741.93">20307 13018 0,'0'0'31,"0"-14"-31,0 1 47,0 0-16,-13 13-15,13-13 0,0-1-1,-14 14 16,1-13 16,13 13-47,-13 0 16,13-13 15,-13 13-31,-1 0 31,1 0-15,13 0 46,-13 0-31,13 0-15,-13 0 15,-1 0 0,14 0 1,-13 0-32,13 13 15,0 0-15,-13 1 31,13-1-31,0 0 0,-13-13 32,13 13-1,0-13 0,0 0 0,13 0 0,13 14-31,-26-14 16,14 0-16,-1 0 16,0 0-16,0 0 31,-13 0-31,14 0 31</inkml:trace>
  <inkml:trace contextRef="#ctx0" brushRef="#br0" timeOffset="34979">20479 13097 0,'13'0'203,"-13"0"-172,66 0-31,-39 0 16,12 13 15,1 0-31,-40-13 0,13 0 31</inkml:trace>
  <inkml:trace contextRef="#ctx0" brushRef="#br0" timeOffset="37421.14">20955 13004 0,'0'0'125,"-26"437"-63</inkml:trace>
  <inkml:trace contextRef="#ctx0" brushRef="#br0" timeOffset="38335.18">21246 12687 0,'0'26'93,"0"14"-93,13-14 0,-13 14 47,14 79-31,-14-92-16,0-14 31,0 13-31,0-12 0,0 12 47,0 27-47,0-27 15,-14-12 17</inkml:trace>
  <inkml:trace contextRef="#ctx0" brushRef="#br0" timeOffset="40125.28">21484 12502 0,'0'0'109,"0"0"16,0 0 16,0 13-95,0 79-30,-13-65 31,-14 26-47,27-53 0,0 13 47,14-13 265,-14 0-281,26 0-31,-13 0 15,1 0 79,-14 0-63,13 0-31,0 0 0</inkml:trace>
  <inkml:trace contextRef="#ctx0" brushRef="#br0" timeOffset="41351.36">21643 12978 0,'0'0'187,"0"0"-156,13 0-31,0 0 0,1 0 32,-14 0 61,13 0-62,-13 0 32,13 0-16,-13 0-1</inkml:trace>
  <inkml:trace contextRef="#ctx0" brushRef="#br0" timeOffset="42072.4">21709 12965 0,'0'13'63,"0"13"-32,0-12-31,-13 12 0,13 0 15,0-12 1,0-1-16,0-13 31</inkml:trace>
  <inkml:trace contextRef="#ctx0" brushRef="#br0" timeOffset="43276.47">22013 12700 0,'0'0'63,"0"26"-48,-26 41 17,-1-28-32,14 14 15,13-13-15,-13-14 16,13 1-1,0-1 1,0 1-16,0-1 16,0-13-16,0 1 31,0 25-31,0-12 15,0-1-15,0 1 16,0-1-16,0 14 16,0-27-1,13 0 1,-13 14-16,0-27 0,0 13 15</inkml:trace>
  <inkml:trace contextRef="#ctx0" brushRef="#br0" timeOffset="44886.56">22053 13137 0,'0'-14'31,"0"1"-31,0 13 47,0 0 0,26-13-16,-12 13 16,-14 0 0,0 26-32,0 1-15,0-1 16,0 1-1,-27-1 1,27-13 15,0-13 47,13 0-47,27 0-15,-27 0-16,1 0 16,-14 0 77,0 14-62,0-1-31,0 0 0,0 0 32,0 1-32,-14-1 31</inkml:trace>
  <inkml:trace contextRef="#ctx0" brushRef="#br0" timeOffset="46791.67">22318 13269 0,'0'-13'78,"0"13"-31,13 0-47,0 0 31,0 0 172,-13 0-157,14 0 1</inkml:trace>
  <inkml:trace contextRef="#ctx0" brushRef="#br0" timeOffset="49861.85">22543 13176 0,'0'0'32,"0"0"108,0 0-124</inkml:trace>
  <inkml:trace contextRef="#ctx0" brushRef="#br0" timeOffset="50935.91">22529 13070 0,'0'0'78,"0"27"-63,40 65 17,-27-65-17,0-14 16,-13 14-31,0-27 141</inkml:trace>
  <inkml:trace contextRef="#ctx0" brushRef="#br0" timeOffset="51627.95">22688 13256 0,'13'0'78,"-13"0"-47,0 26-31,0-13 0,0 1 15,0-1 48</inkml:trace>
  <inkml:trace contextRef="#ctx0" brushRef="#br0" timeOffset="52749.01">22834 13150 0,'0'13'94,"0"0"-63,13 14-15,-13-14-16,0-13 31,0 0 172,0 13-172,0 0-31,0-13 0</inkml:trace>
  <inkml:trace contextRef="#ctx0" brushRef="#br0" timeOffset="53509.06">22847 13097 0,'0'-13'109,"39"-27"-78,-25 40 1</inkml:trace>
  <inkml:trace contextRef="#ctx0" brushRef="#br0" timeOffset="54320.1">23151 12859 0,'0'13'78,"27"265"-31,-27-186 0,0 54-47,0-120 0,0 1 46</inkml:trace>
  <inkml:trace contextRef="#ctx0" brushRef="#br0" timeOffset="56192.21">23429 12806 0,'-13'0'63,"-1"0"-63,1 0 31,0 0-31,13 0 0,-13 0 16,-1-13-1,1-27-15,13 0 31,0-13-31,0 14 0,0 12 32,0 1-32,0 12 0,27 1 15,-27 13 1,13-13-16,13 13 15,-26 0 1,14 0-16,-14 0 31,39 53-31,-39-27 31,0 54-31,0-41 16,0 1 0,-13-13-1,0-1-15,13-13 16,-27 14 15,14-14-31,13-13 0,-13 13 16,26-13 155,-13 13-140,13-13-31,1 0 0,-1 0 32,-13 0 14,13 0-30,14 0 0,-14 0-16,13 0 31,-26 0-31,13 0 47</inkml:trace>
  <inkml:trace contextRef="#ctx0" brushRef="#br0" timeOffset="57051.25">23508 13216 0,'0'0'93,"13"0"-62,1 0 79,-14 0-79,13 0-31</inkml:trace>
  <inkml:trace contextRef="#ctx0" brushRef="#br0" timeOffset="57793.3">23469 13322 0,'0'0'16,"26"0"-16,0 13 16,-12-13-16,-1 0 31,13 0-16</inkml:trace>
  <inkml:trace contextRef="#ctx0" brushRef="#br0" timeOffset="76194.35">14340 10292 0,'-13'0'31,"13"0"1,0 0 77,40 0-78,-14 0-15,1 0-1,-1 0 1,-26 0-16,13 0 15,1 0 1,-28 14 78,1-14-79,-13 0-15,-1 13 31,1 0-31,13-13 32,-1 0-1,14 0 0,14 0 0,39-13-31,-53 13 16,26-13-16,-26 13 15,13 0 1,0 0 795</inkml:trace>
  <inkml:trace contextRef="#ctx0" brushRef="#br0" timeOffset="84019.8">14724 10914 0,'0'27'31,"-13"-1"-31,13-13 15</inkml:trace>
  <inkml:trace contextRef="#ctx0" brushRef="#br0" timeOffset="85400.88">14711 10292 0,'-13'0'94,"-1"14"-63,14-1-31,-13-13 0,0 13 31,13 0-15</inkml:trace>
  <inkml:trace contextRef="#ctx0" brushRef="#br0" timeOffset="86426.93">14658 10253 0,'0'0'63,"0"0"-48,0 13 1,13-13 15,-13 0 16,13 13-16,1 0-31,-1-13 31,40 40-31,-53-40 16,13 13-1</inkml:trace>
  <inkml:trace contextRef="#ctx0" brushRef="#br0" timeOffset="87812.02">14764 10226 0,'-13'13'32,"-1"14"-32,14-27 15,0 13 94,-13-13-77,0 27-32</inkml:trace>
  <inkml:trace contextRef="#ctx0" brushRef="#br0" timeOffset="99487.69">14579 9512 0,'0'13'16,"-14"13"15,1-12-31,0-1 0,13 0 47,0-13-47,-13 0 0,13 13 15,0-13 63,-14 0-47,14 14 32,-13-14-63,13 0 62,0 0-62</inkml:trace>
  <inkml:trace contextRef="#ctx0" brushRef="#br0" timeOffset="100429.74">14473 9525 0,'0'0'47,"13"0"-47,13 0 0,1 13 47,39 27-47,-40-27 15,-26-13-15,14 0 47,-14 0-31</inkml:trace>
  <inkml:trace contextRef="#ctx0" brushRef="#br0" timeOffset="103509.92">14512 9115 0,'-13'0'31,"0"13"-16,-14 0 17,27-13 30,0 0-31,0 14-15,-13-14-1,13 0-15,-13 0 16,13 13-16,0-13 16,0 0-16,-13 0 31,13 13 0</inkml:trace>
  <inkml:trace contextRef="#ctx0" brushRef="#br0" timeOffset="104481.97">14340 9062 0,'0'0'63,"14"0"-48,211 172 32,-199-159 0,-13 0-47,-13 1 0,0-14 15,0 0 1,13 13 46</inkml:trace>
  <inkml:trace contextRef="#ctx0" brushRef="#br0" timeOffset="114728.56">19024 10954 0,'0'0'63,"0"0"-48,0 13 1,-14 0-1,-12-13-15,-1 13 16,14 14-16,0-27 47</inkml:trace>
  <inkml:trace contextRef="#ctx0" brushRef="#br0" timeOffset="127991.32">19076 6972 0,'-26'0'0,"13"13"31,13 0-31,-13-13 16,13 13 0,-14-13 15,14 0 0,-13 14-15,0-1 15,0 0-31,13-13 31,0 13-15,0-13 46</inkml:trace>
  <inkml:trace contextRef="#ctx0" brushRef="#br0" timeOffset="128785.36">18944 6945 0,'0'0'15,"40"40"17,-27-14-17,14-12 32,-27-1 62</inkml:trace>
  <inkml:trace contextRef="#ctx0" brushRef="#br0" timeOffset="132638.57">12740 10107 0,'0'0'62,"0"0"-15,66-13-47,-26 0 0,198-27 47,-119 27-47,-27-1 46,173-38-46,-225 52 0,-1-14 47,14-12-47,-40 13 0,14 13 47,-14-14-47,-13 1 16,13 13-16,-13 0 0,14 0 31,-1-13-16,-13 0 17,0 13 14,13 0-14,0-13-17</inkml:trace>
  <inkml:trace contextRef="#ctx0" brushRef="#br0" timeOffset="155281.87">14367 9022 0,'0'0'62,"0"0"-46,0 14-16,26 65 93,1-26-93,-27-40 0,13 0 16,-13 1 15,13 12-31,-13 0 16,13-12-16,1 12 31,-14-13-15,13 14-16,-13-14 0,13 13 31,-13 14-31,13-27 15,-13 1 32,14 39-47,-14-40 16,13 0 15,-13 0-31,0-13 0,0 27 312,13-14-281,14 40-31,-27-27 31,26 1-31,-13-1 0,-13 14 32,27 13-32,-14-27 0,-13-12 31,13 12-31,0 0 0,-13-12 31,14 12-31,-14 1 0,26-1 47,1 67-47,-14-80 31,0 27-31,0-40 16,-13 13-1,13 0 1,-13-13 233,0 13-217,27 27-32,-27-14 31,26 14-31,-12 0 0,-14-27 31,0 0-31,13 14 0,-13-14 31,13 0-31,-13 0 0,0 1 16,13-1-1,-13 0-15,0 0 32,0 1-32,0-14 31,14 13-31,-1 0 15,-13 0-15,0-13 32,13 27-32,-13-14 31,13 13-31,0-26 31,80 80 16,-67-67-16,1 13-31,-14-12 0,0-14 31,-13 0-31,14 13 0,-14 0 312,26 0-296,-26 14-1,13-14 17,1 13-32,-1-12 15,-13-14-15,13 26 47,0-26-47,0 13 47,-13 1-47,0-14 15,14 13 17,-14-13-1,13 13-16,0 0 17,-13-13-32,13 0 0,-13 14 15,27-14 1,-27 13-1,13-13 1,14 0 15,-14 0-31,0 0 0,13 0 31,41 0-31,105-27 32,-93 14-17,0-13 16,14-1-31,-40 14 16,-27 0 0,14-14-16,-14 14 296,14-13-265,40-41-31,25-25 0,1 12 16,13-39-16,-26 0 15,145-145 17,-145 145-32,-14 39 15,-26 1 1,-13 13-16,-14 26 31,0 14 234,1-1-234,26-13-31,172-237 32,-146 158-32,0 0 15,-12 13 1,-1 13-1,-40 27-15,-13 53 250,14-14-219,26-26-31,39-52 0,41-94 31,12-26-31,-12 14 0,-67 39 16,-53 158 265,0 1-266,14-13-15,-14-14 32,27-13-32,-1 0 0,1 0 15,-14 0-15,14 14 31,0-14-31,-27 26 16,27-39 0,-14 40-1,1-41 1,-14 54-1,-13-13-15,13 26 16,0-13 0,-13 13-16,0-14 15,0 14-15,13-13 16,-13 0-1,0 0 1,14-1 0,-14 1-1,13-13-15,-13 26 0,0-14 31,13-12-31,0 26 16,-13-26-16,0 26 0,0-14 31,14 14-31,-14-13 16,0 0-16</inkml:trace>
  <inkml:trace contextRef="#ctx0" brushRef="#br0" timeOffset="158570.06">14407 9088 0,'0'-26'156,"-40"-14"-141,27-13 16,-67-66-15,80 106 15,-26-13-31,13 12 0,-14-65 31,-13 39-31,1-39 16,-1-27 0,-13 14-1,-238-543 16,185 396 1,80 147-17,-14 26 1,40 26-16,-26 0 0,12 27 343,-25-66-312,-1-14 16,40 80 0,-26-40-47,26 26 15,-27-39 32,27 53-47</inkml:trace>
  <inkml:trace contextRef="#ctx0" brushRef="#br0" timeOffset="162528.29">13785 9446 0,'0'0'15,"0"0"79,-13 0-47,-159 79-32,53-39-15,39-1 31,-52 14-15,119-39-16,13-14 16,-14 0-1</inkml:trace>
  <inkml:trace contextRef="#ctx0" brushRef="#br0" timeOffset="172718.87">15081 11007 0,'0'0'78,"27"0"-31,12-14-16,1 14 0,-27 0-15,27 0 15,-14 0-31,67 0 47,-80 0-32,27-13-15,-40 13 31,40 0-15,-27 0 0,13 0-16,-12 0 46,12 0-46,1 0 0,-1 0 16,-13 0-16,0 0 31,14 0-31,-14 0 31,14 0-15,-1 0-16,-13 0 16,-13 0-16,27 0 31,-27 0-31,13 0 0,-13 0 15,13 0-15,0 0 32,1 0-32,-1 0 15,13 0 1,-26 0-1,14 0 1,-28 0 140,-25 0-125,-1 0-31,-13 0 16,-66-13-1,79 13 1,14 0-16,-1 0 31,-39-13-31,53 13 16,-13 0-1,-1 0-15,1 0 32,12 0-32,1-13 0,-13 13 15,26 0 16,-14 0 32,14 0-48,-13-14 1,13 14 31,-13 0-47,26 0 140,27-13-124,0 13-16,26 0 15,0 0 1,27 0-16,-14 0 31,106 0 0,-172 0-31,1 0 32,-1 0-32,-13 0 0,13 0 31,13 0-31,-26 0 31,14 0-31,-14 0 0,13 0 31,0 0-31,-39 0 203,-54 27-187,1-14-16,-27 0 31,-79 0-31,92-13 15,14 0-15,26 0 16,0 0 0,-13 0-16,26-13 15,14 13 1,-1 0-16,1-13 15,26 13 1,-13 0-16,13-13 31,0 13 156,26 0-171,27-14 0,40 1-1,12 0-15,1 0 16,106-1-1,-133 14 1,-26 0-16,-13 0 16,0 0 15,-1 0-31,-25 0 0,12 0 31,-13 0-31,0 0 31,14 0-31,-14 0 0,14 0 31,-27 0-31,13 0 0,-13 0 32,-13 0 124,-27 14-125,-26-1-31,-27 0 31,-13 0-31,1-13 0,38 0 16,-25 0-16,12 0 15,41 0-15,-14 0 31,26 0-31,1 0 0,-1 0 16,14-13 0,0 13-1,13 0 16,0 0-31,0 0 125,13 0-94,40 0-31,26-13 16,14 13-16,-14 0 16,-12-13-1,-1 13-15,-27 0 31,-12 0-31,-1 0 0,-12 0 16,12 0-16,-13 0 31,27 0-31,-14 0 31,1 0-31,-1 0 0,1 0 16,-1 0-16,-13 0 31,1 0-31,-1 0 16,0 0-16,-13 0 0,13 0 156,-13 0-125,14 0-31,-14 0 16,13 13 30,40 0-30,-40-13-16,0 0 31,0 0-15,-13 0 577,14 0-562,25 13-16,-25-13-15,-1 0 47,0 0-47,0 0 31,1 0 63</inkml:trace>
</inkml:ink>
</file>

<file path=ppt/ink/ink16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3:41.357"/>
    </inkml:context>
    <inkml:brush xml:id="br0">
      <inkml:brushProperty name="width" value="0.05" units="cm"/>
      <inkml:brushProperty name="height" value="0.05" units="cm"/>
      <inkml:brushProperty name="color" value="#177D36"/>
      <inkml:brushProperty name="fitToCurve" value="1"/>
    </inkml:brush>
  </inkml:definitions>
  <inkml:trace contextRef="#ctx0" brushRef="#br0">3 500 0,'0'0'78,"0"20"-63,0 0-15,0-20 16,0 40-1,0-40-15,0 20 16,0 0 0,20 0-16,-20-20 15,20 20 1,-20-20-16,20 0 15,-20 20 1,20-20-16,0 0 16,-20 0-1,20 0-15,0 0 16,0 0-16,-20 0 15,20-20 1,-20 20-16,20-40 16,0 20-1,0-20-15,-20-20 16,20 0-1,0-20-15,-20 20 16,20 0 0,-20 20-16,0-20 15,0 40 1,0 0-16,0-20 15,0 20 1,0 0-16,-20 20 16,20 0-16,0-20 15,-20 20 1,20 0-16,-20 0 15,20 0 1,-20 0 0,0 0-1,20 20-15,0 20 16,-20 40-1,20 60-15,0 20 16,0-20 0,0 0-16,20-20 15,0 40 1,0-40-16,0 20 15,-20-40 1,20 0-16,-20-20 16,0-20-16,20 0 15,-20-20 1,0 20-16,0 0 15,0-40 1,0 0-16,0 20 16,0-40-1,0 0-15,-20 0 16,20 0-1,-20 0-15,20 0 16,-20 0 0,0-20-16,-20 0 15,20-20 1,0-20-16,-20 20 15,40 0 1,0-20-16,-20 0 16,20 20-16,0 0 15,0 0 1,0 0-16,20 40 15,0-20 1,0 20-16,0-20 16,0 0-1,-20 20-15,20 0 16,-20 0-1,20 0-15,-20-20 16,20 20 0,-20 0 30,0 0-46,20-20 94,-20 20-78,20 0-1,0 0-15,0-20 16,0 0-1,0 20-15,-20 0 16,20-20 0,-20 20 15</inkml:trace>
  <inkml:trace contextRef="#ctx0" brushRef="#br0" timeOffset="803">3 380 0</inkml:trace>
</inkml:ink>
</file>

<file path=ppt/ink/ink16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3:44.813"/>
    </inkml:context>
    <inkml:brush xml:id="br0">
      <inkml:brushProperty name="width" value="0.05" units="cm"/>
      <inkml:brushProperty name="height" value="0.05" units="cm"/>
      <inkml:brushProperty name="color" value="#177D36"/>
      <inkml:brushProperty name="fitToCurve" value="1"/>
    </inkml:brush>
  </inkml:definitions>
  <inkml:trace contextRef="#ctx0" brushRef="#br0">89 0 0,'-20'0'16,"20"0"46,0 0-62,0 40 16,0 0-1,0 40-15,0 40 16,0-20 0,0 20-16,0-40 15,0 0 1,0-20-16,0-20 15,20-20 1,-20 0-16,0-20 31,20 0 16,0 0-31,-20 0-1,20 0 1,-20 0-1,20 0-15,0-20 16,0-20 0,20 0-16,-20-20 15,0 0 1,0 0-16,-20 20 15,20 0 1,-20 0-16,0 0 16,0 20-1,0 0-15,0 0 16,0 0-16,0 0 15,0 0 1,0 0-16,0 0 16,-20 0-1,-20 20-15,20-20 16,-20 0-1,20 20-15,0 0 16,-20 0 0,40 0-16,-20 0 15,0 0 1,0 0-16,20 0 15,-20 0 1,20 0-16,-20 0 16,0 20-1,20 0-15,0-20 16,0 20-16,0 0 15,0 0 1,0 0-16,0-20 16,0 20-1,0 0-15,0 0 16,0-20-1,0 20-15,0 0 16,20-20 0,0 20-16,-20-20 15,40 0 1,-20 0-16,0 0 15,0 0 1,-20 0-16,20 0 16,0 0-16,-20 0 15,20 0 16,-20 0 1,20 0 14,0 0 1,-20 0-16,20 0-15,-20 0-16,20 0 16,-20 0-16,0 0 15,20 0 1,0 0-1,-20 0 63</inkml:trace>
  <inkml:trace contextRef="#ctx0" brushRef="#br0" timeOffset="2379">449 660 0,'0'0'47,"0"20"-32,0-20 16,0 20-15,0-20 0,0 20-16,0 0 31,0 0 16,0-20-1,0 0-14,0 0-1,20 0 16,-20 0-47,0 0 15,0-20 1,20 0-16,-20 20 15,0-20 1,0 20-16,0-20 16,0 20-1,0-20 16,0 20-15,-20 0 15,20 0 63,-20 0-47,20 0-32,0 20 16,0-20-31,0 0 16,0 20 0,0-20-16,0 20 15,0 0 1,0-20-1,0 20-15,0-20 32,0 20-1,0-20 0,0 0-15,0 0-1,20 0-15,0 20 16,-20-20-1,20 0 1,-20 0 0,20 0-16,-20 0 15,20 0 1,0 0-1,-20 0 1,20 0 0,-20 0 15,20 0-16,-20 0 1,20 0 0,-20-20-1,20 20 16,-20-20-31,0 20 32,0-20-17,20 20-15,-20-20 31,0 20 32,0-20-48,0 20 1,0 0 0,-20-20-1,20 20-15,-20 0 16,0 0-1,20 0 17,-20 0-1,20 0 16,-20 0-1,0 0 1,20 0-16,-20 0 1,20 0 30</inkml:trace>
</inkml:ink>
</file>

<file path=ppt/ink/ink16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3:48.209"/>
    </inkml:context>
    <inkml:brush xml:id="br0">
      <inkml:brushProperty name="width" value="0.05" units="cm"/>
      <inkml:brushProperty name="height" value="0.05" units="cm"/>
      <inkml:brushProperty name="color" value="#177D36"/>
      <inkml:brushProperty name="fitToCurve" value="1"/>
    </inkml:brush>
  </inkml:definitions>
  <inkml:trace contextRef="#ctx0" brushRef="#br0">0 20 0,'0'0'16,"0"0"62,20-20-62,0 20-16,-20 0 15,20 0 1,0 0-16,-20 0 15,20 0 1,-20 0 15,20 0-15,-20 0-1,20 0 17</inkml:trace>
</inkml:ink>
</file>

<file path=ppt/ink/ink16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3:49.439"/>
    </inkml:context>
    <inkml:brush xml:id="br0">
      <inkml:brushProperty name="width" value="0.05" units="cm"/>
      <inkml:brushProperty name="height" value="0.05" units="cm"/>
      <inkml:brushProperty name="color" value="#177D36"/>
      <inkml:brushProperty name="fitToCurve" value="1"/>
    </inkml:brush>
  </inkml:definitions>
  <inkml:trace contextRef="#ctx0" brushRef="#br0">0 0 0,'0'20'124,"20"-20"-108,0 0-16,-20 0 16,20 0-1,0 0-15,0 0 16,-20 20-1,20-20-15,0 0 32,-20 0-32,0 0 31</inkml:trace>
</inkml:ink>
</file>

<file path=ppt/ink/ink16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3:49.965"/>
    </inkml:context>
    <inkml:brush xml:id="br0">
      <inkml:brushProperty name="width" value="0.05" units="cm"/>
      <inkml:brushProperty name="height" value="0.05" units="cm"/>
      <inkml:brushProperty name="color" value="#177D36"/>
      <inkml:brushProperty name="fitToCurve" value="1"/>
    </inkml:brush>
  </inkml:definitions>
  <inkml:trace contextRef="#ctx0" brushRef="#br0">166 80 0,'0'-20'15,"0"20"17,0-20-17</inkml:trace>
  <inkml:trace contextRef="#ctx0" brushRef="#br0" timeOffset="1120">126 0 0,'0'0'16,"0"0"-1,-20 0-15,0 0 16,0 0-16,20 0 31,-20 0-31,0 0 16,20 0-1,-20 0-15,20 20 16,0 0 0,0 0-16,0 0 15,0-20-15,0 20 16,0 0-1,0 0-15,0 0 16,0-20 0,0 40-16,0-40 15,20 20 1,0-20-16,-20 20 15,20 0 1,-20-20-16,20 0 16,0 0-1,-20 20-15,20-20 16,-20 0-1,20 0-15,0 0 16,0 0 0,-20 0-16,40 0 15,-40 0-15,20 0 16,-20 0-1,20 0-15,-20 0 32,20 0-32,0 0 31,-20 0-16,0 0 1,0 0-16,0-20 16,20 20-1,-20-20-15,0 20 16,0-20-1,0 20 1,0-20-16,0 20 16,0-20-1,0 0-15,0 20 31,-20 0-31,0-20 16,20 20 0,0 0-16,-20-20 15,20 20 1,0-20-16,-20 20 15,20 0 1,0 0-16,-20-20 31,20 20 0,-20 0-15,20-20 31,-20 20 0</inkml:trace>
</inkml:ink>
</file>

<file path=ppt/ink/ink16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5:12.825"/>
    </inkml:context>
    <inkml:brush xml:id="br0">
      <inkml:brushProperty name="width" value="0.05" units="cm"/>
      <inkml:brushProperty name="height" value="0.05" units="cm"/>
      <inkml:brushProperty name="color" value="#177D36"/>
      <inkml:brushProperty name="fitToCurve" value="1"/>
    </inkml:brush>
  </inkml:definitions>
  <inkml:trace contextRef="#ctx0" brushRef="#br0">0 29 0,'0'0'16,"0"40"-1,0 20 1,0-20-16,0 20 15,0 20 1,20-20-16,-20 20 16,20-20-16,0-20 15,-20 0 1,20-20-16,-20 0 15,0 0 1,20-20 0,-20 0-1,0 0 1,20 0-1,0 0 1,-20 0 0,20 0-16,-20-20 15,20 20 1,0-20-16,0 0 15,-20 0 1,0 0-16,20 0 16,0 20-16,-20-20 15,0-20 1,20 20-16,-20-20 15,20-20 1,-20 0-16,0 20 16,0 0-1,0 0-15,0 0 16,0 0-1,0 20-15,0 0 16,-20 20 0,20-20-16,-20 20 15,0 0 1,0-20-16,0 20 15,0 0-15,0 0 16,0 0 0,0 0-16,-20 0 15,20 0 1,20 0-16,-20 0 15,0 0 1,20 0-16,-20 0 31,20 0 0,0 0-15,0 0 0,0 20-16,0 20 15,0-20 1,0 0-16,20 0 15,-20-20-15,0 20 16,20 0 0,-20-20 15,0 0-31,20 20 15,-20-20 1,20 0-16,0 0 16,-20 0-1,20 0-15,0 0 16,0 0-1,20 0-15,-20 0 16,-20 0 0,40 0-16,-20 0 15,0 0 1,-20 0-16,20 0 15</inkml:trace>
  <inkml:trace contextRef="#ctx0" brushRef="#br0" timeOffset="1250">380 909 0,'0'-20'15,"0"0"1,0 20 15,20-20-31,-20 20 16,0-20-1,20 0-15,-20 20 16,0-20-1,0 0-15,20 0 16,-20 20 0,0-20-16,0 20 15,0-20 32,20 20 93,-20 0-140,0 20 16,20 0-16,-20 0 16,0 20-1,20-20-15,0 0 16,-20 20-1,0-40-15,0 40 16,20-40 0,-20 20-16,0-20 15,0 20 1,0-20-1,0 20 48</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26:52.452"/>
    </inkml:context>
    <inkml:brush xml:id="br0">
      <inkml:brushProperty name="width" value="0.05" units="cm"/>
      <inkml:brushProperty name="height" value="0.05" units="cm"/>
      <inkml:brushProperty name="fitToCurve" value="1"/>
    </inkml:brush>
  </inkml:definitions>
  <inkml:trace contextRef="#ctx0" brushRef="#br0">63 0 0,'0'-20'0,"0"20"47,0 20-32,-20 20-15,0 80 16,0 80 0,20-20-16,0 80 15,0-80 1,0 20-16,0-60 15,0-60-15,0-40 16,0 0 0,20-40-16,0 0 15,20 0 1,0 0-16,0 0 15,0-60 1,20 20-16,20-60 16,-60 40-1,40 0-15,-40 0 16,0 20-1,0-40-15,0 20 16,0-20 0,-20 0-16,0-20 15,0 0-15,0 20 16,0-20-1,0 40-15,0 0 16,0 20 0,-20 20-16,0-20 15,0 20 1,-20 0-16,-20 0 15,20 20 1,0 0-16,0 0 16,0 20-1,-20-20-15,40 20 16,-20 0-1,40-20-15,-20 0 16,20 20-16,0-20 16,0 20 15</inkml:trace>
  <inkml:trace contextRef="#ctx0" brushRef="#br0" timeOffset="758">63 660 0,'20'0'47,"-20"0"-16,40 0-31,-20 0 15,0 0 1,0 0-16,40 0 16,-40 0-1,0 20-15,-20-20 16,20 0-1,-20 0-15,0 0 32,20 0-17</inkml:trace>
  <inkml:trace contextRef="#ctx0" brushRef="#br0" timeOffset="2115">883 1120 0,'0'0'32,"0"20"-17,0-20 1,0 20-16,0 0 15,0-20 1,0 0 31,0 0-32,0 0-15,20 0 16,-20-20 0,0-20-16,0 20 15,0 0-15,0 0 16,0 20-1,0 0 1,0 0 0,-20 0-16,0 0 15,20 0 1</inkml:trace>
  <inkml:trace contextRef="#ctx0" brushRef="#br0" timeOffset="4344">843 1100 0,'-20'0'62,"20"0"-46,-20 0 0,-20 0-16,20 0 15,0 20 1,-20 0-16,40 0 15,-40 0 1,20 0-16,0 0 16,20 20-1,-20-40-15,20 40 16,0-40-1,0 20-15,0 0 16,0 0-16,20 0 16,20 0-1,-20 20-15,20-20 16,0 20-1,-20-40-15,0 20 16,0 0 0,-20-20-16,20 0 15,-20 0 1,20 0-16,-20 0 15,20 0 1,0 0-16,-20 0 16,0-20-16,20 0 15,-20 0 1,20 0-16,0-20 15,0 20 1,-20-20-16,0 40 16,20-40-1,-20 40-15,0-20 16,0 0-1,0 20-15,0-20 16,0 0 0,0 20-1,0-20 1,-20 20-16,20 0 15,-20 0-15,0 0 32</inkml:trace>
  <inkml:trace contextRef="#ctx0" brushRef="#br0" timeOffset="15509">63 840 0,'0'-20'16,"0"20"46,20-20-46,-20 20-16,20 0 15,-20 0 1,20 0-16,0 0 15,0 0 1,0-20-16,0 20 16,20 0-1,-20 0-15,0 0 16,0 0-1,-20 0-15,20 0 16,0 0 0,-20 0-1,20 0 1,-20 0 15,20 0 16,-20 0-32,0 0 79,20 0-32,-20-20-62,20 20 16,-20 0 0,20 0 15,-20-20 0,0 20-15,20 0 77,0 0 16</inkml:trace>
  <inkml:trace contextRef="#ctx0" brushRef="#br0" timeOffset="18001">103 700 0,'0'-20'110,"0"20"-110,40 0 15,-20 0 1,20 0-16,-20 0 15,20 0 1,-20-20-16,20 20 16,-40 0-1,20 0-15,-20 0 16,20 0-1,-20 0 1,20 0 0,0 0-1,-20 0 1,20 0-1,-20 0 17,0 0-32,20 0 46,-20 0 48,0 20-32,0 0-46,-40 0 0,0 0-16,0-20 15,0 0 1,0 0-16,20 0 15,0 0 1,20 0-16,-20 0 16,20 0-16,-20 0 31,20 0 0,0 0 63,40 0-94,-20 0 15,20 0-15,0 0 16,0 0-1,0 0-15,-20 0 16,0 0 0,0 0-16,0 0 15,-20 0 1,20 0 15,-40 0 31,0 0-46,-40 0-16,0 0 16,-20 0-1,20 0-15,20 0 16,0 0-1,20 0-15,20 0 110,0 0-95,20 0-15,0 0 16,0 0-1,20 0-15,-40 0 16,20 0-16,0 0 16,0 0-1,-20 0 1,0 0 93,0 0-93,-20 0-1,20 20 1,-20-20 15</inkml:trace>
</inkml:ink>
</file>

<file path=ppt/ink/ink17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5:15.245"/>
    </inkml:context>
    <inkml:brush xml:id="br0">
      <inkml:brushProperty name="width" value="0.05" units="cm"/>
      <inkml:brushProperty name="height" value="0.05" units="cm"/>
      <inkml:brushProperty name="color" value="#177D36"/>
      <inkml:brushProperty name="fitToCurve" value="1"/>
    </inkml:brush>
  </inkml:definitions>
  <inkml:trace contextRef="#ctx0" brushRef="#br0">0 60 0,'0'-20'63,"20"20"-32,-20 0-31,40-20 15,0 20 1,20 0-16,-20 0 16,0 0-16,-20 0 15,20-20 1,-40 20-16,20 0 15,-20 0 1</inkml:trace>
</inkml:ink>
</file>

<file path=ppt/ink/ink17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5:16.129"/>
    </inkml:context>
    <inkml:brush xml:id="br0">
      <inkml:brushProperty name="width" value="0.05" units="cm"/>
      <inkml:brushProperty name="height" value="0.05" units="cm"/>
      <inkml:brushProperty name="color" value="#177D36"/>
      <inkml:brushProperty name="fitToCurve" value="1"/>
    </inkml:brush>
  </inkml:definitions>
  <inkml:trace contextRef="#ctx0" brushRef="#br0">0 40 0,'0'-20'47,"0"20"-1,40-20-46,0 20 16,-20 0 0,20 0-16,0 0 15,0 0 1,-40 0-16,20 0 15,-20 0 1,20 0 31</inkml:trace>
</inkml:ink>
</file>

<file path=ppt/ink/ink17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35:46.871"/>
    </inkml:context>
    <inkml:brush xml:id="br0">
      <inkml:brushProperty name="width" value="0.05" units="cm"/>
      <inkml:brushProperty name="height" value="0.05" units="cm"/>
      <inkml:brushProperty name="color" value="#177D36"/>
      <inkml:brushProperty name="fitToCurve" value="1"/>
    </inkml:brush>
  </inkml:definitions>
  <inkml:trace contextRef="#ctx0" brushRef="#br0">80 20 0,'0'0'47,"0"0"-47,0 0 31,-20 0-31,0 0 16,20 0-1,0 20-15,-20-20 16,20 0-1,0 20 1,-20 0 0,20-20-16,0 20 15,0 0 1,0 0-16,0 0 15,0-20 1,0 20-16,0 0 16,0-20-16,0 20 31,0-20-16,0 0 1,0 20-16,20-20 16,-20 0-1,40 0-15,-40 20 16,20-20-1,0 0-15,0 0 16,0 0 0,-20 0-16,20 0 15,0 0 1,-20 0-16,20 0 15,-20 0-15,20 0 16,0 0 0,-20 0-1,20 0 1,-20-20-1,0 20 1,20-20-16,-20 0 16,0 0-1,0 0-15,0 0 16,0 0-1,0 20-15,0-20 16,0 0 0,0 0-16,0 20 31,0-20-31,0 0 15,0 20 1,0-20 0,0 20-16,0 0 15,-20 0 1,20 0-16,-20 0 15,0 0 1,20 0-16,-20 0 16,20 0-1,-20 0 1,0 0 15,20 0 47,-20 0-31,20 0 0,0 0-32</inkml:trace>
</inkml:ink>
</file>

<file path=ppt/ink/ink17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57:58.498"/>
    </inkml:context>
    <inkml:brush xml:id="br0">
      <inkml:brushProperty name="width" value="0.05" units="cm"/>
      <inkml:brushProperty name="height" value="0.05" units="cm"/>
      <inkml:brushProperty name="color" value="#177D36"/>
      <inkml:brushProperty name="fitToCurve" value="1"/>
    </inkml:brush>
  </inkml:definitions>
  <inkml:trace contextRef="#ctx0" brushRef="#br0">0 79 0,'0'0'78,"0"-24"-15,24 24-48,24-24 1,144 0-1,-121 24 1,25 0-16,-24 0 16,0 0-16,-24 0 15,0 0 1,0 0-16,-24 0 15,0 24 1,0-24-16,0 0 16,-24 0-1,0 0 1,0 24-1,0 0 1,0-24 0,24 48-16,-24 0 15,0 0 1,0 0-16,0 24 15,0 0-15,0 0 16,0-1 0,0 1-16,0 0 15,0-24 1,0-24-16,0 0 15,0 24 1,0-48-16,0 48 16,0-48-1,0 24-15,0-24 31,0 24-31,0-24 32,0 0-32,0 0 15,-24 24 1,0-24-16,0 0 15,-24 0-15,48 0 16,-48 0 0,24 0-16,24 0 15,-24 0 1,0 0-16,24 0 15,0-24 1,0 0-16,0 0 16,0 0-1,0 24-15,0-24 16,0 0-1,24 24-15,0-24 16,0 24 0,0 0-16,-24 0 15,24 0-15,-24-24 16,24 24-1,-24 0 32</inkml:trace>
</inkml:ink>
</file>

<file path=ppt/ink/ink17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57:59.522"/>
    </inkml:context>
    <inkml:brush xml:id="br0">
      <inkml:brushProperty name="width" value="0.05" units="cm"/>
      <inkml:brushProperty name="height" value="0.05" units="cm"/>
      <inkml:brushProperty name="color" value="#177D36"/>
      <inkml:brushProperty name="fitToCurve" value="1"/>
    </inkml:brush>
  </inkml:definitions>
  <inkml:trace contextRef="#ctx0" brushRef="#br0">264 2 0,'-24'0'0,"24"0"16,-24 0 0,0 0-16,24 0 15,-24 0 1,0 47-16,-24 73 15,0-24 1,24 48-16,24 0 16,-24 23-1,24-71-15,0 0 16,0-24-1,0-24-15,0 24 16,0-24 0,24-24-16,-24 24 15,48-24-15,-48 23 16,24-47-1,0 24-15,-24-24 16,0 0 0,24 24-16,-24-24 46,24 0-14,0 0-1,-24 0 0</inkml:trace>
  <inkml:trace contextRef="#ctx0" brushRef="#br0" timeOffset="1390">503 505 0,'0'0'0,"-24"0"47,24 0-31,0 0-1,0 48 1,0-24-16,0 0 15,0 0-15,0-1 16,0 1 0,0-24-16,0 24 15,0 0 1,0-24 15,24 0-31,-24 0 16,24 0-1,0 0-15,-24 0 16,24 0-1,-24 0-15,24 0 16,-24 0 0,48 0-16,-48 0 15,24-24 1,-24 24-1,24 0-15,0-24 32,-24 24-17,0-24 1,24 1-16,-24 23 15,0-24 1,0 24-16,0-24 16,0 0-1,0 0-15,0 24 16,0-24-1,0 24 1,0-24 0,0 0-1,0 24 1,0-24-1,0 24-15,-24 0 16,0-24 0,0 24-16,24-24 15,-24 24 1,0 0-16,24 0 15,-24 0 1,0 0-16,0 0 16,24 24-1,0-24-15,0 0 16,-24 24-16,24-24 31,0 0 0</inkml:trace>
</inkml:ink>
</file>

<file path=ppt/ink/ink17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58:02.166"/>
    </inkml:context>
    <inkml:brush xml:id="br0">
      <inkml:brushProperty name="width" value="0.05" units="cm"/>
      <inkml:brushProperty name="height" value="0.05" units="cm"/>
      <inkml:brushProperty name="color" value="#177D36"/>
      <inkml:brushProperty name="fitToCurve" value="1"/>
    </inkml:brush>
  </inkml:definitions>
  <inkml:trace contextRef="#ctx0" brushRef="#br0">0 0 0,'0'24'140,"0"0"-140,24 24 16,0 24-1,24 0-15,-24-24 16,24 0-16,-48 24 15,0-24 1,24-1-16,-24-23 16,0 48-1,0-24-15,0-24 16,0 24-1,0 24-15,-48-24 16,24 0 0,0 24-16,0-48 15,24-24 1,-24 48-16,24-48 15,-24 0 1,24 24-16,0 0 31,0-24-15</inkml:trace>
</inkml:ink>
</file>

<file path=ppt/ink/ink17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0:58:02.922"/>
    </inkml:context>
    <inkml:brush xml:id="br0">
      <inkml:brushProperty name="width" value="0.05" units="cm"/>
      <inkml:brushProperty name="height" value="0.05" units="cm"/>
      <inkml:brushProperty name="color" value="#177D36"/>
      <inkml:brushProperty name="fitToCurve" value="1"/>
    </inkml:brush>
  </inkml:definitions>
  <inkml:trace contextRef="#ctx0" brushRef="#br0">71 982 0,'24'0'93,"-24"-24"-77,24 24-16,0 0 16,24-24-1,-24 24-15,0 0 16,24 0-1,-24 0-15,-24 0 16,24 0-16,0 0 16,-24 0-1,24 0 48</inkml:trace>
  <inkml:trace contextRef="#ctx0" brushRef="#br0" timeOffset="649">0 767 0,'0'0'94,"24"0"-94,-1 0 15,25-24 1,-48 24-16,48-24 15,-48 24 1,24 0-16,-24 0 16,24 0-1</inkml:trace>
  <inkml:trace contextRef="#ctx0" brushRef="#br0" timeOffset="2170">455 263 0,'0'0'0,"0"-24"15,0 1 1,0-1 0,24 24-16,-24-24 15,24 0 1,-24 24-16,24-24 15,0 0 1,24-24-16,0 48 16,-24-24-1,47 24-15,-23-24 16,-24 24-1,24 0-15,-24 0 16,0 0 0,0 0-16,-24 0 31,24 0-31,-24 24 15,24 0-15,-24 24 16,0-48 0,0 48-16,0-24 15,0 47 1,0-23-16,0-24 15,0 24 1,-24 0-16,0-24 16,24 0-1,0 0-15,-24 0 16,24-24-1,0 24-15,0-24 16,0 24-16,0-24 31,0 24-15,0 0-1,0-24 1,0 24 0,0-24-1,0 24 1,0 0-16,0-24 15,0 24 1</inkml:trace>
  <inkml:trace contextRef="#ctx0" brushRef="#br0" timeOffset="2990">1006 982 0</inkml:trace>
</inkml:ink>
</file>

<file path=ppt/ink/ink17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13:28.802"/>
    </inkml:context>
    <inkml:brush xml:id="br0">
      <inkml:brushProperty name="width" value="0.035" units="cm"/>
      <inkml:brushProperty name="height" value="0.035" units="cm"/>
      <inkml:brushProperty name="color" value="#808080"/>
      <inkml:brushProperty name="fitToCurve" value="1"/>
    </inkml:brush>
  </inkml:definitions>
  <inkml:trace contextRef="#ctx0" brushRef="#br0">0 72 0,'24'0'249,"0"0"-233,0 0-1,-24-24-15,48 24 16,-24 0 0,-24 0-16,48 0 15,-48 0 1,24 0-1,-24 0 32,24 0 967,0 0-1014,0 0 16,-1 0-1,25 0-15,0 0 16,0-24-16,0 24 16,0 0-1,0 0-15,-24 0 16,0-24-1,0 24-15,0 0 16,-24 0 0</inkml:trace>
</inkml:ink>
</file>

<file path=ppt/ink/ink17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13:29.857"/>
    </inkml:context>
    <inkml:brush xml:id="br0">
      <inkml:brushProperty name="width" value="0.035" units="cm"/>
      <inkml:brushProperty name="height" value="0.035" units="cm"/>
      <inkml:brushProperty name="color" value="#808080"/>
      <inkml:brushProperty name="fitToCurve" value="1"/>
    </inkml:brush>
  </inkml:definitions>
  <inkml:trace contextRef="#ctx0" brushRef="#br0">0 384 0,'0'0'62,"0"-24"-46,0 0 0,23-48-16,1 0 15,24 48 1,-24-24-16,24 0 15,-48 24 1,24 0-16,-24 24 16,24 0-1,-24-24 1,0 24 15,0 0 63,0 0-79,0 24 1,0 0-16,0 0 15,0 0 1,0 0-16,24 0 16,-24-24-16,0 24 15,0-24 1,0 24-1,0-24 1,0 24 0</inkml:trace>
</inkml:ink>
</file>

<file path=ppt/ink/ink17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13:31.531"/>
    </inkml:context>
    <inkml:brush xml:id="br0">
      <inkml:brushProperty name="width" value="0.035" units="cm"/>
      <inkml:brushProperty name="height" value="0.035" units="cm"/>
      <inkml:brushProperty name="color" value="#808080"/>
      <inkml:brushProperty name="fitToCurve" value="1"/>
    </inkml:brush>
  </inkml:definitions>
  <inkml:trace contextRef="#ctx0" brushRef="#br0">0 0 0,'0'0'109,"0"0"-109,24 0 15,0 0 1,-24 0-16,24 0 16,-24 0-1,24 0 1,-24 0-1,0 0 1,0 48-16,0-48 16,0 24-1,0-24-15,0 24 16,0 0-1,0-24 1,0 23 31,0-23 15,48 0-62,-24 0 16,0 0-16,48 0 15,-48 0 1,0 0-16,24 0 16,-48 0-1,24 0-15,-24 0 16,24 0-1,0 24-15,-24 0 16,0 24 0,24-24-16,-24 0 15,0 24 1,0-24-16,0 0 15,0 24-15,0-48 16,0 24 0,0-24-16,-24 24 15,0 0 1,-24-24-16,24 24 15,0 0 1,-24-24-16,48 0 16,-24 0-1,24 0-15,-24 0 16,0 0-1,24 0 63</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7:21.352"/>
    </inkml:context>
    <inkml:brush xml:id="br0">
      <inkml:brushProperty name="width" value="0.035" units="cm"/>
      <inkml:brushProperty name="height" value="0.035" units="cm"/>
      <inkml:brushProperty name="color" value="#808080"/>
      <inkml:brushProperty name="fitToCurve" value="1"/>
    </inkml:brush>
  </inkml:definitions>
  <inkml:trace contextRef="#ctx0" brushRef="#br0">0 439 0,'0'0'156,"0"-24"-141,0 0 1,47 0-16,-23-24 15,0 24 1,0 0-16,-24 24 16,24-48-1,-24 48-15,0 0 16,0-24-1,24 24-15,-24 0 16,24-24-16,-24 0 16,0 24-1,0-24 1,24 24-1,-24-24-15,0 0 16,0 24 0,0 0-16,0-24 15,0 24 1,0-24-16,0 24 31,0-24 0,0 24 47,0 24-62,0 24-1,0-24-15,0 24 16,0 0 0,0-24-16,0 0 15,0 0 1,0-24-16,0 24 15,0 0 1,0-24-16,0 24 16,0-24-1,0 24 1,0 0-1,0-24 1,0 24-16,0-24 31,0 24 16</inkml:trace>
  <inkml:trace contextRef="#ctx0" brushRef="#br0" timeOffset="2228">479 127 0,'0'0'78,"0"0"-78,-24 0 15,0 0 1,24 0-16,-24 0 15,24 0 1,-24 0-16,0 0 31,24-24-31,0 0 16,0 0-1,0 0-15,0 24 16,0 0 0,24-24-16,0 24 15,0 0 1,0 0-16,0 0 15,0 24-15,0 0 16,0 48 0,0-24-16,-24 0 15,0 0 1,0 0-16,0-24 15,0 0 1,0 0-16,-24-24 16,24 0-1,-24 0-15,24 24 16,-24-24-1,0 0 17,24 0 14,0 24 17,0-24-48,0 24 1,0-24 15,0 24 16,0 0-16,0-24-15,24 0-1,-24 0-15,24 24 16,-24-24 0,24 0-1,0 0 1,-24 24-16,24-24 31,-24 0-31,24 0 16,-24 0-1,23 0 1,1 0-1,-24 0 1,0 0-16,24-24 16,-24 24-1,24-24 1,-24 0 15,24 24-15,-24 0-16,0-24 31,0 24-16,0-24 1,24 24 0,-24-24-1</inkml:trace>
</inkml:ink>
</file>

<file path=ppt/ink/ink18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13:51.323"/>
    </inkml:context>
    <inkml:brush xml:id="br0">
      <inkml:brushProperty name="width" value="0.05" units="cm"/>
      <inkml:brushProperty name="height" value="0.05" units="cm"/>
      <inkml:brushProperty name="color" value="#3165BB"/>
      <inkml:brushProperty name="fitToCurve" value="1"/>
    </inkml:brush>
  </inkml:definitions>
  <inkml:trace contextRef="#ctx0" brushRef="#br0">131 0 0,'0'0'93,"0"0"-77,-24 24-16,0 24 16,24 0 15,-24 24-31,0 0 0,0 0 15,24 0-15,0-24 16,0 0-16,0-25 16,0 49-1,0-48-15,0 24 16,0-24-1,0 24-15,0-48 16,0 48 0,0-48-16,0 24 15,0 0 1,0 0-16,0 0 15,0 0 1,0 0-16,0 0 16,0-24-1,0 24-15,0 0 16,0-24-16,0 24 15,24-24 1,-24 24 0,24 0-1,0-24 1,-24 0-1,24 24-15,-24-24 16,48 0 0,-48 24-16,24-24 15,-24 0 1,24 23-16,0 1 15,-24-24 1,0 24-16,24-24 16,-24 0-1,0 0-15,0 24 16,0 0 15,24-24-15,-24 0 62</inkml:trace>
</inkml:ink>
</file>

<file path=ppt/ink/ink18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14:04.569"/>
    </inkml:context>
    <inkml:brush xml:id="br0">
      <inkml:brushProperty name="width" value="0.05" units="cm"/>
      <inkml:brushProperty name="height" value="0.05" units="cm"/>
      <inkml:brushProperty name="color" value="#3165BB"/>
      <inkml:brushProperty name="fitToCurve" value="1"/>
    </inkml:brush>
  </inkml:definitions>
  <inkml:trace contextRef="#ctx0" brushRef="#br0">0 337 0,'0'0'93,"0"24"-77,0 0-16,0 23 16,0 1-16,0-24 15,0 0 1,24 24-16,-24-24 15,0 0 1,0 24-16,0-48 16,0 24-1,0 0-15,0 0 16,0-24-1,0 24 17</inkml:trace>
  <inkml:trace contextRef="#ctx0" brushRef="#br0" timeOffset="2284">168 25 0,'0'0'16,"0"0"124,0 24-140,0-24 16,0 24-1,0-24-15,-24 24 16,24-24-1,-24 0 1,24 24 0,0-24 15,0 0-16,0 0 1,0-24 0,0 0-16,0 0 15,0 0 1,0 24-16,0-24 31,0 24 0,24 0-31,-24 0 16,24 0-1,-24 0-15,24 0 16,0 0-16,-24 0 16,0 24-1,24 0-15,-24 0 16,0 0-1,0-24-15,0 48 16,0-48 0,0 24-16,0 0 15,0 0 1,0 0-16,-24-24 15,0 24 1,24 0-16,0-24 31,-24 0-31,24 0 156,0 0-140,24 0-16,0 0 15,-24 0 1,24 0-16,-24 0 16,24 0-1,-24 0 1,24 0-1,0 0 17,-24 0-1,24 0-16,-24 0 17,0 0-32,24 0 15,-24 0 1,24-24 15</inkml:trace>
  <inkml:trace contextRef="#ctx0" brushRef="#br0" timeOffset="3178">527 768 0,'0'0'62,"0"0"-46,24 0 0,0 0-16,0 0 15,-24 0 1,24 0-16,0 0 15,-24 0 1,24 0-16,-24 0 16,24 0-1,-24 0 1,24 0 15,0 0 31</inkml:trace>
  <inkml:trace contextRef="#ctx0" brushRef="#br0" timeOffset="3897">623 648 0,'-24'0'32,"24"0"-1,0 0-16,0 0-15,0 24 16,0 0 0,0-24-16,0 24 15,0-24 1,0 24-16,0 0 31,0-24-31,0 24 16,0-24-1,0 24-15,0-24 16,0 24-1,0 0 1</inkml:trace>
</inkml:ink>
</file>

<file path=ppt/ink/ink18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14:10.343"/>
    </inkml:context>
    <inkml:brush xml:id="br0">
      <inkml:brushProperty name="width" value="0.05" units="cm"/>
      <inkml:brushProperty name="height" value="0.05" units="cm"/>
      <inkml:brushProperty name="color" value="#3165BB"/>
      <inkml:brushProperty name="fitToCurve" value="1"/>
    </inkml:brush>
  </inkml:definitions>
  <inkml:trace contextRef="#ctx0" brushRef="#br0">263 194 0,'0'0'93,"-24"0"-77,0 0-16,24 0 16,0-24-1,-24 24-15,0-48 16,24 24-16,0 0 15,0-24 1,0 48-16,0-24 16,24 24-1,-24 0-15,24 0 16,0 0-1,0 24-15,-24 24 16,24 0 0,-24 24-16,0 0 15,0 23 1,-24 25-16,-24 24 15,0-72 1,0 24-16,0-48 16,25 0-1,-1-48-15,24 24 16,0-24-16,-24 0 31,24 0 125,0 0-140,24 0-1,0 0-15,-24 0 16,23 0-16,-23 0 15,24 0 1,-24 0-16,48 0 16,-48-24-1,24 24-15,-24-24 16,24 24-1,0-24-15,-24 0 16,24 24 0,-24 0-16,0 0 31,0-24-31,24 24 281,0 0-266,-24 0 1,0 0-16,24-24 15,-24 24 1</inkml:trace>
  <inkml:trace contextRef="#ctx0" brushRef="#br0" timeOffset="58">311 769 0</inkml:trace>
  <inkml:trace contextRef="#ctx0" brushRef="#br0" timeOffset="342">311 769 0,'0'0'78,"0"-24"-62,0-24-1,0-24-15,24 0 16,-24 0-16,24 24 15,-24 0 1,0 48-16,0-24 16</inkml:trace>
</inkml:ink>
</file>

<file path=ppt/ink/ink18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14:13.697"/>
    </inkml:context>
    <inkml:brush xml:id="br0">
      <inkml:brushProperty name="width" value="0.05" units="cm"/>
      <inkml:brushProperty name="height" value="0.05" units="cm"/>
      <inkml:brushProperty name="color" value="#3165BB"/>
      <inkml:brushProperty name="fitToCurve" value="1"/>
    </inkml:brush>
  </inkml:definitions>
  <inkml:trace contextRef="#ctx0" brushRef="#br0">0 120 0,'0'0'125,"24"0"-125,0 0 16,24 0-1,0 0-15,-48 0 16,48 0-1,-48 0-15,24 0 16,-24 0 0</inkml:trace>
  <inkml:trace contextRef="#ctx0" brushRef="#br0" timeOffset="690">168 0 0,'0'0'31,"0"0"-15,0 24-16,0-24 15,-24 24 1,24 24-16,0-24 16,0 0-1,0 0-15,0 0 16,0 0-1,0-24-15,0 24 16,0 0 0,0-24-16</inkml:trace>
</inkml:ink>
</file>

<file path=ppt/ink/ink18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14:16.079"/>
    </inkml:context>
    <inkml:brush xml:id="br0">
      <inkml:brushProperty name="width" value="0.05" units="cm"/>
      <inkml:brushProperty name="height" value="0.05" units="cm"/>
      <inkml:brushProperty name="color" value="#3165BB"/>
      <inkml:brushProperty name="fitToCurve" value="1"/>
    </inkml:brush>
  </inkml:definitions>
  <inkml:trace contextRef="#ctx0" brushRef="#br0">72 384 0,'0'0'47,"0"0"31,24 0-62,24 0-1,-24 0-15,0 0 16,0 24 0,-24-24-16,24 0 15,-24 0 1,0 24-16,24-24 15,-24 24 1,0 0-16,0-24 16,0 47-1,0-47-15,0 24 16,0-24-1,0 24-15,0-24 16,0 24 0,0 0-16,0-24 15,-24 0-15,24 24 16,0-24-1,0 0 79,24 0-94,-24 0 16,24 0-1,-24 0-15,24 0 16,-24 0-1,24 0-15,0 0 16,-24 0-16,0 48 16,24-48-1,-24 24-15,0 0 16,0 0-1,0-24-15,0 24 16,0 0 0,0 0-16,0-24 15,0 24 1,-24-24-16,0 24 15,-48 24 1,48-48-16,-24 0 16,0 0-16,24 0 15,0 0 1,-24 0-16,24 0 15,24 0 1,0 0-16,-24 0 31,24-24-31</inkml:trace>
  <inkml:trace contextRef="#ctx0" brushRef="#br0" timeOffset="2454">504 0 0,'0'0'94,"0"0"-79,0 0 1,0 24 0,0 0-1,0-24 16,0 24-31,0-24 32,-24 24-17,0-24 1,24 0-1,-24 0 17,24 0 30,0 0-46,0-24-1,0 24 1,0 0-1,24 0-15,0 0 16,-24 0 0,24 0-16,-24 0 31,24 0 0,0 0 16,-24 0-47,0 0 15,0 24 1,0 0-16,0 0 16,-24 24-1,0 0-15,0-24 16,0 0-1,0 0-15,24 0 16,-24 0 0,24-24-16,-24 0 15,24 24 1,0-24-16,0 0 31,-24 0 0,24 0 125,0 0-140,24 0-16,0 0 15,-24 0-15,24 0 16,-24 0 0,24 0-16,-24 0 15,48 0 1,-48 0 15,24 0-31,-24 0 16,24 0-1,0 0 16,-24 0 16,24 0-16,-24 0-15,0 0 0,0-24-16,0 0 15,0 24 1</inkml:trace>
</inkml:ink>
</file>

<file path=ppt/ink/ink18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14:12.591"/>
    </inkml:context>
    <inkml:brush xml:id="br0">
      <inkml:brushProperty name="width" value="0.05" units="cm"/>
      <inkml:brushProperty name="height" value="0.05" units="cm"/>
      <inkml:brushProperty name="color" value="#3165BB"/>
      <inkml:brushProperty name="fitToCurve" value="1"/>
    </inkml:brush>
  </inkml:definitions>
  <inkml:trace contextRef="#ctx0" brushRef="#br0">120 143 0,'0'0'78,"0"24"-62,0-24-1,0 24-15,0-24 16,0 24-1,0 0-15,0-24 32,0 0 92,0 0-108,0 24 15,24-24-15,-24 0-1,0 0-15,0 24 16,24-24 0,0 0-1,-24 0 1,24 0-1,-24 0 17,24 0-1,0 0-16,-24 0 1,24 0 15,-24 0-15,24 0-1,-24 0-15,0 0 16,0-24 0</inkml:trace>
  <inkml:trace contextRef="#ctx0" brushRef="#br0" timeOffset="8792">24 96 0,'-24'0'15,"24"0"79,0 0-63,0-24 0,0 24-15,0-24-1,0 0 1,0 24 0,0-24 15,0 24-31,0 0 15,24 0-15,0 0 16,-24 0 0,24 0-16,0 0 15,-24 0 1,24 0-16,-24 0 31,24 0-15,0 0 30,-24 0 1,0 0-16,0 0 32,0 24-1,0 0 16,0-24-31,0 24-31,0-24-1,0 0 1,0 24 15,0 0 16,0-24 15,0 23 1,0-23-32,0 24 0,0-24 0,0 24 0,0 0-15,0-24 31,0 24 0,-24-24-16,24 0-31,0 0 78,0 24-63</inkml:trace>
</inkml:ink>
</file>

<file path=ppt/ink/ink18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14:22.813"/>
    </inkml:context>
    <inkml:brush xml:id="br0">
      <inkml:brushProperty name="width" value="0.05" units="cm"/>
      <inkml:brushProperty name="height" value="0.05" units="cm"/>
      <inkml:brushProperty name="color" value="#3165BB"/>
      <inkml:brushProperty name="fitToCurve" value="1"/>
    </inkml:brush>
  </inkml:definitions>
  <inkml:trace contextRef="#ctx0" brushRef="#br0">216 0 0,'0'24'94,"0"-24"-94,0 48 16,0 24-16,24 48 15,-24-24 1,24-24-16,-24 71 15,0-23 1,0 48-16,0 24 16,-24-25-1,-24 25-15,0-48 16,0-48-1,24-24-15,0 0 16,0-25-16,0-23 16,24 0-1,0-24-15</inkml:trace>
</inkml:ink>
</file>

<file path=ppt/ink/ink18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14:23.776"/>
    </inkml:context>
    <inkml:brush xml:id="br0">
      <inkml:brushProperty name="width" value="0.05" units="cm"/>
      <inkml:brushProperty name="height" value="0.05" units="cm"/>
      <inkml:brushProperty name="color" value="#3165BB"/>
      <inkml:brushProperty name="fitToCurve" value="1"/>
    </inkml:brush>
  </inkml:definitions>
  <inkml:trace contextRef="#ctx0" brushRef="#br0">0 290 0,'0'0'31,"0"-24"0,0 24-15,24 0-1,24-24-15,-24 24 16,24 0-16,0-24 16,-48 24-1,48 0-15,-48 0 16,23-24-1,-23 24-15,24 0 32</inkml:trace>
  <inkml:trace contextRef="#ctx0" brushRef="#br0" timeOffset="913">48 74 0,'-24'0'32,"24"-24"14,0 24-46,24-24 16,24 24 0,-48-23-16,24 23 15,24 0 1,-48 0-16,24 0 15,-24 0 1,24 0 15</inkml:trace>
</inkml:ink>
</file>

<file path=ppt/ink/ink18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14:33.339"/>
    </inkml:context>
    <inkml:brush xml:id="br0">
      <inkml:brushProperty name="width" value="0.05" units="cm"/>
      <inkml:brushProperty name="height" value="0.05" units="cm"/>
      <inkml:brushProperty name="color" value="#3165BB"/>
      <inkml:brushProperty name="fitToCurve" value="1"/>
    </inkml:brush>
  </inkml:definitions>
  <inkml:trace contextRef="#ctx0" brushRef="#br0">0 424 0,'0'0'78,"24"0"-63,-24-24 1,48 0-16,-24 0 15,24-24 1,-24 24-16,23 0 16,-23-48-16,24 48 15,-24 0 1,0 0-16,-24 0 15,24 0 1,0 24-16,-24-24 16,0 24-1,0-24 16,0 1 16,0 46 47,0-23-94,0 48 15,0 0 1,0-24-16,0 0 16,0 24-1,0-48-15,0 24 16,0 0-1,0 0-15,0-24 16,0 24 0,0-24-1</inkml:trace>
</inkml:ink>
</file>

<file path=ppt/ink/ink18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14:36.200"/>
    </inkml:context>
    <inkml:brush xml:id="br0">
      <inkml:brushProperty name="width" value="0.05" units="cm"/>
      <inkml:brushProperty name="height" value="0.05" units="cm"/>
      <inkml:brushProperty name="color" value="#3165BB"/>
      <inkml:brushProperty name="fitToCurve" value="1"/>
    </inkml:brush>
  </inkml:definitions>
  <inkml:trace contextRef="#ctx0" brushRef="#br0">0 239 0,'0'0'78,"48"0"-78,0-24 15,48-24 1,-24 24-16,0-23 16,24-1-1,-48 48-15,-1-24 16,1 24-1,0 0-15,-48 0 16,24-24 0,0 24-16,-24 0 15,24 0 16</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7:24.260"/>
    </inkml:context>
    <inkml:brush xml:id="br0">
      <inkml:brushProperty name="width" value="0.035" units="cm"/>
      <inkml:brushProperty name="height" value="0.035" units="cm"/>
      <inkml:brushProperty name="color" value="#808080"/>
      <inkml:brushProperty name="fitToCurve" value="1"/>
    </inkml:brush>
  </inkml:definitions>
  <inkml:trace contextRef="#ctx0" brushRef="#br0">0 264 0,'24'0'31,"-24"0"-15,0 0 0,24 0-16,48 0 15,-48-24 1,24 24-16,-25 0 15,49 0 1,-48-24-16,0 24 16,0 0-16,-24 0 15</inkml:trace>
  <inkml:trace contextRef="#ctx0" brushRef="#br0" timeOffset="679">96 0 0,'24'0'93,"0"0"-93,24 0 16,-1 0-1,25 0-15,-24 0 16,0 0-16,-24 0 16,24 0-1,-48 0-15,24 0 16,-24 0 62</inkml:trace>
</inkml:ink>
</file>

<file path=ppt/ink/ink19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14:34.495"/>
    </inkml:context>
    <inkml:brush xml:id="br0">
      <inkml:brushProperty name="width" value="0.05" units="cm"/>
      <inkml:brushProperty name="height" value="0.05" units="cm"/>
      <inkml:brushProperty name="color" value="#3165BB"/>
      <inkml:brushProperty name="fitToCurve" value="1"/>
    </inkml:brush>
  </inkml:definitions>
  <inkml:trace contextRef="#ctx0" brushRef="#br0">0 24 0,'0'0'78,"0"24"-78,0 24 15,0-24 1,0 24-16,0-48 15,0 24 1,0 0-16,0-24 16,0 24 30,0-24 1,24 0-31,-24 0-1,24 0-15,-24 0 16,24 0 0,0 0-16,0 0 15,-24 0 1,24 0-16,-24 0 15,23 0 1,1 0-16,-24 0 31,24 0 32,-24 0-17</inkml:trace>
  <inkml:trace contextRef="#ctx0" brushRef="#br0" timeOffset="700">215 0 0,'0'0'46,"0"0"-30,0 48 0,0-48-16,0 24 15,0 24 1,0-24-16,0 0 15,0 0-15,0 0 16,0 24 0,0-48-16,0 24 15,0-24 1,0 24-16,0-24 31</inkml:trace>
</inkml:ink>
</file>

<file path=ppt/ink/ink19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14:37.435"/>
    </inkml:context>
    <inkml:brush xml:id="br0">
      <inkml:brushProperty name="width" value="0.05" units="cm"/>
      <inkml:brushProperty name="height" value="0.05" units="cm"/>
      <inkml:brushProperty name="color" value="#3165BB"/>
      <inkml:brushProperty name="fitToCurve" value="1"/>
    </inkml:brush>
  </inkml:definitions>
  <inkml:trace contextRef="#ctx0" brushRef="#br0">0 24 0,'0'0'94,"0"0"-94,24-24 15,24 24 1,-24 0-16,0 0 15,0 0 1,-24 0-16,24 0 16,0 0-1,-24 0 16,0 0-15,0 24-16,0 0 16,0 0-1,0 0-15,0 0 16,0-24-1,0 24-15,0-24 110,24 0-110,-24 0 15,23 0 1,1 0-1,-24 48 1,24-24-16,-24 24 16,0 0-1,0-1-15,0 1 16,0-24-1,0 24-15,0-24 16,0-24 0,0 24-16,0-24 15,0 0 16,-24 0-15,24 0 15,-24 0 16</inkml:trace>
</inkml:ink>
</file>

<file path=ppt/ink/ink19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14:38.531"/>
    </inkml:context>
    <inkml:brush xml:id="br0">
      <inkml:brushProperty name="width" value="0.05" units="cm"/>
      <inkml:brushProperty name="height" value="0.05" units="cm"/>
      <inkml:brushProperty name="color" value="#3165BB"/>
      <inkml:brushProperty name="fitToCurve" value="1"/>
    </inkml:brush>
  </inkml:definitions>
  <inkml:trace contextRef="#ctx0" brushRef="#br0">0 0 0,'24'0'125,"-24"0"-110,24 0-15,0 0 16,0 0-1,-24 0-15,24 0 32</inkml:trace>
</inkml:ink>
</file>

<file path=ppt/ink/ink19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14:39.231"/>
    </inkml:context>
    <inkml:brush xml:id="br0">
      <inkml:brushProperty name="width" value="0.05" units="cm"/>
      <inkml:brushProperty name="height" value="0.05" units="cm"/>
      <inkml:brushProperty name="color" value="#3165BB"/>
      <inkml:brushProperty name="fitToCurve" value="1"/>
    </inkml:brush>
  </inkml:definitions>
  <inkml:trace contextRef="#ctx0" brushRef="#br0">0 72 0,'0'-24'15,"0"24"1,0-24 0,0 0 15,0 24-31,0 0 15,24 0 1,0 0-16,-24 0 16,24 0-16,-24 0 15,24 0 1,0 0 31</inkml:trace>
</inkml:ink>
</file>

<file path=ppt/ink/ink19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14:47.417"/>
    </inkml:context>
    <inkml:brush xml:id="br0">
      <inkml:brushProperty name="width" value="0.05" units="cm"/>
      <inkml:brushProperty name="height" value="0.05" units="cm"/>
      <inkml:brushProperty name="color" value="#3165BB"/>
      <inkml:brushProperty name="fitToCurve" value="1"/>
    </inkml:brush>
  </inkml:definitions>
  <inkml:trace contextRef="#ctx0" brushRef="#br0">0 0 0,'0'0'141,"0"24"-141,0 23 15,0 1 1,0 0-16,0-24 16,0 24-16,24-48 15,-24 48 1,0-48-16,24 24 15,-24-24 1,0 24 0,0-24-1,0 24 1,0 0 31,24-24-32,-24 0 16,23 0-31,-23 0 16,48 0 0,-24 0-16,24 0 15,-24 0 1,24 0-16,0 0 15,-24 0 1,24 0-16,-48-24 16,24 24-1,-24 0-15,24 0 31</inkml:trace>
  <inkml:trace contextRef="#ctx0" brushRef="#br0" timeOffset="700">335 119 0,'0'0'15,"0"24"-15,0 0 16,0 24 0,0-24-16,0 0 15,0 24 1,0-24-16,0 0 15,0 24 1,0-24-16,0 0 16,0 0-16,0-24 31,0 24-31,0 0 31,0-24 16</inkml:trace>
</inkml:ink>
</file>

<file path=ppt/ink/ink19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14:48.922"/>
    </inkml:context>
    <inkml:brush xml:id="br0">
      <inkml:brushProperty name="width" value="0.05" units="cm"/>
      <inkml:brushProperty name="height" value="0.05" units="cm"/>
      <inkml:brushProperty name="color" value="#3165BB"/>
      <inkml:brushProperty name="fitToCurve" value="1"/>
    </inkml:brush>
  </inkml:definitions>
  <inkml:trace contextRef="#ctx0" brushRef="#br0">47 0 0,'0'0'46,"0"24"-30,0 0-16,0 48 16,0-48-1,-23 0-15,-1 24 16,24-48-16,0 24 31,0 0-15</inkml:trace>
</inkml:ink>
</file>

<file path=ppt/ink/ink19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15:06.276"/>
    </inkml:context>
    <inkml:brush xml:id="br0">
      <inkml:brushProperty name="width" value="0.05" units="cm"/>
      <inkml:brushProperty name="height" value="0.05" units="cm"/>
      <inkml:brushProperty name="color" value="#3165BB"/>
      <inkml:brushProperty name="fitToCurve" value="1"/>
    </inkml:brush>
  </inkml:definitions>
  <inkml:trace contextRef="#ctx0" brushRef="#br0">96 97 0,'0'0'109,"-24"0"-93,0 0 0,24 0-1,0 24-15,-24 0 16,24 0-1,-24 48-15,24-48 16,0 0-16,0 23 16,0-47-1,0 24-15,0 24 16,0-48-1,0 24-15,0 0 16,0 0 0,24-24-16,-24 24 15,0-24 1,24 0-16,-24 0 15,24 24 1,0-24-16,-24 24 31,24-24-31,-24 0 16,24 0-16,-24 0 15,24 0 1,0 0 0,-24 0-1,24 0 16,-24 0 1,0 0 14,0-24-46,0 24 16,0-24 0,0 24-1,0-24 1,0 0-16,0 24 31,0 0-31,0-24 16,-24 24-1,0 0-15,24 0 16,0 0-1,-24 0-15,24 0 32,-24 0-17,24 0 1,-24 0 15,0 0 47</inkml:trace>
  <inkml:trace contextRef="#ctx0" brushRef="#br0" timeOffset="1419">312 73 0,'0'0'31,"0"-24"-16,0 24 1,0-24 0,24 0-1,-24 24-15,23 0 16,1 0-1,-24 0 1,24 0 0,-24 0-16,24 0 15,-24 24-15,24 48 16,-24-48-1,0 24-15,24 0 16,-24-48 0,0 24-16,0 0 15,24 0 1,-24-24-16,0 23 15,0-23 1,0 24-16,0-24 16,0 24-1,0 0-15,0-24 16,0 24-1,0-24 1,0 24 15,0 0 63,0-24-32,0 24-31,0-24 47</inkml:trace>
  <inkml:trace contextRef="#ctx0" brushRef="#br0" timeOffset="2961">359 312 0,'0'-23'156,"0"23"-156,0-24 15,0 24-15,48 0 16,-48-24-1,24 0-15,24 24 16,-48 0 0,24 0-16,-24 0 31,24 0 0,0 0 47,-24-24 125,0 24-188,24 0 17,-24 0-1,0 0-16,24 0 79</inkml:trace>
</inkml:ink>
</file>

<file path=ppt/ink/ink19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15:14.305"/>
    </inkml:context>
    <inkml:brush xml:id="br0">
      <inkml:brushProperty name="width" value="0.05" units="cm"/>
      <inkml:brushProperty name="height" value="0.05" units="cm"/>
      <inkml:brushProperty name="color" value="#3165BB"/>
      <inkml:brushProperty name="fitToCurve" value="1"/>
    </inkml:brush>
  </inkml:definitions>
  <inkml:trace contextRef="#ctx0" brushRef="#br0">0 0 0</inkml:trace>
</inkml:ink>
</file>

<file path=ppt/ink/ink19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28:26.095"/>
    </inkml:context>
    <inkml:brush xml:id="br0">
      <inkml:brushProperty name="width" value="0.05" units="cm"/>
      <inkml:brushProperty name="height" value="0.05" units="cm"/>
      <inkml:brushProperty name="color" value="#3165BB"/>
      <inkml:brushProperty name="fitToCurve" value="1"/>
    </inkml:brush>
  </inkml:definitions>
  <inkml:trace contextRef="#ctx0" brushRef="#br0">24 295 0,'0'0'109,"0"20"-93,0 0-16,0-1 16,0 1-16,0 0 15,20-1 1,-20 1-16,0 0 15,0-20 1,20 19 15,-1-19-31,-19 0 16,20 0-16,-20 0 15,20 0 1,-1 0-16,-19 0 16,20 0-1,-20 0-15,0 0 16,20 0-1,-20 0-15,0-19 16,0-1 0,20 0-16,-20 1 15,19-21 1,-19 1-16,20 0 15,-20 19 1,0-19-16,0-1 16,0 20-1,0 1-15,0 19 16,0-20-16,0 0 31,0 1-15,0 19-1,-20 0-15,20-20 16,0 20-1,-19 0-15,-1-20 16,0 20 0,20 0-16,-39-19 15,39 19 1,-20-20-16,0 20 15,1 0-15,19 0 16,-20 0 0,20 0-16,-20 0 31,1 0 0,19 20-15,0-1-1,0 1-15,0 0 16,0-1-1,0 1-15,0 0 16,0-20 0,0 19-1,19 1 16,-19-20-15,20 0 0,0 0-16,-1 0 15,1 0 1,0 0-16,-20 0 15,19 0 1,-19 0 0,20 0-1,-20 0 32</inkml:trace>
</inkml:ink>
</file>

<file path=ppt/ink/ink19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28:27.912"/>
    </inkml:context>
    <inkml:brush xml:id="br0">
      <inkml:brushProperty name="width" value="0.05" units="cm"/>
      <inkml:brushProperty name="height" value="0.05" units="cm"/>
      <inkml:brushProperty name="color" value="#3165BB"/>
      <inkml:brushProperty name="fitToCurve" value="1"/>
    </inkml:brush>
  </inkml:definitions>
  <inkml:trace contextRef="#ctx0" brushRef="#br0">39 40 0,'0'0'16,"-19"0"31,19 0-16,0 0-31,0 0 16,0 20-1,0-20 1,0 0-16,0 19 15,19-19 1,1 0-16,-20 0 16,20 0-1,-1 0-15,1 0 16,-20 0-1,20 0 1,-20 0 0,0 0-16,19-19 15,-19 19 1,0-20-1,0 20 1,0-20 15,0 0-15,0 20-16,-19 0 15,19 0 1,-20 0 0,0 0 30,20 0 48,-19 0 249,19 0-327,-20 0-1,20 0-15,-20 0 16,1 0 0,19 0 30,-20 0 17</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12-01T09:50:57.7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5107 13635 0,'13'0'94,"-13"0"-79,0 26-15,0 1 16,0 12-16,0-12 16,0 13-16,0-1 15,0 1-15,0 0 16,0-27-16,0 27 15,0-27-15,0 26 16,0 15-16,0-41 16,0 27-16,0-14 15,0-13-15,0 27 16,0 13-16,0-40 15,0 40-15,0-13 16,0-1-16,0-12 16,0-1-16,0 1 15,0-1-15,0-12 16,0 25-16,0-12 15,0-14-15,0 0 16,0 13-16,0 1 16,0-14-1,0 0-15,0 27 16,0-26-16,0-2 15,0 15-15,0-14 16,0 1-16,0-2 16,0 2-16,0 12 15,0-12-15,0 12 16,0-13-16,0 27 15,0-27-15,0 14 16,0-1-16,0 14 16,0 0-16,-13 26 15,-14-13-15,14 13 16,-14 13-16,14-13 15,0 54-15,-1-68 16,-12 41-16,26-1 16,0-12-16,0-14 15,0 13-15,0-26 16,0 0-16,0-13 15,0 0-15,0-28 16,0 15-16,0 0 16,0-1-1,0-13-15,0 27 16,0-27-16,0 0 15,0 14-15,0 0 16,0-15-16,0 2 16,0 12-16,0-26 15,0 14-15,0-1 16,0 0-16,0-13 15,0 13-15,0 14 16,0-14-16,0-13 16,0 13-16,0 0 15,0 1-15,0-14 16,0 13-16,0 0 15,0 1 1,0 12 15,0-26-15,0 13 15,14-13-31,-14 27 31,0-27-31,0 12 16,0 15-1,0-27-15,0 13 16,0-13 0,0 27-1,0-27 1,0 13-16,0-13 15,0 26 1,0-26-16,0 14 16,0-14-1,0 26-15,0-26 16,0 13-1,0-13 1,0 14 0,0-1-16,0-13 15,0 13-15,0-13 16,0 26-16,0-26 15,0 14-15,0-14 16,0 26 0,0-12-1,0-14-15,0 26 16,0-13-16,0 0 15,0 14-15,0-14 16,0 0-16,0 1 16,0-14-16,0 26 15,0-13-15,0-13 16,0 13-1,0 1-15,0-1 16,0-13 0,0 13-1,0 1 1,0-2 62,0-12-16</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7:27.747"/>
    </inkml:context>
    <inkml:brush xml:id="br0">
      <inkml:brushProperty name="width" value="0.035" units="cm"/>
      <inkml:brushProperty name="height" value="0.035" units="cm"/>
      <inkml:brushProperty name="color" value="#808080"/>
      <inkml:brushProperty name="fitToCurve" value="1"/>
    </inkml:brush>
  </inkml:definitions>
  <inkml:trace contextRef="#ctx0" brushRef="#br0">81 343 0,'0'0'78,"0"72"-62,0-24-16,0 0 16,0 0-1,0 0-15,0-24 16,0-24-1,0 24-15,0 0 16,0-24 15,0 0-15,24 0-16,-24 0 15,48 0 1,-24 0-16,0 0 16,24 0-1,-48 0-15,48 0 16,-48 0-16,24-24 15,-24 24 1,48-48-16,-48 0 16,47-24-1,-47 24-15,24-24 16,-24 24-1,0 0-15,0 0 16,0 24 0,0-24-16,0 25 15,0-1 1,0 24-16,-48-24 15,25 0 1,-25 0-16,0 0 16,24 24-16,-24 0 15,0 0 1,48 0-16,-48 0 15,24 0 1,24 0-16,-24 0 16,0 0-1,24 0-15,0 0 16,0 0-1,-24 24-15,24 0 16,0-24 0,0 24-16,0 24 15,0-25 1,0 1-16,24 24 15,-24-24-15,0 0 16,24-24 0,0 0-16,0 24 15,-24-24 1,48 0-16,-24 0 15,0 0 1,0 0-16,0-24 16,0 0-1,-24 24-15,24-24 16,0 24-1,-24 0-15,24 0 16,-24 0-16,24 0 16,-24 0-1,23 0 1,1 0-1</inkml:trace>
  <inkml:trace contextRef="#ctx0" brushRef="#br0" timeOffset="1096">560 774 0,'0'0'62,"24"0"-30,-24 24-32,0-24 15,24 0 1,0 0-16,-24 0 15,24 0-15,-24 0 16,24 0 0,0 0-16,-24 0 15,24 0 16,-24 0-15,0-24 0,0 24-1,0-23 1,0-1-1,0 24-15,-24-24 16,-24 24-16,24-24 16,24 24-1,-48 0-15,48 0 16,-24 0-1,24 0-15,-24 24 32,24-24-32,-24 24 31,24-24 0,0 24 0,0-1 16,0-23-31</inkml:trace>
  <inkml:trace contextRef="#ctx0" brushRef="#br0" timeOffset="2040">872 343 0,'0'0'16,"0"-24"31,0 24-32,48 0-15,-24-24 16,24 24-16,-1 0 16,-23 0-1,0 0-15,24 0 16,-48-24-1,24 24-15,-24 0 16,24 0 0,-24 0-1</inkml:trace>
  <inkml:trace contextRef="#ctx0" brushRef="#br0" timeOffset="2698">1063 128 0,'-24'0'31,"24"0"-16,0 0-15,0 23 16,0 1 0,0 24-16,0-24 15,0 0 1,0 0-16,0 0 15,0 0 1,0-24-16,0 24 16,0-24-1,0 24 16</inkml:trace>
</inkml:ink>
</file>

<file path=ppt/ink/ink20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28:28.730"/>
    </inkml:context>
    <inkml:brush xml:id="br0">
      <inkml:brushProperty name="width" value="0.05" units="cm"/>
      <inkml:brushProperty name="height" value="0.05" units="cm"/>
      <inkml:brushProperty name="color" value="#3165BB"/>
      <inkml:brushProperty name="fitToCurve" value="1"/>
    </inkml:brush>
  </inkml:definitions>
  <inkml:trace contextRef="#ctx0" brushRef="#br0">0 80 0,'0'0'62,"20"0"-46,-1-20 15,-19 20-31,20-20 15,0 20 1,-1 0-16,21-19 16,-21-1-1,21 20-15,-1 0 16,-39 0-1,40 0-15,-40 0 16,19 0 0</inkml:trace>
</inkml:ink>
</file>

<file path=ppt/ink/ink20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28:29.379"/>
    </inkml:context>
    <inkml:brush xml:id="br0">
      <inkml:brushProperty name="width" value="0.05" units="cm"/>
      <inkml:brushProperty name="height" value="0.05" units="cm"/>
      <inkml:brushProperty name="color" value="#3165BB"/>
      <inkml:brushProperty name="fitToCurve" value="1"/>
    </inkml:brush>
  </inkml:definitions>
  <inkml:trace contextRef="#ctx0" brushRef="#br0">0 0 0,'0'0'62,"0"0"-46,40 0 0,-1 0-16,-19 0 15,19 0 1,1 0-16,-21 0 15,1 0-15,-20 0 16,20 0 0,-20 0-16</inkml:trace>
</inkml:ink>
</file>

<file path=ppt/ink/ink20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28:54.534"/>
    </inkml:context>
    <inkml:brush xml:id="br0">
      <inkml:brushProperty name="width" value="0.05" units="cm"/>
      <inkml:brushProperty name="height" value="0.05" units="cm"/>
      <inkml:brushProperty name="color" value="#3165BB"/>
      <inkml:brushProperty name="fitToCurve" value="1"/>
    </inkml:brush>
  </inkml:definitions>
  <inkml:trace contextRef="#ctx0" brushRef="#br0">0 39 0,'0'-20'78,"0"20"-46,0-19-17,20 19 16,0 0-31,-1 0 16,1 0 0,-20 0-16,20 0 15,-1 0 1,1 0-16,-20 0 31,0 0-31,20 0 16,-20 19-1,0-19-15,0 20 16,0-20-16,0 20 31,0 0-31,0-20 31,0 0-31,0 19 16,0-19-1,0 0 1,-20 0 15,20 20 16,0-20 31,39 0-78,-19 0 16,0 0-1,39 0-15,-39 20 16,-1-20-1,-19 0-15,20 0 16,-20 0 0,0 19-16,0-19 15,0 40 1,0-21-16,0 1 15,0 19-15,0-39 16,0 20 0,0 0-16,0-20 15,-20 20 1,1-20-16,19 19 15,-20-19 1,0 0-16,1 20 16,-1-20-1,0 0-15,0 20 16,20-20-1,-19 0-15,19 0 32,0 0-17,-20 0 1</inkml:trace>
</inkml:ink>
</file>

<file path=ppt/ink/ink20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28:56.805"/>
    </inkml:context>
    <inkml:brush xml:id="br0">
      <inkml:brushProperty name="width" value="0.05" units="cm"/>
      <inkml:brushProperty name="height" value="0.05" units="cm"/>
      <inkml:brushProperty name="color" value="#3165BB"/>
      <inkml:brushProperty name="fitToCurve" value="1"/>
    </inkml:brush>
  </inkml:definitions>
  <inkml:trace contextRef="#ctx0" brushRef="#br0">98 118 0,'-19'0'47,"19"39"-32,0-39-15,0 40 16,0-1 0,0 0-16,0 1 15,0-20 1,0-1-16,0 21 15,39-21-15,-39 1 16,20 0 0,-20-20-16,19 19 15,1-19 1,-20 0-16,20 20 15,-20-20 1,20 0-16,-1 0 31,-19 0-15,20 0-1,-20 0 17,20 0-17,-1 0 1,-19-59-16,20 20 15,-20-1-15,20 1 16,-20-20 0,0 0-16,0 39 15,0-19 1,0 19-16,-20 0 15,20 1 1,-39-1-16,-1 0 16,-19 20-1,20-19-15,19-1 16,-39 20-1,59 0-15,-20 0 16,1 0 0,-1 0-1,20 0 48,0 0-63,20 0 15,-20 39 1,19-39-16,-19 20 15,40 0 1,-40-1-16,39-19 16,-39 20-1,20-20-15,-20 0 16,19 20-16,1-20 15,-20 0 1,20 0-16,-20 0 31,20 0-31,-20 0 31,19 0-31,1 0 16,-20 0 0,20 0-16,-20 0 31,19 0-31,1 0 15,-20 0 17</inkml:trace>
</inkml:ink>
</file>

<file path=ppt/ink/ink20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28:57.607"/>
    </inkml:context>
    <inkml:brush xml:id="br0">
      <inkml:brushProperty name="width" value="0.05" units="cm"/>
      <inkml:brushProperty name="height" value="0.05" units="cm"/>
      <inkml:brushProperty name="color" value="#3165BB"/>
      <inkml:brushProperty name="fitToCurve" value="1"/>
    </inkml:brush>
  </inkml:definitions>
  <inkml:trace contextRef="#ctx0" brushRef="#br0">0 0 0,'0'0'31,"20"0"1,-20 20-17,0-1 1,0 1-16,0 0 15,20-1 1,-20 1-16,0-20 16,0 20-16,19-1 31,-19-19-16</inkml:trace>
</inkml:ink>
</file>

<file path=ppt/ink/ink20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28:58.397"/>
    </inkml:context>
    <inkml:brush xml:id="br0">
      <inkml:brushProperty name="width" value="0.05" units="cm"/>
      <inkml:brushProperty name="height" value="0.05" units="cm"/>
      <inkml:brushProperty name="color" value="#3165BB"/>
      <inkml:brushProperty name="fitToCurve" value="1"/>
    </inkml:brush>
  </inkml:definitions>
  <inkml:trace contextRef="#ctx0" brushRef="#br0">0 79 0,'0'-20'32,"0"20"-32,0 0 15,20 0 1,0-20-16,19 1 15,0 19 1,20-20-16,1 20 16,-21 0-1,0 0-15,-19 0 16,19 0-16,-39 0 15,20 0 1,0 0 0</inkml:trace>
</inkml:ink>
</file>

<file path=ppt/ink/ink20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28:59.106"/>
    </inkml:context>
    <inkml:brush xml:id="br0">
      <inkml:brushProperty name="width" value="0.05" units="cm"/>
      <inkml:brushProperty name="height" value="0.05" units="cm"/>
      <inkml:brushProperty name="color" value="#3165BB"/>
      <inkml:brushProperty name="fitToCurve" value="1"/>
    </inkml:brush>
  </inkml:definitions>
  <inkml:trace contextRef="#ctx0" brushRef="#br0">0 41 0,'0'-19'31,"0"19"31,20 0-62,0 0 16,19 0-1,-19-20-15,-1 20 16,-19 0 0,20 0-16,0 0 15,-20 0 16</inkml:trace>
</inkml:ink>
</file>

<file path=ppt/ink/ink20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29:00.809"/>
    </inkml:context>
    <inkml:brush xml:id="br0">
      <inkml:brushProperty name="width" value="0.05" units="cm"/>
      <inkml:brushProperty name="height" value="0.05" units="cm"/>
      <inkml:brushProperty name="color" value="#3165BB"/>
      <inkml:brushProperty name="fitToCurve" value="1"/>
    </inkml:brush>
  </inkml:definitions>
  <inkml:trace contextRef="#ctx0" brushRef="#br0">2 198 0,'0'-19'0,"0"19"47,0 0-16,0 0-31,0 19 16,0 1-1,0 0-15,0-20 16,0 19-1,0-19-15,0 20 16,20-20 0,-20 20-16,39-20 15,-39 19-15,20-19 16,19 0-1,-39 0-15,39 0 16,-39 0 0,40 0-16,-40 0 15,19 0 1,-19 0-16,20 0 15,-20 0 1,0 0 0,20 0-1,0 0-15,-20-39 16,0 19-1,0 1-15,19-21 16,-19 21-16,0-21 16,0 1-1,0 19-15,0 0 16,0 1-1,-19 19-15,-1-20 16,-20 0 0,40 20-16,-19 0 15,-21 0 1,21 0-16,-1 0 15,0 0 1,1 0-16,19 0 16,-20 0-1,20 0 1,0 0-16,-20 0 15,20 0 1,0 20-16,-19 0 16,19-20-1,0 19 1,-20-19-1,20 0 17,0 20 61,0-20-77,0 20 15,0 0-31,0-20 16,0 19-1,0-19 1,0 20-1,0-20-15,0 20 32,0-1-1</inkml:trace>
</inkml:ink>
</file>

<file path=ppt/ink/ink20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29:01.529"/>
    </inkml:context>
    <inkml:brush xml:id="br0">
      <inkml:brushProperty name="width" value="0.05" units="cm"/>
      <inkml:brushProperty name="height" value="0.05" units="cm"/>
      <inkml:brushProperty name="color" value="#3165BB"/>
      <inkml:brushProperty name="fitToCurve" value="1"/>
    </inkml:brush>
  </inkml:definitions>
  <inkml:trace contextRef="#ctx0" brushRef="#br0">0 0 0,'19'0'31</inkml:trace>
</inkml:ink>
</file>

<file path=ppt/ink/ink20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29:03.263"/>
    </inkml:context>
    <inkml:brush xml:id="br0">
      <inkml:brushProperty name="width" value="0.05" units="cm"/>
      <inkml:brushProperty name="height" value="0.05" units="cm"/>
      <inkml:brushProperty name="color" value="#3165BB"/>
      <inkml:brushProperty name="fitToCurve" value="1"/>
    </inkml:brush>
  </inkml:definitions>
  <inkml:trace contextRef="#ctx0" brushRef="#br0">23 1 0,'0'0'78,"0"19"-62,0 1 0,0 19-16,0-19 15,-20 19 1,20-19-16,0 0 15,0 0 1,0-1-16,0-19 16,20 0 108,-20 0-108,39 0 0,-19-39-16,19 39 15,1-20 1,-21 20-16,1-20 15,0 20-15,-1 0 16,1 0 0,-20 0-1,20 0 1,-20 20-16,19 0 15,-19 0 1,0-1-16,0 1 16,0-20-1,0 39-15,0-39 16,0 20-1,0-20-15,0 20 16,0-20-16,0 19 16,0 1-1,0-20-15,-19 20 16,19-20-1,-20 0-15,20 19 16,-20-19 0,20 20-16,-19-20 15,-1 0 1,20 0-16,-20 0 15,20 0 1,-19 0-16,-1 0 16,20 0-1,-20 0-15,20 0 31,-19 0 16</inkml:trace>
  <inkml:trace contextRef="#ctx0" brushRef="#br0" timeOffset="1045">102 40 0,'0'-20'16,"0"20"62,19 0-78,1 0 15,0-19 1,19 19-16,-39 0 16,20 0-1,19 0-15,-39 0 16,20 0-1,-20 0 1,19 0 31</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7:32.069"/>
    </inkml:context>
    <inkml:brush xml:id="br0">
      <inkml:brushProperty name="width" value="0.035" units="cm"/>
      <inkml:brushProperty name="height" value="0.035" units="cm"/>
      <inkml:brushProperty name="color" value="#808080"/>
      <inkml:brushProperty name="fitToCurve" value="1"/>
    </inkml:brush>
  </inkml:definitions>
  <inkml:trace contextRef="#ctx0" brushRef="#br0">73 604 0,'0'0'78,"0"24"-78,0 24 16,0 23-1,0-23-15,0 24 16,0 0-1,0-48-15,0 24 16,0-24 0,0 0-16,0-24 31,23 0-16,-23 24-15,0-24 16,24 0 0,-24 0-16,24 0 15,0 0 1,0 0-16,0-24 15,0 0 1,0 0-16,24-48 16,-48 24-1,48 0-15,0-48 16,-48 25-1,24-25-15,0-24 16,-24 48 0,0-24-16,0 24 15,0 24-15,0 0 16,-24 1-1,0 23-15,-24 0 16,24 0 0,-48 24-16,48 0 15,-24 0 1,0 0-16,24 0 15,0 0 1,1 0-16,-1 0 16,0 0-1,24 24-15,0-24 16,-24 24-1,24 0-15,0-1 16,0 25-16,0-24 16,0 24-1,0-24-15,24 24 16,0-24-1,0 0-15,-1-24 16,1 24 0,0 0-16,0-24 15,0 0 1,0 24-16,-24-24 15,24 0 1,0 0-16,-24 0 16,24 0-1,-24 0-15,24 0 16,0 0-1,-24 0-15,24 0 16,-24 0-16,24 0 31,-24 0 0</inkml:trace>
  <inkml:trace contextRef="#ctx0" brushRef="#br0" timeOffset="1224">552 963 0,'24'0'15,"-24"-24"17,0 24 92,0 24-108,0 0-16,0 0 16,0 0-1,0 0-15,0 0 16,0-24-1,0 24-15,0-24 16,0 24 0,0 0 15,0-24 16,0 24-1,0-24-30,0 24 31,0-24 31</inkml:trace>
</inkml:ink>
</file>

<file path=ppt/ink/ink2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29:51.216"/>
    </inkml:context>
    <inkml:brush xml:id="br0">
      <inkml:brushProperty name="width" value="0.05" units="cm"/>
      <inkml:brushProperty name="height" value="0.05" units="cm"/>
      <inkml:brushProperty name="color" value="#3165BB"/>
      <inkml:brushProperty name="fitToCurve" value="1"/>
    </inkml:brush>
  </inkml:definitions>
  <inkml:trace contextRef="#ctx0" brushRef="#br0">0 0 0</inkml:trace>
</inkml:ink>
</file>

<file path=ppt/ink/ink2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30:57.073"/>
    </inkml:context>
    <inkml:brush xml:id="br0">
      <inkml:brushProperty name="width" value="0.05" units="cm"/>
      <inkml:brushProperty name="height" value="0.05" units="cm"/>
      <inkml:brushProperty name="color" value="#3165BB"/>
      <inkml:brushProperty name="fitToCurve" value="1"/>
    </inkml:brush>
  </inkml:definitions>
  <inkml:trace contextRef="#ctx0" brushRef="#br0">0 433 0,'0'0'93,"0"0"-77,20 0-1,-20-19-15,19 19 16,-19-20 0,0 0-16,20 1 15,0-21 1,0 20-16,-20-19 15,0 19 1,19 1-16,-19-21 16,0 1-1,0 19-15,0 1 16,0-21-16,0 40 15,0-20 1,0 1-16,0-1 31,0 20 0,0 0 1,-19 0-1,19 0-31,-20 20 15,20-1 1,-20 1-16,20 0 16,0 19-16,0-19 15,0 0 1,0 19-16,0-19 15,0-1 1,0 21-16,0-21 16,0 1-1,0 0-15,0 0 16,0-1-1,0 21-15,0-21 16,0 1 0,0 19-16,20-39 15,-20 40 1,0-40-16,0 19 15,0-19 1,0 20 31,0 0 31,0-20-63,0 19 1,0 1 0,0-20-16,0 20 15,0 0-15,0-20 16,0 19-1,0-19 1,0 20 0,0 0 15,0-20-16,0 19 1,0-19 31,0 20 15,0-20 16,0 20 0</inkml:trace>
  <inkml:trace contextRef="#ctx0" brushRef="#br0" timeOffset="892">79 512 0,'0'0'78,"20"-20"-46,-20 1-17,19 19-15,1 0 16,-20-20-1,20 20-15,-20 0 16,19 0 0,-19 0-16,20 0 15,0 0 1,-20 0-1,19 0 1,-19 20-16,20-1 16,0 1-1,-20 19-15,0-19 16,0 0-1,19-20-15,-19 19 16,0-19-16,0 20 31,0 0 47</inkml:trace>
</inkml:ink>
</file>

<file path=ppt/ink/ink2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30:58.725"/>
    </inkml:context>
    <inkml:brush xml:id="br0">
      <inkml:brushProperty name="width" value="0.05" units="cm"/>
      <inkml:brushProperty name="height" value="0.05" units="cm"/>
      <inkml:brushProperty name="color" value="#3165BB"/>
      <inkml:brushProperty name="fitToCurve" value="1"/>
    </inkml:brush>
  </inkml:definitions>
  <inkml:trace contextRef="#ctx0" brushRef="#br0">16 10 0,'0'-20'16,"0"40"46,0 0-46,0 19-16,0 0 15,0 21 1,0 18-16,0-19 16,0-19-1,0 19-15,0-20 16,0 1-1,0-1-15,0 0 16,0-19-16,0 0 16,19-20-1,1 19-15,-20-19 16,20 20-1,-20-20-15,19 0 16,1 0 0,-20 0-16</inkml:trace>
  <inkml:trace contextRef="#ctx0" brushRef="#br0" timeOffset="1178">232 364 0,'0'-19'32,"0"19"14,20 0-46,-20 0 16,20 0 0,-1 0-16,-19 19 15,0-19 1,20 20-16,-20 0 15,0-20 1,0 0 62,20 0-47,-20 0 0,19 0-31,-19 0 16,20 0 0,-20-20-16,0 20 15,20-20 1,-20 20-1,0-19 1,0 19 15,0 0-31,0 0 63,0 0-48,0 39-15,19-39 16,-19 20-1,20-20-15,-20 19 16,0-19 0,20 0-1,-20 0 1,20 0 15</inkml:trace>
</inkml:ink>
</file>

<file path=ppt/ink/ink2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31:00.744"/>
    </inkml:context>
    <inkml:brush xml:id="br0">
      <inkml:brushProperty name="width" value="0.05" units="cm"/>
      <inkml:brushProperty name="height" value="0.05" units="cm"/>
      <inkml:brushProperty name="color" value="#3165BB"/>
      <inkml:brushProperty name="fitToCurve" value="1"/>
    </inkml:brush>
  </inkml:definitions>
  <inkml:trace contextRef="#ctx0" brushRef="#br0">0 0 0,'0'0'62,"0"59"-46,0 0-1,19 20-15,1-1 16,20-19 0,-40 0-16,19-19 15,-19-1 1,0 20-16,0-19 15,0-21 1,0 1-16,0 19 16,0-39-1,0 20-15,-19 0 16,19-20-1,0 0-15,-20 0 16,20 19-16,0-19 16,0 0 30</inkml:trace>
</inkml:ink>
</file>

<file path=ppt/ink/ink2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31:01.494"/>
    </inkml:context>
    <inkml:brush xml:id="br0">
      <inkml:brushProperty name="width" value="0.05" units="cm"/>
      <inkml:brushProperty name="height" value="0.05" units="cm"/>
      <inkml:brushProperty name="color" value="#3165BB"/>
      <inkml:brushProperty name="fitToCurve" value="1"/>
    </inkml:brush>
  </inkml:definitions>
  <inkml:trace contextRef="#ctx0" brushRef="#br0">0 98 0,'0'0'16,"0"-20"15,0 20 0,20-19-31,19-1 16,-19 20-1,-1 0-15,21-20 16,-21 1-1,1 19-15,-20 0 16,20 0 15</inkml:trace>
</inkml:ink>
</file>

<file path=ppt/ink/ink2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31:02.091"/>
    </inkml:context>
    <inkml:brush xml:id="br0">
      <inkml:brushProperty name="width" value="0.05" units="cm"/>
      <inkml:brushProperty name="height" value="0.05" units="cm"/>
      <inkml:brushProperty name="color" value="#3165BB"/>
      <inkml:brushProperty name="fitToCurve" value="1"/>
    </inkml:brush>
  </inkml:definitions>
  <inkml:trace contextRef="#ctx0" brushRef="#br0">0 79 0,'0'-20'0,"0"20"62,0 0-46,39 0-1,-19-20-15,19 20 16,0-19-1,1 19-15,-21-20 16,1 20 0,-20 0-16,20 0 15</inkml:trace>
</inkml:ink>
</file>

<file path=ppt/ink/ink2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31:06.939"/>
    </inkml:context>
    <inkml:brush xml:id="br0">
      <inkml:brushProperty name="width" value="0.05" units="cm"/>
      <inkml:brushProperty name="height" value="0.05" units="cm"/>
      <inkml:brushProperty name="color" value="#3165BB"/>
      <inkml:brushProperty name="fitToCurve" value="1"/>
    </inkml:brush>
  </inkml:definitions>
  <inkml:trace contextRef="#ctx0" brushRef="#br0">0 20 0,'0'-20'639,"0"20"-623,0 0-1,20 0-15,-20 0 16,20 0-16,-1 0 16,1 0-1,-20 0-15,20 0 31,-20 0-31,0 20 16,19-20 0,-19 19-16,0 1 15,0 0 1,0 0-16,0-20 15,0 19 1,0 1-16,0-20 16,0 0 15,0 20-31,-19-20 15,19 0 95,19 0-110,1 0 15,0 19 1,-1 1-16,1-20 15,0 39-15,-1-19 16,1 0 0,-20 19-16,0-19 15,0-1 1,0 1-16,0 0 15,0 0 1,0-20-16,-20 19 16,20-19-1,-19 20-15,19-20 16,-40 0-1,40 0-15,-19 0 16,19 0 0,-20 0 30,20 0-14</inkml:trace>
</inkml:ink>
</file>

<file path=ppt/ink/ink2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31:07.850"/>
    </inkml:context>
    <inkml:brush xml:id="br0">
      <inkml:brushProperty name="width" value="0.05" units="cm"/>
      <inkml:brushProperty name="height" value="0.05" units="cm"/>
      <inkml:brushProperty name="color" value="#3165BB"/>
      <inkml:brushProperty name="fitToCurve" value="1"/>
    </inkml:brush>
  </inkml:definitions>
  <inkml:trace contextRef="#ctx0" brushRef="#br0">0 196 0,'0'-19'15,"0"-1"16,19 20-15,1 0 0,0 0-16,19-20 15,1 20 1,-1 0-16,0 0 15,1 0 1,-1 0-16,-19 0 16,-1 0-1,-19 0-15</inkml:trace>
  <inkml:trace contextRef="#ctx0" brushRef="#br0" timeOffset="638">275 0 0,'-19'0'0,"19"0"16,-20 19-16,20 1 15,0 0 1,0-1-16,0 1 16,0 0-1,0-1-15,0 1 16,-20 19-1,20-39-15,0 20 16,0 0 0,0-1-16,0-19 15,0 20 1,0-20-16,0 20 31</inkml:trace>
</inkml:ink>
</file>

<file path=ppt/ink/ink2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31:09.551"/>
    </inkml:context>
    <inkml:brush xml:id="br0">
      <inkml:brushProperty name="width" value="0.05" units="cm"/>
      <inkml:brushProperty name="height" value="0.05" units="cm"/>
      <inkml:brushProperty name="color" value="#3165BB"/>
      <inkml:brushProperty name="fitToCurve" value="1"/>
    </inkml:brush>
  </inkml:definitions>
  <inkml:trace contextRef="#ctx0" brushRef="#br0">105 43 0,'-19'0'16,"19"0"-16,-40 0 16,40 0-1,-19 20-15,-1 20 16,20-21-1,0 1-15,0 19 16,0-39 0,0 40-16,0-40 15,0 19-15,0-19 16,0 20-1,0-20 1,0 0 0,20 0-16,-1 20 15,1-20 1,19 0-16,1 0 15,-20 0 1,-1 0-16,1 0 16,0 0-1,-1 0-15,-19-20 16,20 20-16,-20-39 15,20 39 1,-1-20-16,-19-19 16,0 39-1,0-40-15,0 40 16,0-19-1,0-1-15,0 0 16,-19 0 0,-1 20-16,0-19 15,-19 19 1,19-20-16,1 20 15,-1 0-15,20 0 32,-20 0-32,0 0 31,20 0 0,-19 0 0,19 0-31</inkml:trace>
</inkml:ink>
</file>

<file path=ppt/ink/ink2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31:10.383"/>
    </inkml:context>
    <inkml:brush xml:id="br0">
      <inkml:brushProperty name="width" value="0.05" units="cm"/>
      <inkml:brushProperty name="height" value="0.05" units="cm"/>
      <inkml:brushProperty name="color" value="#3165BB"/>
      <inkml:brushProperty name="fitToCurve" value="1"/>
    </inkml:brush>
  </inkml:definitions>
  <inkml:trace contextRef="#ctx0" brushRef="#br0">0 0 0</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7:35.179"/>
    </inkml:context>
    <inkml:brush xml:id="br0">
      <inkml:brushProperty name="width" value="0.035" units="cm"/>
      <inkml:brushProperty name="height" value="0.035" units="cm"/>
      <inkml:brushProperty name="color" value="#808080"/>
      <inkml:brushProperty name="fitToCurve" value="1"/>
    </inkml:brush>
  </inkml:definitions>
  <inkml:trace contextRef="#ctx0" brushRef="#br0">120 0 0,'0'0'63,"0"0"-48,-24 24 1,24-24-16,-24 0 16,24 24-16,-24-24 15,24 0 1,0 24-1,-24-24 32</inkml:trace>
  <inkml:trace contextRef="#ctx0" brushRef="#br0" timeOffset="1067">0 48 0,'0'0'109,"0"0"-109,0 0 16,24 24 0,-24 0-16,24-24 15,0 24 1,-24 0-16,0 0 15,24-24-15,-24 24 16,24-24 0,0 24-1,-24-24 1,24 24 15,-24 0 0</inkml:trace>
  <inkml:trace contextRef="#ctx0" brushRef="#br0" timeOffset="2849">240 48 0,'0'0'94,"0"0"-63,-24 0-15,24 24-16,-24 0 15,0 0-15,0 0 16,0 0-1,0 0-15,0 24 16,24-48 0,0 24-16,-24-24 31,24 24 31,-24-24 47,24 24-77,0-24-1,-24 0 0</inkml:trace>
</inkml:ink>
</file>

<file path=ppt/ink/ink2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31:11.578"/>
    </inkml:context>
    <inkml:brush xml:id="br0">
      <inkml:brushProperty name="width" value="0.05" units="cm"/>
      <inkml:brushProperty name="height" value="0.05" units="cm"/>
      <inkml:brushProperty name="color" value="#3165BB"/>
      <inkml:brushProperty name="fitToCurve" value="1"/>
    </inkml:brush>
  </inkml:definitions>
  <inkml:trace contextRef="#ctx0" brushRef="#br0">0 39 0,'0'0'63,"0"0"-63,0 20 15,0 19 1,0-39-16,0 20 16,0 0-1,0-1-15,0 1 16,0-20-1,20 0 79,-1 0-78,1 0-16,20 0 15,-21 0 1,21-20-16,-40 20 15,19 0 1,1 0-16,0 0 16,-20 0-16,0 20 15,19 0 1,-19 0-16,0-1 15,0-19 1,0 20-16,0 0 16,0-20-1,0 19 1,0 1-1,-19-20-15,-1 20 16,0-20 0,1 19-16,19-19 15,-20 0 1,0 0-16,20 0 15,-19 0 79</inkml:trace>
  <inkml:trace contextRef="#ctx0" brushRef="#br0" timeOffset="984">59 0 0,'0'0'125,"20"0"-109,0 0-1,19 0-15,-19 0 16,-1 0 0,-19 0-16,20 0 15,-20 0 16</inkml:trace>
</inkml:ink>
</file>

<file path=ppt/ink/ink2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31:14.488"/>
    </inkml:context>
    <inkml:brush xml:id="br0">
      <inkml:brushProperty name="width" value="0.05" units="cm"/>
      <inkml:brushProperty name="height" value="0.05" units="cm"/>
      <inkml:brushProperty name="color" value="#3165BB"/>
      <inkml:brushProperty name="fitToCurve" value="1"/>
    </inkml:brush>
  </inkml:definitions>
  <inkml:trace contextRef="#ctx0" brushRef="#br0">2 0 0,'0'0'31,"0"0"-15,0 20-1,0-1-15,0 21 16,0-1-1,0-19-15,0 19 16,0-19 0,20-20-16,-20 20 15,0-1 1,0-19-1,19 0-15,-19 20 16,0-20 0,20 0-1,0 0 1,-20 0-1,19 0 1,-19 0-16,20 0 16,-20 0-1,20 0-15,-1-20 16,-19 1-1,0-1-15,20 0 16,-20 20-16,0-20 16,0 1-1,0-1-15,0 20 16,0-20-1,0 20-15,0-19 32,0 19 77,0 39-109,0-19 15,40-1 1,-21 41-16,-19-21 16,0 0-1,20 1-15,0-1 16,-20 0-1,0 20-15,0-19 16,0 19 0,0 0-16,0 0 15,-20-39 1,0-1-16,1 1 15,-1 0 1,0-20-16,0 0 16,1 0-16,-1 0 15,-19-40 1,-1-19-16,21 40 15,-1-21 1,20 21-16,0-1 16,0 0-1,0 20-15,0-19 16,0 19-1,20-20 1,-1 20 0,21-20-16,-21 20 15,1 0 1,-20 0-16,20 0 31,-1 0-15,-19 0 15</inkml:trace>
</inkml:ink>
</file>

<file path=ppt/ink/ink2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5T17:00:50.371"/>
    </inkml:context>
    <inkml:brush xml:id="br0">
      <inkml:brushProperty name="width" value="0.05292" units="cm"/>
      <inkml:brushProperty name="height" value="0.05292" units="cm"/>
      <inkml:brushProperty name="color" value="#FF0000"/>
    </inkml:brush>
  </inkml:definitions>
  <inkml:trace contextRef="#ctx0" brushRef="#br0">4141 11113 0,'26'0'94,"1"-14"-94,12 1 47,213-66-47,-186 52 15,40 1 16,-106 13-15</inkml:trace>
  <inkml:trace contextRef="#ctx0" brushRef="#br0" timeOffset="1947.11">4326 12105 0,'0'0'78,"40"0"-31,132-14-47,-106 14 16,13 0-1,-66 0 1,14 0 15,-1 0-31</inkml:trace>
  <inkml:trace contextRef="#ctx0" brushRef="#br0" timeOffset="15743.9">19539 13242 0,'14'0'16,"-14"14"15,0-14 0,13 0 0,119 0-15,-92 0 15,-14 0-31,-12 0 0,-1 0 31,-13 0-31,13 0 16</inkml:trace>
  <inkml:trace contextRef="#ctx0" brushRef="#br0" timeOffset="16847.96">15200 13057 0,'14'0'46,"-1"0"-46,13 0 16,14 0-16,132 13 47,-132-13-16,-1 14-31,-39-14 16,14 0 30</inkml:trace>
  <inkml:trace contextRef="#ctx0" brushRef="#br0" timeOffset="22067.26">18693 8744 0,'-13'0'31,"13"0"78,0 0-31,0 0-31,0 0 15,0 0-46,0 0 31,0 0-47,13 0 0,-13 0 62,0 0-31,0 0 0,-13 0-31,13 0 16,-14 0 0,14 0-1,0 27-15,0-14 16,0 0-1,0-13-15,0 14 0,0-14 47,0 0-47,0 0 31,14 0-31,-1 0 32,-13 0-32,0 0 0,0-27 31,0 27-31,0-13 31,0 0-31,0 13 31,0 0 0,0 0-31,-13 0 32,13 0 30,13 0-31,0 0-31,0 0 31,1 0-31,-14-14 0,0 14 63,0 0-32,0 0-31,-14 0 31,14 0-31</inkml:trace>
  <inkml:trace contextRef="#ctx0" brushRef="#br0" timeOffset="25705.47">21206 11470 0,'14'0'78,"-1"26"-78,-13-13 47,53 67-47,-27-54 16,-26-13-16,13 1 31,1 12-31,-14-26 47</inkml:trace>
  <inkml:trace contextRef="#ctx0" brushRef="#br0" timeOffset="31614.8">14909 11020 0,'0'0'46,"-26"0"-30,26 13-16,-27 0 31,1 14-31,26-27 16,-13 13-1,-1-13 32,14 13-16,0-13 16,0 0 47,-13 14-63,13-1 0,0-13-15,-13 13 15,13 0-15,0-13 124,0 0-109,0-13-31,0 13 16,13 0-16</inkml:trace>
  <inkml:trace contextRef="#ctx0" brushRef="#br0" timeOffset="38471.18">14301 8969 0,'13'0'140,"0"0"-109,14 0-15,-1 0-16,-26 0 47,40 0-47,-40 0 46,0 0 173,-13 0-204,-1 0-15,-25 0 16,12 0 0,14 0 15,13 0-31,-13-13 31,0 13 0,13 0 63,39 0-79,-12 0 17,-14 0-32,0 0 0,-13 0 31,13 0-31,-26 0 93,0 0-61,-14 0-32,14 0 0,-13 0 31,26 0-31,-13 0 31,13-13 16,39 13-16,1-13-31,-14 13 31,-26 0-31,14 0 0,-14 0 31</inkml:trace>
  <inkml:trace contextRef="#ctx0" brushRef="#br0" timeOffset="40326.3">13203 7951 0,'-27'13'62,"-39"93"-31,-93 238 1,106-225-17,-39 159 16,79-239-15,-1 1 15,-12 238 16,26-159-16,0-79-15,0-1-1,0 14-15,0-13 32,0 0-32,13-14 0,14 0 15,-27 14-15,26-13 31,-13-14-31,-13 13 0,27-26 16,-27 27 0,13-14-1,0 0-15,-13-13 31,13 13-31,1 1 0,-1-14 16,-13 0-16,13 13 31,-13-13-31,13 0 31,1 0 47</inkml:trace>
  <inkml:trace contextRef="#ctx0" brushRef="#br0" timeOffset="46566.66">18124 11298 0,'0'0'172,"0"0"-141,13 0-31,0 0 0,-13 0 31,14 0-31,-14 0 32,0 0-1,13 0 16,0 0-1,-13 0-14,0 13 139,0-13-140,0 0-15,0 0 124,0 0-124,0 0-16,13 0 31</inkml:trace>
</inkml:ink>
</file>

<file path=ppt/ink/ink2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5T17:01:51.367"/>
    </inkml:context>
    <inkml:brush xml:id="br0">
      <inkml:brushProperty name="width" value="0.05292" units="cm"/>
      <inkml:brushProperty name="height" value="0.05292" units="cm"/>
      <inkml:brushProperty name="color" value="#FF0000"/>
    </inkml:brush>
  </inkml:definitions>
  <inkml:trace contextRef="#ctx0" brushRef="#br0">22569 3545 0,'0'0'172,"13"0"-141,0 0-31,1 0 15,25 0-15,27-13 32,1 13-32,-14 0 0,13 0 31,-13 0-31,-27 0 0,1 0 31,-1 0-31,-13 0 0,-13 0 16,0 0-1,13 0 16,-13 13 1,0-13 108,0 14-62,0-1-62</inkml:trace>
  <inkml:trace contextRef="#ctx0" brushRef="#br0" timeOffset="1763.1">21299 7567 0,'-13'13'31,"0"-13"-31,13 0 0,-14 0 0,14 14 31,-13-14-15,13 0-1,-26 13-15,26 0 31,-40 27-31,27-40 32,-1 13-32,1-13 15,13 13 16</inkml:trace>
  <inkml:trace contextRef="#ctx0" brushRef="#br0" timeOffset="2908.16">21947 7911 0,'0'13'16,"0"1"62,0-14-47,0 26 0,0-13-31,-13 0 0,13 1 47,0-1 0</inkml:trace>
  <inkml:trace contextRef="#ctx0" brushRef="#br0" timeOffset="3614.2">21802 7885 0,'0'0'125,"39"0"-110,41 53 1,-27-40-16,-14 26 31,14-12-15,-26-1-16,-27-26 31,0 14-31,0-14 47</inkml:trace>
  <inkml:trace contextRef="#ctx0" brushRef="#br0" timeOffset="4935.28">21127 7461 0,'0'13'0,"0"1"31,0-14-31,0 26 0,13-13 32,-13 27-17,0-13-15,0-1 31,0 14-15,0-14-16,0-13 0,0 1 31,0 12-31,0-26 47,0 13-31</inkml:trace>
  <inkml:trace contextRef="#ctx0" brushRef="#br0" timeOffset="5540.31">21048 7633 0,'0'0'94,"53"0"-94,-1 0 0,15 0 31,12 0-15,-53 13-16,-26-13 15</inkml:trace>
  <inkml:trace contextRef="#ctx0" brushRef="#br0" timeOffset="6778.38">21921 8004 0</inkml:trace>
  <inkml:trace contextRef="#ctx0" brushRef="#br0" timeOffset="8431.48">22013 10967 0,'0'0'78,"0"26"-78,0 1 31,0 52-15,0-65 30</inkml:trace>
  <inkml:trace contextRef="#ctx0" brushRef="#br0" timeOffset="12119.69">15147 8242 0,'14'0'109,"-14"0"62,26 0-124,14-27-47,-14 27 0,-26 0 0,13-13 47,1 13-47</inkml:trace>
  <inkml:trace contextRef="#ctx0" brushRef="#br0" timeOffset="14986.84">23905 9459 0,'0'13'93,"13"0"-15,-13-13-47,0 14-31,0-14 0,14 26 16,-1-13 15,0 0-31,-13 1 31,26 12 1,-26-26-32,0 13 31,14-13 328,-14 14-328</inkml:trace>
  <inkml:trace contextRef="#ctx0" brushRef="#br0" timeOffset="16650.95">20373 8599 0,'0'0'109,"0"13"-62,-13 0-47,13 1 0,-14-14 47,14 13-47,-13-13 46,-13 13-46,13 0 0,-14-13 32,14 0-32,0 0 31</inkml:trace>
  <inkml:trace contextRef="#ctx0" brushRef="#br0" timeOffset="20600.16">21286 8996 0,'-13'0'110,"-1"0"-79,-12 0-31,-14-13 15,-26-14 1,0-13-16,13 14 31,26 13-31,27 13 16,0-13-16,-13 13 15,13 0 63,27 0-46,-14 0-32,0 0 31,14 13-31,-14-13 31,0 13-31,0-13 31,-13 0-31,14 0 31,-1 0-31,0 13 16,0-13 0,-13 0-1,13 0 16,-13 0 1,14 0-1,-1 0 62,-13 0 63,-13 13-140,13 1-16,-14-14 31,14 0-31,0 13 16,0-13 77,0 0-77,14 0 0,-1-13-1,-13-1 1,0 14 31,0 0 62,0 0-94,0 14 1,0-14 93,0 0 16,0 0 47,0 0-141,0 0 31,13-14-31,0-12-31,-13 13 0,0 13 78,-13 13-78,0 0 0,13-13 47,0 0 0,0 0-47,0 0 94,0 40-94,0-40 202</inkml:trace>
</inkml:ink>
</file>

<file path=ppt/ink/ink2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5T17:02:22.798"/>
    </inkml:context>
    <inkml:brush xml:id="br0">
      <inkml:brushProperty name="width" value="0.05292" units="cm"/>
      <inkml:brushProperty name="height" value="0.05292" units="cm"/>
      <inkml:brushProperty name="color" value="#FF0000"/>
    </inkml:brush>
  </inkml:definitions>
  <inkml:trace contextRef="#ctx0" brushRef="#br0">5966 4286 0,'0'0'32,"0"13"-1,27 80-16,-27-53 1,26-14-16,-12 14 16,-1-27-16,0 0 15,13 1 1,-12-1-16,25 0 47,27 0-47,-39-13 0,-1 0 31,14 0-31,-13 14 15,-1-14-15,-13 13 16,14-13-16,-14 0 16,0 0-1,0 0-15,-13 0 0,14 0 31,-1 0 47,-13 0-15,13 0-48,53 0 1,-39 0 15,12 0-31,-12 0 0,13 0 16,-27 0-1,0 0 251,0 0-251,14 0 1,-1 0-1,80 0 1,-66 0 15,-14 0-31,14 0 0,-1 0 16,-12 0-16,-1 0 31,14 0-15,-13 0-1,-14 0-15,13 0 16,-26 0-16,13 13 31,-13-13-31,14 0 94</inkml:trace>
  <inkml:trace contextRef="#ctx0" brushRef="#br0" timeOffset="11655.66">19434 3347 0,'-14'0'62,"14"0"-46,0 13-16,0 14 31,0 65-31,0-52 31,0 13-31,0-27 16,0 14-16,14-40 0,-14 26 16,0-26-16,0 0 46,13 0-46,-13 0 16,26 0 0,1 0-1,-1 0-15,-13 0 16,1-26-16,12 26 15,-13-26 1,1 12-16,-1 14 31,-13-13-31,0 0 16,13-14-1,-13 14-15,13-13 0,-13-14 16,14 0 15,-14 1-31,0 12 16,0 1-16,0-1 0,0-12 31,0 25-31,0 1 0,-14-13 31,-12-14-15,-1 27-1,-12 0 1,12-14-16,1 14 16,-14 13-16,14-13 15,12 13-15,1 0 16,-13 0-1,26 0-15,-53 26 47,53 27-47,-13-13 31,13-1-31,0 14 16,0 40 0,0-53-16,26 26 31,-26-66 0,13 13-31,-13-13 0,14 0 0,-1 0 16,13 0 15,40-13-31,-13 0 31,-26-1-15,-14 1-16,0 13 15,-13 0-15,13-13 16,-13 13 15</inkml:trace>
  <inkml:trace contextRef="#ctx0" brushRef="#br0" timeOffset="12234.69">19804 3426 0,'0'14'47,"0"25"-31,0 14 15,0 53-31,0-80 16,0 1-16,0-27 31,0 13-31,0-13 15</inkml:trace>
  <inkml:trace contextRef="#ctx0" brushRef="#br0" timeOffset="15300.87">19897 3387 0,'0'13'16,"0"53"15,0 0-31,0-13 16,0 66 15,13-92-31,-13-14 31,0 0-31,0-13 16,0 0-16,13 0 62,0 0-46,14 0-1,-14 0 16,0 0-31,1 0 0,-1 0 16,-13 0 15,26 0-15,-13-13-16,-13 0 31,14-14-15,-14 14-1,13 0-15,-13-1 31,13-12-15,-13 13 0,0 0 15,0-14-31,0-13 15,0 14 1,0-14 15,-13 27-15,13-13-16,0 26 15,0-14-15,-13 14 16,13-13 0,-14 13-1,14 0 1,-13 0-1,0 0-15,0 0 16,0 0-16,13 0 31,-27 0-31,27 0 16,-13 0-16,13 0 15,-13 0 1,13 0 15,-14 0-15,14 0-1,-13 13 1,13 1-16,-13-1 16,0 13-16,13-26 15,-14 27 1,14-27-16,0 13 47</inkml:trace>
  <inkml:trace contextRef="#ctx0" brushRef="#br0" timeOffset="17357.99">17767 3135 0,'0'14'78,"0"277"-62,0-225-16,0-27 15,0-25 1,0 12-16,0-26 47,13 0 15,0 0-46,-13 0-16,27 0 31,-1 0-31,-13 0 16,1 0-1,-1 0-15,-13 0 16,13-13-16,-13 0 31,13-1-31,1 1 16,-1-26-1,13-14 16,14-106-31,-40 106 16,0-79 31,-13 105-47,-1 14 15,-12-14-15,13 14 16,-27 0 0,14 0-16,12 0 15,-12-1 1,13 14 77,13 0-61,-14 0-32,14 0 15,-13 27-15,0-14 16,13 13 31,-40 67-32,40-80 1,0-13-1,0 14 32,40 38-16,-27-38-31,14-14 16,-1 13-16,1 0 31,-14-13-31,0 0 16,-13 0-16,13 0 93,1 0 32</inkml:trace>
  <inkml:trace contextRef="#ctx0" brushRef="#br0" timeOffset="18222.04">18098 3321 0,'0'13'62,"0"0"-31,0 0-31,0 67 32,0-54-17,0 1 1,0-14-16,0 0 0,0-13 15,0 13 1,0-13 31</inkml:trace>
</inkml:ink>
</file>

<file path=ppt/ink/ink2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3:34:01.769"/>
    </inkml:context>
    <inkml:brush xml:id="br0">
      <inkml:brushProperty name="width" value="0.035" units="cm"/>
      <inkml:brushProperty name="height" value="0.035" units="cm"/>
      <inkml:brushProperty name="color" value="#3165BB"/>
      <inkml:brushProperty name="fitToCurve" value="1"/>
    </inkml:brush>
  </inkml:definitions>
  <inkml:trace contextRef="#ctx0" brushRef="#br0">0 0 0,'0'0'141,"0"17"-126,0 1-15,17 35 16,19 35 0,-19 0-16,19-17 15,-1 35-15,-17-36 16,-1 1-1,1-18-15,-1-1 16,1-16 0,0 34-16,-1-34 15,1 17 1,0-18-16,-1 18 15,19 0 1,-36-18-16,35 0 16,-18 0-1,-17 1-15,18-19 16,17 19-16,-35-19 15,18 19 1,0-1 0,-1 0-16,19 18 15,-1 18-15,-17-18 16,17 17-1,0-17-15,-17 0 16,17 0 0,-17 0-16,17-18 15,0 18 1,0-35-16,1 17 15,17 53 1,17-17-16,-35-18 16,18 17-16,0 1 15,-35-36 1,17-17-16,-35 17 343,36-18-327,16 72-16,72 16 15,-36 37-15,0-37 16,0-16-1,-17-1-15,0-18 16,-36-34 0,0-1-16,0 18 15,-17-36 1,17 1 249,18 35-249,35 35-16,36 0 15,17 18 1,-17-35-16,17-1 15,-36-34 1,-34-1-16,0-17 16,-19-1-1,-16-17-15,-1 18 16,-17-18 233,35 17-233,0-17 0,17 18-16,36 0 15,17-1 1,-17-17-16,18 0 15,-18 0-15,-36 0 16,1 0 0,-18 0-16,-1 0 15,-34 0 1,0-17-16,17-1 15,-17 18 1,17 0 218,18-18-218,53-52-1,52-1-15,-16-52 16,16-1-16,36-17 15,-70 18 1,17-18-16,0-18 16,-53 0-1,18 0-15,-35 54 16,-36 34-1,0-17-15,-17 53 16,-1 17 234,54-35-235,17-17 1,71-19-16,17-34 15,-17 35-15,-35-36 16,-36 36 0,-18 17-16,1 19 15,-54-1 1,1 35 249,0-35-249,17-35-1,18-18-15,0-17 16,0 17-1,-18 18-15,-17 52 16,-1 1-16,-17 17 359,18 1-359,17-36 15,-17 17 1,17-16-16,0-19 16,1 36-16,-19-1 15,1 1 1,17 18-16,-35-19 15,0 36 1,18-17-16,-18 17 31,0 0 0,0-18 1,18 18 92,-18-18 32</inkml:trace>
</inkml:ink>
</file>

<file path=ppt/ink/ink2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3:34:36.915"/>
    </inkml:context>
    <inkml:brush xml:id="br0">
      <inkml:brushProperty name="width" value="0.035" units="cm"/>
      <inkml:brushProperty name="height" value="0.035" units="cm"/>
      <inkml:brushProperty name="color" value="#808080"/>
      <inkml:brushProperty name="fitToCurve" value="1"/>
    </inkml:brush>
  </inkml:definitions>
  <inkml:trace contextRef="#ctx0" brushRef="#br0">458 850 0,'0'0'78,"18"0"-78,0 0 15,17 18 1,-17 17-16,17-18 16,-17 19-1,-1-36 1,1 17-16,-1-17 15,-17 18-15,18-18 16,-18 18 0,18-18 30,-18 0 1,17 0 0,-17 17-16,0-17 0</inkml:trace>
  <inkml:trace contextRef="#ctx0" brushRef="#br0" timeOffset="1521">829 850 0,'0'-18'16,"0"18"78,-18 0-79,1 0-15,-1 0 16,-17 0-16,-1 18 15,19 0 1,-19-18-16,36 0 16,-17 0-1,17 0-15,-18 0 16,1 0-1,17 0 17,-18 0 14,18 0 1,0 17-31,-18-17 15,1 0 0,17 18-15,-18-18-1,18 0-15,-18 17 16,1-17-16,17 18 16,-18 0-1,18-18-15,-18 17 16,18-17-1,-17 18 1,-1-18 31,18 18-47</inkml:trace>
  <inkml:trace contextRef="#ctx0" brushRef="#br0" timeOffset="31755">970 515 0,'0'0'202,"0"0"-155,0 0-16,0 0-15,0 17 0,0-17 15,0 0-31,0 18 15,-18-18 17,18 18-1,0-18-16,0 0 1,-17 17 15,-1 1 0,18-18-15,-18 0 0,18 18-1,0-18 1,0 0-16,-17 0 15,-1 17 1,18-17 0,0 18-1,-17-18 1,17 0 46,-18 17-31,18-17 1,0 0-32,-18 0 15,18 18 1,-17-18-16,17 0 15,0 18 17,-18-18-32,18 17 15,0-17 1,0 0-16,-18 18 15,1-18 1,17 18 0,0-1-1,-18 1-15,18-18 16,0 18-1,-18-1-15,18-17 16,-17 18 0,17-18-16,0 0 15,0 18 1,0-18 31,-18 0-32,18 17 1,0 1-1,0-18 1,0 17 0,-18-17-1,18 0-15,0 18 16,0-18-1,0 18-15,-17-18 16,17 17-16,-18-17 16,18 18-1,0-18-15,0 18 16,-17-1-1,17-17-15,0 18 16,0-18 0,0 18-16,-18-1 15,18-17 1,0 18-16,-18-18 15,18 17 1,0-17-16,0 18 16,0 0-16,-17-1 15,17-17 1,0 36-16,0-36 15,-18 17 1,18-17-16,0 18 16,0 0-1,0-18-15,-18 0 16,18 17-1,0-17 1,-17 0 0,17 18 15,0-1 1513,-18-17-1528,18 18-1,0-18-15,-18 35 16,1-35 0,17 18-16,-18 0 15,18-1 1,-35 1-16,17 0 15,18-1 1,-17 1-16,-1 17 16,-17-17-1,17 17-15,-17 0 16,0 1-1,17-1-15,0-17 16,1 17 0,17-35-16,-18 17 15,0 1 1,18 0-16,0-18 15,-17 17 1,17-17 0,-18 18 15,18-18-16,-18 0 1,18 18-16,0-1 31,-17-17 0,17 18-15,0-18 0,0 0-1,-18 0-15,18 18 16,0-1-1,0-17 1,-18 0 0,18 18-1,-17-18 1,17 17 46</inkml:trace>
  <inkml:trace contextRef="#ctx0" brushRef="#br0" timeOffset="38717">829 709 0,'0'0'47,"0"0"31,0-18-62,18 18 15,-18 0 0,17 0-31,-17-18 16,0 18-16,0 0 15,18 0 1,-18-17-16,0-1 15,17 18 1,-17-17 0,0 17-1,0 0-15,18 0 16,-18-18-1,18 18 1,-18-18 0,0 18 15,0-17-31,0 17 31,17 0-15,-17-18-1,0 18 16,0 0-15,0-18 0,18 1-1,-18 17 16,0 0-31,0-18 16,18 18 0,-18-18-16,17 18 15,-17 0-15,0-17 16,0-1-1,18 18-15,-18 0 16,0-17 0,0 17-16,18-18 31,-18 0-31,17 18 15,-17-17 1,0 17-16,18 0 16,-18-18-1,0 18-15,0-18 16,0 1-1,17 17 1,-17-18-16,0 18 16,0 0-1,18-18-15,0 1 31,-18 17-31,0 0 16,0-18 0,0 18-16,17-17 15,-17 17 1,0-18-1,18 0 1,0 18-16,-18-17 16,0-1-16,17 0 15,-17 18 1,0-17-16,18 17 31,-18-18-31,18 0 31,-18 18-15,0 0-1,0-17-15,17 17 32,-17-18-17,0 18 1,0 0-1,18 0 1,-18-18 0,0 18-16,0-17 15,17 17 1,1-18 15,-18 18 0,0 0-15,0-17 31,0 17 405,0 17-436,0 1-1,-18-18-15,18 17 16,0-17-1,-17 18-15,17-18 16,-18 18 0,18-1-16,-17-17 15,17 18 1,0-18-16,-18 18 15,18-1 1,0-17-16,-18 18 16,18-18-16,-17 18 31,17-18-31,-18 17 15,18-17 1,-18 18-16,18-18 31,-17 0-31,17 18 16,-18-18-1,18 0-15,-18 0 16,18 17 0,0 1-16,-17-18 15,17 17 1,-18-17-16,18 0 15,-17 18 1,17-18-16,-18 0 16,18 18-16,0-1 15,-18-17 1,1 0-16,17 18 15,0-18 1,-18 18 0,18-1-1,0-17-15,0 0 16,-18 18-1,18-18-15,0 18 16,-17-18 0,17 17-16,-18 1 15,18-1 1,-18-17-16,18 36 15,-17-36-15,17 17 16,-18 1 0,18 0-16,-17-18 15,17 17 1,0 1-16,-18-18 31,18 18-31,-18-18 31,18 17-31,0-17 16,0 18-1,-17-1-15,17-17 16,0 18-16,-18-18 16,18 18-1,-18-1-15,18 1 16,0-18-1,0 18-15,-17-1 16,17-17 0,0 18-1,0-18 1,-18 18-1,18-18 1,-18 35-16,18-35 16,0 35-16,0-35 15,0 18 1,-17-1-16,17 1 15,0-18 1,0 18-16,-18-18 16,18 17-1,0 1 1,0-18 15,-18 0 297,18 18-328,0-1 15,-17 1 1,17 0-16,-18-1 15,1 18 1,-1-17-16,18 0 16,-18-1-1,18 1-15,0 0 16,-17-1-1,17 1-15,-18-18 16,18 18 0,0-18-16,0 17 15,-18 1-15,18-18 31,0 17-15,0-17 15,-17 18-15,17 0 15,0-18-31,-18 17 31,18-17-31,-18 18 16,18-18-1,0 18 1,-17-1-16,17-17 16,0 18-1,-18 0-15,1-1 16,17 1-1,-18 0-15,0 17 16,18-18 0,-17 1-16,-1 0 15,18-1 1,-18 36-16,1-35 15,-1 17 1,0 0-16,1 1 16,17-19-16,-18 19 15,18-36 1,0 17-16,-17-17 15,17 18 17,0 0 46,0-18 873,-18 17-951,18 1 16,-18-1-1,1 1-15,17-18 16,-18 35 0,18-35-16,0 0 15,-18 18-15,18 0 16,-17-18-1,17 0 1,0 0 31,0 17-32</inkml:trace>
  <inkml:trace contextRef="#ctx0" brushRef="#br0" timeOffset="43622">123 1855 0,'0'0'15,"0"0"1,0 18 0,0-18 62,0-35-63,18-18 1,35-18-16,0 1 15,0-1 1,-36 36-16,19-18 16,-19 35-1,1 1-15,-18 17 31,-18 0 16,1 35-31,-19 18-1,19 0-15,-19 0 16,19 0 0,-1-36-16,18 1 15,-17-18 1,17 17-16,0-17 78,0 0-78,0 0 78,0 0-63,0 36-15,0-19 16,-18 1 0,18-18-1,0 18 79,0-18-79,-18 17 1,18 1-16,0-18 16,0 18-1,0-18-15,18 0 78,-18 0-62,35-18-16,-17 0 15,-1 1-15,1-1 16,0 0 0,-18 18-16,0-17 15,17 17 1,-17 0 31,0 35-32,-17 0-15,17-17 16,-18 17-1,0-35-15,18 18 32,0-18-1,0-35-16,18 17-15,0-17 16,-1-36 0,19 18-16,-1 0 15,-17-17 1,17 17-16,0 18 15,-35-18 1,18 53-16,-18-18 16,0 18-1,0-18 1,0 1 187,17-19-188,-17 19-15,36-36 16,-19 0-1,19-18-15,-19 18 16,18 18-16,-35 0 16,18 17-1,-18 1 1,18-19 155,-1 1-155,19 0-16,-19-53 16,36 17-1,0-35-15,0 18 16,-35 0-1,17 35-15,-35 35 16,0-17 0,18 35-16,-1-18 140,1-17-124,17 17-1,-17-17-15,-1-18 16,-17 53-1,18-17-15,0-1 16,-18 18 46,0 0-46,0 18 0,0-18-16,0 17 31,0-17 31,0 0-62,0-17 16,0-1-1,0 0-15,0 18 16,17-17-16,-17 17 78,0 35-62,0-35-16,0 18 15,0-1 1,0-17 31,0-35-32,36 0-15,-19 17 16,1 0-1,0 1-15,-18-1 16,0 18-16,17 0 31,-17 0 16,0 0-31,0 18-16,0-18 15,0 17 1,0-17 77,0 0-77,0-17-16,0 17 16,0-18-1,0 18 63,0 18 78,0 35-156,-35 0 16,-36 35-1,1 18-15,-54 70 16,1 36-16,-18 52 16,17-70-1,36-35-15,35-35 16,18-54-1,17-35-15,18-17 16,0-18 0,0 0 46,0 0-31,0 0 359,0 18-374,0-1-1,0 1-15,0 17 16,0-17 0,0 17-16,-17 0 15,-1-17 1,18 0-16,0-1 15,-18 1 1,18-18-16,0 18 47,-17-18 156,17 17-172,-18-17-16,18 0-15,0 18 16,-18-18-16,18 17 16,-17-17-1,17 18 1,-18-18 15,18 0-15</inkml:trace>
</inkml:ink>
</file>

<file path=ppt/ink/ink2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3:36:20.009"/>
    </inkml:context>
    <inkml:brush xml:id="br0">
      <inkml:brushProperty name="width" value="0.035" units="cm"/>
      <inkml:brushProperty name="height" value="0.035" units="cm"/>
      <inkml:brushProperty name="color" value="#177D36"/>
      <inkml:brushProperty name="fitToCurve" value="1"/>
    </inkml:brush>
  </inkml:definitions>
  <inkml:trace contextRef="#ctx0" brushRef="#br0">0 0 0</inkml:trace>
</inkml:ink>
</file>

<file path=ppt/ink/ink2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3:36:31.607"/>
    </inkml:context>
    <inkml:brush xml:id="br0">
      <inkml:brushProperty name="width" value="0.035" units="cm"/>
      <inkml:brushProperty name="height" value="0.035" units="cm"/>
      <inkml:brushProperty name="color" value="#177D36"/>
      <inkml:brushProperty name="fitToCurve" value="1"/>
    </inkml:brush>
  </inkml:definitions>
  <inkml:trace contextRef="#ctx0" brushRef="#br0">0 0 0,'0'0'78,"0"0"78,0 0-140,0 17 0,0 19-16,17-1 15,-17-18 1,18 19-16,0-1 15,-1-17 1,-17 17-16,0-35 16,18 35-1,-18-35-15,0 18 16,18-1-1,-1 1-15,-17 0 16,0-1-16,0 1 16,18-18-1,-18 18-15,0-1 16,0 1-1,18-18-15,-18 18 16,17 17 0,-17-35-16,0 35 15,0-35 1,0 18-16,18-18 15,-18 17 1,0 1-16,17-18 16,-17 18-1,0-1-15,0 1 16,0-18-16,18 18 15,-18-18 1,0 17-16,18 1 16,-18 0-1,17-1-15,-17 1 16,18 35-1,0-18-15,-1 0 16,-17 1 0,18 16-16,-18-16 15,18-19 1,-18 19-16,0-36 15,17 35 1,1-35 281,-18 18-282,35 34-15,-17-16 16,17-1-1,0 36-15,1-36 16,-1 18 0,-18 0-16,19-36 15,-19 19 1,1-19-16,-18 1 15,35 17-15,-35-17 16,18-1 0,17 19-16,-35-19 15,36 36 1,-19-35-16,1 17 15,17 0 1,-35 1-16,35-19 16,-35 19-1,36-19-15,-19 19 16,1-19-1,0 19-15,-18-36 16,17 17-16,1-17 16,-18 18-1,17-1 250,36 19-249,36 34 0,-1 1-16,18-1 15,-1 19 1,-16-19-16,16 1 15,-16-1 1,-1 1-16,-35-18 16,0-18-1,-18 0-15,-17-17 16,-18 0-16,17-18 15,1 17 235,17 1-234,53 52-1,36 1-15,17 52 16,18-34-1,-1 34-15,-16-52 16,-37-1 0,-34-17-16,-18 0 15,-18-53-15,-17 18 16,-18-1-1,35 1 235,18 0-234,35 34-16,18-16 15,0 17 1,17-18-16,-35-17 15,-17-1 1,-18-17-16,0 0 16,-18 0-1,-17 0-15,-1 0 16,19 0 218,52-17-219,53-72 1,18 19-16,0-18 16,-1-1-1,-17-16-15,0 34 16,-35 1-1,-35-1-15,-36 53 16,-17-17 0,-1 17-16,19 1 218,17-1-202,17-52-16,36-1 15,0 0 1,-18-17-16,0 35 15,-52 0-15,16 1 16,-34 16 0,17-17 218,-17 18-234,35-18 15,0-53 1,17-35-16,1 18 15,17-36 1,-35 53-16,-18 18 16,-35 70 186,36 1-186,-19-36 0,19 0-1,-1 0-15,-18-18 16,19 18-16,-1-17 15,-17 35 1,-1-1-16,1 19 16,-18-1-1,0 0-15,18 18 16,-18-17-1,17 17 219,18-53-234,-17 18 16,17-1 0,18-34-16,0-1 15,-18 18-15,18 18 16,-17-36-1,-19 36-15,19 0 16,-36 0 0,17 17-16,-17-17 15,18 35 1,-18-18-16,0 18 15,0-18 1,18 18 62</inkml:trace>
</inkml:ink>
</file>

<file path=ppt/ink/ink2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3:36:56.750"/>
    </inkml:context>
    <inkml:brush xml:id="br0">
      <inkml:brushProperty name="width" value="0.05" units="cm"/>
      <inkml:brushProperty name="height" value="0.05" units="cm"/>
      <inkml:brushProperty name="color" value="#808080"/>
      <inkml:brushProperty name="fitToCurve" value="1"/>
    </inkml:brush>
  </inkml:definitions>
  <inkml:trace contextRef="#ctx0" brushRef="#br0">582 723 0,'0'0'124,"0"0"-108,0 0 0,-18 18-16,1-1 15,17-17-15,-18 18 16,18-18-1,-17 18 1,17-1 0,0-17-1,-18 0 16,0 18 1,18-18-1,0 0-31,-17 0 31,17 18-15,0-18-1,0 17 1,-18-17-1,18 0 1,-18 0 0,18 18 46,0-18-15</inkml:trace>
  <inkml:trace contextRef="#ctx0" brushRef="#br0" timeOffset="1309">335 723 0,'0'0'109,"18"0"-93,-1 0-16,1 0 16,0 18-1,17-18-15,-17 17 16,-1 1-1,-17-18-15,18 0 16,-18 18 0,18-18-16,-1 0 15,-17 0 1,18 17-16,-18-17 31,0 18-31,17-18 16,-17 0 15,18 0-16,0 0 1,-18 18 0,0-18-1,17 0 16,-17 0-31,0 0 32,18 17 30</inkml:trace>
  <inkml:trace contextRef="#ctx0" brushRef="#br0" timeOffset="9569">0 0 0,'0'0'156,"0"0"-141,0 0-15,0 0 16,18 0-1,-18 0-15,0 18 16,0-1 0,0-17-1,17 18 1,-17-18-16,0 18 15,0-1 1,18-17-16,-18 18 16,18-18-1,-18 17-15,0-17 16,0 18 15,17-18-31,-17 18 16,0-18-1,0 17 16,18-17-31,-18 0 16,0 18 0,0-18-1,0 18 1,0-18-1,17 0 1,-17 17-16,0-17 16,18 0-1,-18 18 1,0-18-1,0 18 1,0-1-16,0-17 31,0 18-31,18-18 16,-18 17-1,0-17 17,0 18-32,0-18 15,17 18-15,-17-18 16,18 17-1,-18 1 1,18 0 0,-18-1-16,17 19 15,1-19 1,0 1-16,-18 17 15,17-35 1,-17 18-16,0-1 16,18-17-1,-18 18-15,18-18 250,-18 0-235,17 18 1,-17-18-16,18 17 16,-18 1-1,17 0-15,1-1 16,-18-17-1,18 18-15,-18-18 16,17 18 0,1-18-16,-18 17 15,18 1 1,-18-18-16,0 0 15,17 17 1,-17-17-16,18 18 16,0-18-16,-18 18 15,0-18 1,17 0-16,-17 17 15,0-17 1,0 0-16,0 18 16,18-18-1,-18 0-15,0 18 31,0-1 219,0-17-219,17 18-31,-17 0 16,18-1-1,-18-17-15,0 18 16,18-1 0,-1 1-16,-17-18 15,0 35 1,18-35-16,-18 18 15,18-18 1,-1 18-16,-17-18 16,0 17-1,0 1-15,18-18 16,-18 0-1,0 18-15,18-18 16,-18 17-16,0 1 16,0-18-1,17 18-15,-17-18 16,0 17-1,18-17 1,-18 0 0,0 35 249,0-17-265,17 17 15,1 1-15,0-19 16,-18 19 0,0-19-16,17 1 15,-17-1 1,18 1-16,0 0 15,-18-1 1,0 1-16,17 17 16,-17-17-1,18 0-15,-18-1 16,0 1-1,0 17-15,0-35 16,0 18 0,0-1-16,0 1 15,18-18-15,-18 18 16,0-18-1,0 17 1,0-17 0,0 18 15,0 0 31,17-18 235,-17 17-282,18-17-15,-18 18 16,18 0-1,-18-18-15,17 17 16,18 1 0,-35-1-16,0 1 15,18 0 1,-18 17-16,18-17 15,-1-1 1,-17 1-16,0 0 16,0-1-16,18 1 15,-18-1 1,18-17-16,-18 0 15,0 18 1,0 0 249,17-18-249,-17 17-1,18 1-15,0 0 16,-1 17-16,18-17 16,-35 17-1,18-18-15,0 19 16,-18-19-1,17 1-15,-17-18 16,18 18 0,-18-18-16,0 17 15,0-17 1,0 18-1,18 0 1,-18-18 0,0 0-1,0 17-15,0-17 31,17 0-15,-17 18 31,0 0 1263,0-18-1279,18 0-31,-18 17 16,0-17 0,0 0-1,0 18 1,0-18-1,18 17 1,-18 1 15,0-18 0,0 18 1,17-18-17,-17 0 48,0 0-32,0 17 16,18-17-16,-18 18-16,17-18 1,-17 18 0,0-18-1,18 0-15,-18 17 16,0-17-1,0 18-15,18-18 16,-18 18 0,17-18-16,-17 17 31,0-17-31,18 18 31,-18-1-31,0-17 16,18 18-1,-18-18 1,0 18-16,0-18 31,17 17-31,1 1 31,-18-18 0,0 0 1,0 18-32,18-18 46,-18 17 32,0-17-62,0 18 62</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7:39.570"/>
    </inkml:context>
    <inkml:brush xml:id="br0">
      <inkml:brushProperty name="width" value="0.035" units="cm"/>
      <inkml:brushProperty name="height" value="0.035" units="cm"/>
      <inkml:brushProperty name="color" value="#808080"/>
      <inkml:brushProperty name="fitToCurve" value="1"/>
    </inkml:brush>
  </inkml:definitions>
  <inkml:trace contextRef="#ctx0" brushRef="#br0">7 0 0,'0'0'63,"0"0"-48,0 48-15,0 0 16,0-24 0,0 24-16,0 0 15,0 0 1,0 0-16,0-24 15,0-1 1,0-23-16,0 24 16,0 0-16,0-24 15,0 24 16,0-24-15,0 24 15,0-24-15,24 0-1,-24 24-15,48-24 16,0 24 0,-24-24-16,0 0 15,48 0 1,-48 0-16,0 0 15,0 0-15,-24 0 16,48 0 0,-48 0-16,24 0 15,-24 0 1,24 0-1,-24 0 1,0 0 280,0 0-264,0-24-17</inkml:trace>
  <inkml:trace contextRef="#ctx0" brushRef="#br0" timeOffset="26">415 479 0</inkml:trace>
  <inkml:trace contextRef="#ctx0" brushRef="#br0" timeOffset="1318">415 479 0,'0'0'63,"0"-24"-32,0-24-31,-24 24 15,0-23 1,0-1-16,24 24 16,0 0-16,-24 0 15,24 24 1,0-24 15,-24 24-15,24-24 327</inkml:trace>
  <inkml:trace contextRef="#ctx0" brushRef="#br0" timeOffset="2870">271 96 0,'0'0'265,"0"24"-250,0-24 1,0 48-16,0 0 16,0-24-16,0 24 15,0-24 1,0 23-16,0-23 15,0 24 1,0 0-16,0-48 16,0 24-1,0 24-15,0-48 16,0 48-1,0-48-15,0 24 16,0-24 0,0 24-16,0 0 15,0 0 1,0-24-16,0 24 15,0 0 1,0 0-16,0-24 16,0 24-16,0-24 15,0 24 32</inkml:trace>
</inkml:ink>
</file>

<file path=ppt/ink/ink2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3T21:46:07.466"/>
    </inkml:context>
    <inkml:brush xml:id="br0">
      <inkml:brushProperty name="width" value="0.05" units="cm"/>
      <inkml:brushProperty name="height" value="0.05" units="cm"/>
      <inkml:brushProperty name="fitToCurve" value="1"/>
    </inkml:brush>
  </inkml:definitions>
  <inkml:trace contextRef="#ctx0" brushRef="#br0">984 0 0,'0'0'140,"0"0"-140,0 23 16,0 0 15,0-23-31,0 22 0,0 1 16,0-23-16,0 23 31,0-23-31,0 0 31,0 23 47,0-23-47,0 23-15,0 0 0,0-23-16,0 0 31,0 23 0,-23-23 0,23 0 0,0 23-15,0-23 0,0 23-1,0-23-15,0 22 16,0-22-1,0 23-15,0-23 32,0 23 14</inkml:trace>
  <inkml:trace contextRef="#ctx0" brushRef="#br0" timeOffset="1734">846 114 0,'0'0'31,"0"0"-15,0 0-1,23 0-15,0 0 16,-23 0-1,23 0 1,-23 0 0,23 0-16,0 0 15,-23 0 1,23 0-16,-23 23 31,23-23-31,-23 0 16,0 0-1,22 0-15,1 0 31,-23 23-15,0-23 15,23 0 32,-23 0-32,23 0-16,0 0 1,-23 23-16,0-23 31,23 0 16,-23 0 62</inkml:trace>
  <inkml:trace contextRef="#ctx0" brushRef="#br0" timeOffset="3823">0 1876 0,'23'0'171,"0"0"-171,22 0 16,1 0-16,23 0 16,-24 0-1,24-23-15,-23 23 16,0 0-1,22 0-15,-45 0 16,0 0 0,0 0-16,23 0 15,-46 0 1,23 0-16,-1 0 15,-22 0 1,23 0 46,-23 0 1,23 0-48,-23 0 1,23 0 0,0 0-16,0 0 15,-23 0 1,46 0-16,-46 0 15,23 0 1,22 0-16,-45 0 16,46 0-16,-46 0 15,23 0 1,0 0-16,0 0 15,-23 0 1,23 0 0,-23 0-1,22 0 32</inkml:trace>
  <inkml:trace contextRef="#ctx0" brushRef="#br0" timeOffset="6510">1075 183 0,'0'23'31,"0"-23"0,0 23-31,0-23 16,0 23-16,0-1 15,0 1 1,0 0-16,0 23 16,0 0-1,0-1-15,0-22 16,0 23-1,0 0-15,0-23 16,0 0 0,0 22-16,0-45 15,0 23 1,0 0-16,0 0 15,0 0-15,0 0 16,0 0 0,0 23-16,0-24 15,0 1 1,0 23-16,0-46 15,0 23 1,0 0-16,0 0 16,0 0-1,0-23-15,0 22 16,0 1-1,0-23-15,0 23 32,0-23-32,0 23 15,0-23 1,0 23-1,0 0-15,0-23 16,0 23 0,0-23-16,0 23 15,0 0 1,0-1-16,0-22 15,0 46 1,0-46-16,0 23 16,0 0-1,0 0 1,0-23-1,0 23 63,0-23-78,0 23 32,0-23-32,0 22 15,0 1 32,0-23 31,0 23-47,0-23 234,0 23-233,0 0-32,0-23 15,0 23 1,0 0-16,0 0 15,0 0-15,0-23 16,0 22 0,0 1-16,0-23 15,0 23 1,0-23-16,0 23 31,0-23 0,0 23 0,0 0-31,0-23 32,0 23-17,23-23 1,-23 0 46,0 23 47,0-23-31,0 22-15,0 1 30</inkml:trace>
</inkml:ink>
</file>

<file path=ppt/ink/ink2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3T21:46:18.022"/>
    </inkml:context>
    <inkml:brush xml:id="br0">
      <inkml:brushProperty name="width" value="0.05" units="cm"/>
      <inkml:brushProperty name="height" value="0.05" units="cm"/>
      <inkml:brushProperty name="fitToCurve" value="1"/>
    </inkml:brush>
  </inkml:definitions>
  <inkml:trace contextRef="#ctx0" brushRef="#br0">114 0 0,'0'0'156,"0"0"-141,0 23-15,-23-23 16,23 0 0,-23 23 30,23 0 1,0-23-31,0 0-1,-22 0 1,22 23 0,0-23 30,0 0-14,-23 0 14,23 23-30,-23-23 31</inkml:trace>
  <inkml:trace contextRef="#ctx0" brushRef="#br0" timeOffset="913">0 23 0,'0'0'125,"0"0"-94,23 0-31,-23 0 32,23 0-32,-23 0 15,0 0 1,22 0-1,1 0 1,-23 23 0,0-23 15,23 0 31</inkml:trace>
  <inkml:trace contextRef="#ctx0" brushRef="#br0" timeOffset="3965">114 69 0,'0'0'344,"0"23"-313,0-23-31,0 23 15,-23 0 1,23 0 0,0-23-16,0 45 15,0-45-15,0 23 16,0 0-1,0 0-15,-23 0 16,23 0 0,0 0-16,0-23 15,0 23 1,0-23-16,0 45 15,0-45 1,0 23-16,0-23 16,0 23-16,0 0 15,0 0 1,0 0-16,0 0 15,0-1 1,0-22-16,0 46 16,0-46-1,0 23-15,0 0 16,0 0-1,0 0-15,0 0 16,0 0 0,0-23-16,0 22 15,0-22-15,0 23 16,0 0-1,0-23-15,0 23 16,0-23 0,0 23-16,0-23 15,0 46 1,0-46-16,0 46 15,0-24 1,0 1 0,0 0-16,0 0 15,0 0-15,0 0 16,0 0-1,0 0-15,0-1 16,0 1-16,0 0 16,0-23-1,0 23-15,0 0 16,0 0-1,0 0-15,0 0 16,0 0 0,0-23-16,0 22 15,0 1 1,0-23-16,0 23 15,0-23 1,0 23 0,0-23-16,0 23 15,0 0 1,0-23-16,0 23 31,0-23-15,0 23 15,0-1 0,0-22 31,0 23 1,0-23-48,0 23 17,0-23-1,0 23 0,0 0-15,0-23-1,0 23 1,0-23-1,0 23 17,0 0-1,0-23 31,0 23-31,0-23-15,0 22 15,0-22 16</inkml:trace>
  <inkml:trace contextRef="#ctx0" brushRef="#br0" timeOffset="5972">68 1762 0,'0'0'109,"0"0"-93,46 0-1,-23 0-15,0 0 16,23 0-1,-1 0-15,1 0 16,-23 0 0,23 0-16,0 0 15,-23 0 1,-1 0-16,24 0 15,-46 0 1,23 0-16,-23 0 16,23 0-1,0 0 250,-23 0-249,23 0-16,91 0 78,-68 0-62,-23 0-1,-23 0 1,23 0-1,-23 0-15,23 0 16,-1 0 15,-22 0 0,23 0 1,-23 0-17,23 0 1,-23 0-1,23 0-15,0 0 16,-23 0 0,23 0-1,-23 0-15,0 0 16,23 0-1,0 0 1,-23 0 0,22 0 62</inkml:trace>
</inkml:ink>
</file>

<file path=ppt/ink/ink2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3:34:01.769"/>
    </inkml:context>
    <inkml:brush xml:id="br0">
      <inkml:brushProperty name="width" value="0.035" units="cm"/>
      <inkml:brushProperty name="height" value="0.035" units="cm"/>
      <inkml:brushProperty name="color" value="#3165BB"/>
      <inkml:brushProperty name="fitToCurve" value="1"/>
    </inkml:brush>
  </inkml:definitions>
  <inkml:trace contextRef="#ctx0" brushRef="#br0">0 0 0,'0'0'141,"0"17"-126,0 1-15,17 35 16,19 35 0,-19 0-16,19-17 15,-1 35-15,-17-36 16,-1 1-1,1-18-15,-1-1 16,1-16 0,0 34-16,-1-34 15,1 17 1,0-18-16,-1 18 15,19 0 1,-36-18-16,35 0 16,-18 0-1,-17 1-15,18-19 16,17 19-16,-35-19 15,18 19 1,0-1 0,-1 0-16,19 18 15,-1 18-15,-17-18 16,17 17-1,0-17-15,-17 0 16,17 0 0,-17 0-16,17-18 15,0 18 1,0-35-16,1 17 15,17 53 1,17-17-16,-35-18 16,18 17-16,0 1 15,-35-36 1,17-17-16,-35 17 343,36-18-327,16 72-16,72 16 15,-36 37-15,0-37 16,0-16-1,-17-1-15,0-18 16,-36-34 0,0-1-16,0 18 15,-17-36 1,17 1 249,18 35-249,35 35-16,36 0 15,17 18 1,-17-35-16,17-1 15,-36-34 1,-34-1-16,0-17 16,-19-1-1,-16-17-15,-1 18 16,-17-18 233,35 17-233,0-17 0,17 18-16,36 0 15,17-1 1,-17-17-16,18 0 15,-18 0-15,-36 0 16,1 0 0,-18 0-16,-1 0 15,-34 0 1,0-17-16,17-1 15,-17 18 1,17 0 218,18-18-218,53-52-1,52-1-15,-16-52 16,16-1-16,36-17 15,-70 18 1,17-18-16,0-18 16,-53 0-1,18 0-15,-35 54 16,-36 34-1,0-17-15,-17 53 16,-1 17 234,54-35-235,17-17 1,71-19-16,17-34 15,-17 35-15,-35-36 16,-36 36 0,-18 17-16,1 19 15,-54-1 1,1 35 249,0-35-249,17-35-1,18-18-15,0-17 16,0 17-1,-18 18-15,-17 52 16,-1 1-16,-17 17 359,18 1-359,17-36 15,-17 17 1,17-16-16,0-19 16,1 36-16,-19-1 15,1 1 1,17 18-16,-35-19 15,0 36 1,18-17-16,-18 17 31,0 0 0,0-18 1,18 18 92,-18-18 32</inkml:trace>
</inkml:ink>
</file>

<file path=ppt/ink/ink2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3:36:20.009"/>
    </inkml:context>
    <inkml:brush xml:id="br0">
      <inkml:brushProperty name="width" value="0.035" units="cm"/>
      <inkml:brushProperty name="height" value="0.035" units="cm"/>
      <inkml:brushProperty name="color" value="#177D36"/>
      <inkml:brushProperty name="fitToCurve" value="1"/>
    </inkml:brush>
  </inkml:definitions>
  <inkml:trace contextRef="#ctx0" brushRef="#br0">0 0 0</inkml:trace>
</inkml:ink>
</file>

<file path=ppt/ink/ink2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3:36:31.607"/>
    </inkml:context>
    <inkml:brush xml:id="br0">
      <inkml:brushProperty name="width" value="0.035" units="cm"/>
      <inkml:brushProperty name="height" value="0.035" units="cm"/>
      <inkml:brushProperty name="color" value="#177D36"/>
      <inkml:brushProperty name="fitToCurve" value="1"/>
    </inkml:brush>
  </inkml:definitions>
  <inkml:trace contextRef="#ctx0" brushRef="#br0">0 0 0,'0'0'78,"0"0"78,0 0-140,0 17 0,0 19-16,17-1 15,-17-18 1,18 19-16,0-1 15,-1-17 1,-17 17-16,0-35 16,18 35-1,-18-35-15,0 18 16,18-1-1,-1 1-15,-17 0 16,0-1-16,0 1 16,18-18-1,-18 18-15,0-1 16,0 1-1,18-18-15,-18 18 16,17 17 0,-17-35-16,0 35 15,0-35 1,0 18-16,18-18 15,-18 17 1,0 1-16,17-18 16,-17 18-1,0-1-15,0 1 16,0-18-16,18 18 15,-18-18 1,0 17-16,18 1 16,-18 0-1,17-1-15,-17 1 16,18 35-1,0-18-15,-1 0 16,-17 1 0,18 16-16,-18-16 15,18-19 1,-18 19-16,0-36 15,17 35 1,1-35 281,-18 18-282,35 34-15,-17-16 16,17-1-1,0 36-15,1-36 16,-1 18 0,-18 0-16,19-36 15,-19 19 1,1-19-16,-18 1 15,35 17-15,-35-17 16,18-1 0,17 19-16,-35-19 15,36 36 1,-19-35-16,1 17 15,17 0 1,-35 1-16,35-19 16,-35 19-1,36-19-15,-19 19 16,1-19-1,0 19-15,-18-36 16,17 17-16,1-17 16,-18 18-1,17-1 250,36 19-249,36 34 0,-1 1-16,18-1 15,-1 19 1,-16-19-16,16 1 15,-16-1 1,-1 1-16,-35-18 16,0-18-1,-18 0-15,-17-17 16,-18 0-16,17-18 15,1 17 235,17 1-234,53 52-1,36 1-15,17 52 16,18-34-1,-1 34-15,-16-52 16,-37-1 0,-34-17-16,-18 0 15,-18-53-15,-17 18 16,-18-1-1,35 1 235,18 0-234,35 34-16,18-16 15,0 17 1,17-18-16,-35-17 15,-17-1 1,-18-17-16,0 0 16,-18 0-1,-17 0-15,-1 0 16,19 0 218,52-17-219,53-72 1,18 19-16,0-18 16,-1-1-1,-17-16-15,0 34 16,-35 1-1,-35-1-15,-36 53 16,-17-17 0,-1 17-16,19 1 218,17-1-202,17-52-16,36-1 15,0 0 1,-18-17-16,0 35 15,-52 0-15,16 1 16,-34 16 0,17-17 218,-17 18-234,35-18 15,0-53 1,17-35-16,1 18 15,17-36 1,-35 53-16,-18 18 16,-35 70 186,36 1-186,-19-36 0,19 0-1,-1 0-15,-18-18 16,19 18-16,-1-17 15,-17 35 1,-1-1-16,1 19 16,-18-1-1,0 0-15,18 18 16,-18-17-1,17 17 219,18-53-234,-17 18 16,17-1 0,18-34-16,0-1 15,-18 18-15,18 18 16,-17-36-1,-19 36-15,19 0 16,-36 0 0,17 17-16,-17-17 15,18 35 1,-18-18-16,0 18 15,0-18 1,18 18 62</inkml:trace>
</inkml:ink>
</file>

<file path=ppt/ink/ink2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3:42:16.528"/>
    </inkml:context>
    <inkml:brush xml:id="br0">
      <inkml:brushProperty name="width" value="0.05" units="cm"/>
      <inkml:brushProperty name="height" value="0.05" units="cm"/>
      <inkml:brushProperty name="color" value="#808080"/>
      <inkml:brushProperty name="fitToCurve" value="1"/>
    </inkml:brush>
  </inkml:definitions>
  <inkml:trace contextRef="#ctx0" brushRef="#br0">19 18 0,'0'0'156,"0"0"-156,0 19 16,18-19 0,1 18-16,-19-18 15,18 19 1,-18-1-16,19-18 31,-19 19-15,18-19 15,1 0 31,-19 0-15,18 0 15,-18 0 1,0 0-48,0-19 1,0 1 15,0 18-15,0-19 15,0 19-15,0 0-1,0-18 1,0 18-16,-18-19 15,-1 19 1,19 0-16,-18 0 16,18 0-16,-19 0 15,19 0 1,0-18-16,-18 18 31,-1 0 31,19 0-30,0 0-32,0 18 15,0 1-15,0-19 16,0 18-1,0-18 1,0 19 0,0-1-1,0-18 16,0 0-15,0 0 15,19 0-31,-19 0 31,18 0-31,-18 0 16,19 0 0,-19 0-1,18 0 16,1 0 16,-19 0 0,0 0-16,0-18-15,0 18-1,0-19 1</inkml:trace>
  <inkml:trace contextRef="#ctx0" brushRef="#br0" timeOffset="1205">130 55 0,'0'0'125,"0"19"-110,0-1 1,0-18-1,0 19-15,18-19 16,-18 37 0,0-37-16,0 18 15,19-18 1,-19 19-16,0-19 15,0 18 1,18 1-16,-18-19 31,0 19-15,0-19-16,0 0 15,0 18 17,0 1-1,19-19-16,-19 0 17,0 18 14</inkml:trace>
  <inkml:trace contextRef="#ctx0" brushRef="#br0" timeOffset="3334">278 148 0,'0'0'218,"0"18"-202,0-18-16,0 19 15,0-1 1,0 1-16,0-19 15,0 19 1,0-19-16,0 18 16,0-18-1,-18 0 16,18 19-31,0-19 16,-19 18 15,19-18 0,0 19-15,0-1 0,0-18 30,0 19 17,0-19-1,0 0 47,-18 0-62,18 0-31,-19 0-16,0 0 15,19 0 1,-18 0-16,-1 0 16,1 0-1,18 0-15,-19 0 16,19 0-1,-18 0 1,18 0-16,-19-19 31,1 19-15,18-18-1,0 18-15,0 0 16,-19 0 0,19-19-1,-18 19 1,18 0 15,-19 0-15</inkml:trace>
  <inkml:trace contextRef="#ctx0" brushRef="#br0" timeOffset="5269">260 407 0,'0'0'31,"-19"0"0,19 19 0,0-19 0,0 18-31,0-18 16,0 19 0,0 0-16,0-19 15,0 18 1,0-18-1,19 0-15,-19 19 16,0-19 0,0 0 30,18 0-30,1 0 31,-19 0 15,0 0-62,0 0 16,0 0-1,0-19-15,0 19 16,0-18 0,0-1-16,0 19 15,0-19 1,0 19-1,0-18 17,0 18-1,0 0-31,-19 0 15,19 0 1,-18 0 0,18 0-1,-19 0 16,19 0 32,0 0-48,0 18 1,0-18 0,0 19-1,0 0 1,0-19-16,0 0 31,19 0-31,-19 18 31,18-18-31,1 0 31,-19 0-15,18 0 15,-18 0-15,0 0-1,0-18 1,0-1 0,0 19-1,0-19 1,0 19-1,0-18 1,0-1 15,0 19-15,0 0-1,-18 0 1,-1 0-16,19 0 16,-18 0-1,18 0 16,0 0-31,-19 0 16,19 19 0,0-19-16,0 18 31,0-18-16,0 19 48</inkml:trace>
  <inkml:trace contextRef="#ctx0" brushRef="#br0" timeOffset="7719">315 537 0,'0'0'78,"-18"0"-78,18 0 94,0 0-78,0 19-1,0-1-15,0-18 16,18 19-1,-18-1-15,0 1 16,0-19 0,0 18-1,0 1 1,19-19-16,-19 18 15,0-18 1,0 19 0,0-19-16,0 19 15,0-19 1,0 18-1,0-18 1,18 19 15,-18-19-15,0 18-1,19-18 1,-19 19 0,0-19-1,0 0 1,0 18-1,18-18 32,-18 0-31,0 0 15,0 19 0,19-19 32</inkml:trace>
  <inkml:trace contextRef="#ctx0" brushRef="#br0" timeOffset="9414">501 778 0,'0'19'172,"0"-19"-157,0 18-15,0-18 16,0 37 0,0-37-16,0 19 15,0-19 1,0 18-1,0 1 1,0-19 15,0 19 47,0-19 47,0 0-109,-19 0-1,19 0 1,-18 0-16,-1 0 15,0 0 1,1 0-16,-1 0 16,1 0-1,18 0-15,-19 0 16,19 0-1,-18-19-15,-1 19 32,19-19-32,0 19 31,0 0-16,-18 0 48,18-18 15,0 18-16,-19 0-31,1 0 16</inkml:trace>
</inkml:ink>
</file>

<file path=ppt/ink/ink2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3:42:27.328"/>
    </inkml:context>
    <inkml:brush xml:id="br0">
      <inkml:brushProperty name="width" value="0.05" units="cm"/>
      <inkml:brushProperty name="height" value="0.05" units="cm"/>
      <inkml:brushProperty name="color" value="#808080"/>
      <inkml:brushProperty name="fitToCurve" value="1"/>
    </inkml:brush>
  </inkml:definitions>
  <inkml:trace contextRef="#ctx0" brushRef="#br0">0 0 0,'0'0'63,"19"0"-48,-19 18-15,0-18 16,0 19-16,0-19 15,0 18 1,0 1-16,0-19 16,0 18-1,0-18-15,18 0 16,-18 19-1,0-19 48,19 0-16,-1 0-16,-18 0-16,0-19 1,0 19 62,-18 0-31,18 0-32,0 0 95,0-18-95,0-1 1,0 19-1,0 0 32</inkml:trace>
</inkml:ink>
</file>

<file path=ppt/ink/ink2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3:42:28.900"/>
    </inkml:context>
    <inkml:brush xml:id="br0">
      <inkml:brushProperty name="width" value="0.05" units="cm"/>
      <inkml:brushProperty name="height" value="0.05" units="cm"/>
      <inkml:brushProperty name="color" value="#808080"/>
      <inkml:brushProperty name="fitToCurve" value="1"/>
    </inkml:brush>
  </inkml:definitions>
  <inkml:trace contextRef="#ctx0" brushRef="#br0">334 0 0,'0'0'15,"0"37"110,0-37-125,0 37 16,0-19-1,0 1-15,0-1 16,0 19-16,0 1 16,0-20-1,0 1-15,0-1 16,0 1-1,0-19-15,0 18 16,0-18 0,0 19 30,0-19 1,-19 0-47,1 0 16,-1 0-16,1 0 15,-1 0 1,19 0-16,-19 0 16,19 0-1,-18-19-15,18 19 16,0 0-1,0-18 1,-19 18 0,1-19 15,18 19-31,-19 0 15,19-18 1,-37 18-16,37-19 16,-18 19-16,-1 0 15,1-18 1,18 18-16,-19-19 15,19 19 1,-18 0-16,-1 0 16,19 0 15</inkml:trace>
  <inkml:trace contextRef="#ctx0" brushRef="#br0" timeOffset="2333">445 463 0</inkml:trace>
  <inkml:trace contextRef="#ctx0" brushRef="#br0" timeOffset="2797">445 463 0</inkml:trace>
  <inkml:trace contextRef="#ctx0" brushRef="#br0" timeOffset="4896">334 333 0,'0'0'156,"0"0"-141,0 19-15,0-1 16,18-18 0,-18 19-16,0-19 15,19 0 1,-19 18 15,18-18 0,-18 0 16,19 0-16,-19 0 0,0 0-15,0 0 0,0-18-1,0 18 1,0-19 15,0 1-15,0 18-16,-19 0 15,1 0 1,18 0-16,-19 0 31,19 0-15,0 0-1,-18 18-15,18-18 16,0 19-1,0-19-15,0 18 32,0-18-32,0 19 31,0 0-16,0-19 1,18 0 0,1 0-16,-1 0 15,1 0 1,-19 0-16,18 0 15,1 0 1,-19 0 93,0-19-93,0 19-1,0 0-15,-19 0 16,19-19 0,0 19-16,-18 0 31,18 0 0</inkml:trace>
  <inkml:trace contextRef="#ctx0" brushRef="#br0" timeOffset="7022">445 463 0,'0'0'78,"0"0"-78,0 19 16,19-19 0,-19 18-16,18-18 15,1 19 1,-19-1-16,18 1 15,1-1 1,-19 1-16,0-19 16,18 18-16,-18-18 15,0 19 1,0 0-16,19-19 15,-19 18 1,0-18-16,0 0 16,0 19-1,18-19-15,-18 0 16,0 18-1,19-18 1,-19 19 0,0-19-1,0 0 1</inkml:trace>
  <inkml:trace contextRef="#ctx0" brushRef="#br0" timeOffset="8281">686 630 0,'0'-19'16,"19"19"78,-19 0-94,0 0 15,18 38 1,-18-38-16,19 18 15,-19-18-15,0 19 16,0-1 0,18-18-16,-18 19 15,0-19 1,0 0-16,0 18 15,19 1 1,-19-19-16,0 18 31,18-18-15,-18 0-1,0 19 63,0-19-46,-18 0-32,-19 0 15,18 0 1,1 0-16,-20 0 15,20 0 1,-1 0-16,-18 0 16,37 0-1,-18 0-15,18-19 16,-19 19-1,19-18 1,-18 18 0,18 0-1,-19 0 16</inkml:trace>
</inkml:ink>
</file>

<file path=ppt/ink/ink2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3:42:38.121"/>
    </inkml:context>
    <inkml:brush xml:id="br0">
      <inkml:brushProperty name="width" value="0.05" units="cm"/>
      <inkml:brushProperty name="height" value="0.05" units="cm"/>
      <inkml:brushProperty name="color" value="#808080"/>
      <inkml:brushProperty name="fitToCurve" value="1"/>
    </inkml:brush>
  </inkml:definitions>
  <inkml:trace contextRef="#ctx0" brushRef="#br0">0 0 0,'0'19'94,"19"-19"-78,-1 19-1,-18-1-15,0 1 16,19-1-1,-19-18-15,18 19 16,-18-1 0,19-18-16,-19 19 15,0-19 1,18 0-16,-18 18 31,0-18 0,0 19-15</inkml:trace>
  <inkml:trace contextRef="#ctx0" brushRef="#br0" timeOffset="1056">260 186 0,'18'0'31,"-18"0"0,0 18-15,0-18 0,0 19-1,0-19 1,0 18-1,19 1 1,-19-19-16,0 19 16,0-19-1,0 18 1,0-18 15,0 19 0,0-1 16,0-18-31,-37 0-16,18 0 15,1 0 1,-19 0-16,37 0 15,-19 0 1,19-18-16,-19 18 16,1 0-16,18-19 62</inkml:trace>
</inkml:ink>
</file>

<file path=ppt/ink/ink2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3:42:40.210"/>
    </inkml:context>
    <inkml:brush xml:id="br0">
      <inkml:brushProperty name="width" value="0.05" units="cm"/>
      <inkml:brushProperty name="height" value="0.05" units="cm"/>
      <inkml:brushProperty name="color" value="#808080"/>
      <inkml:brushProperty name="fitToCurve" value="1"/>
    </inkml:brush>
  </inkml:definitions>
  <inkml:trace contextRef="#ctx0" brushRef="#br0">74 0 0,'19'0'31,"-19"0"-15,19 0 77,-19 19-93,0-19 16,0 19 0,18-19-16,-18 0 31,19 0 0,-19 18 0,18-18-15</inkml:trace>
  <inkml:trace contextRef="#ctx0" brushRef="#br0" timeOffset="1774">297 56 0,'0'0'0,"-19"0"31,19 0 1,-18 0-17,18 0 110,0 0-109,0 0-16,0 19 15,0-1 1,0-18-1,0 19-15,0-19 32,0 0-32,0 18 31,0-18 31,0 19 47,-19-19-46,19 18-32,0-18 31,0 0-46,-18 0-16,-1 0 31,19 0-31,-18 0 16,-1 0-1,1 0-15,-1 0 16,19 0 0,-18 0-16,-1 0 15,0-18-15,1 18 16,18-19-1,-19 1-15,19 18 16,0 0 0,-18 0-16,18-19 156,-19 19-141</inkml:trace>
  <inkml:trace contextRef="#ctx0" brushRef="#br0" timeOffset="9271">260 186 0</inkml:trace>
  <inkml:trace contextRef="#ctx0" brushRef="#br0" timeOffset="9494">260 186 0</inkml:trace>
  <inkml:trace contextRef="#ctx0" brushRef="#br0" timeOffset="10994">260 186 0,'0'0'249,"0"0"-233,0 18-1,0-18-15,18 0 16,-18 19 0,19-19-16,-19 18 15,19 1 1,-19 0-16,18-19 15,1 18 1,-19 1-16,0-19 16,18 0-1,-18 18-15,19-18 16,-1 19-1,-18-19 1,0 0-16,19 0 16,-19 18-1,18 1 1,-18-19-1,0 0 1,19 0 0,-19 18-16,18-18 31,-18 0-16,0 0-15,19 19 32,-19-19-1,0 18-31,18-18 31,1 19-15,-19-19 15,0 18 31</inkml:trace>
  <inkml:trace contextRef="#ctx0" brushRef="#br0" timeOffset="12191">612 371 0,'0'0'32,"0"0"61,19 0-77,-19 19-16,0-1 15,0-18 1,18 19-16,-18-1 16,0-18-16,19 0 15,-19 19 1,0-19-16,0 18 31,0-18-15,0 19-1,0 0 16,0-19 1,-19 0-32,1 0 15,-19 0-15,0 0 16,-1 0-1,1 0-15,19 0 16,-38 0 0,56 0-16,-18-19 15,18 19 1,-19 0-16,19 0 31,0-19 47,-18 19-78,-1 0 47,19 0-32,0-18 17,-18 18-32,18 0 31,-19 0 47</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7:02.506"/>
    </inkml:context>
    <inkml:brush xml:id="br0">
      <inkml:brushProperty name="width" value="0.035" units="cm"/>
      <inkml:brushProperty name="height" value="0.035" units="cm"/>
      <inkml:brushProperty name="color" value="#808080"/>
      <inkml:brushProperty name="fitToCurve" value="1"/>
    </inkml:brush>
  </inkml:definitions>
  <inkml:trace contextRef="#ctx0" brushRef="#br0">0 0 0,'0'0'62,"0"24"-46,24 24-16,0 72 15,0 23 1,24 73-16,-24 48 16,48 47-16,-24 72 15,-1-47 1,-23 71-16,24-71 15,-48 71 1,24-71-16,-24-49 16,0-71-1,0 23-15,0-47 16,0 0-1,0-24-15,24-1 16,-24-47 0,0-24-16,0-24 15,0-24 1,0-24-16,0 48 15,0-72 1,0 48 390,0-1-406,0 1 15,24 72-15,-24 0 16,48 96-1,-48-25-15,24 1 16,-24-24 0,24 0-16,-24-25 15,0-47 1,0-24-16,0 0 15,0-24 1,0 0-16,0-24 16,0 0-1,0-24-15,0 24 31,0-24 125,0 24-93,24-24-63,-24 24 15,0-24 1,0 24 15,0-24-31,0 24 16,0-1-1,0 1-15,0 0 16,0 24 0,0 0-16,0 24 15,0-24 1,0 0-16,0-24 15,0 0-15,0 0 16,0 0 0</inkml:trace>
  <inkml:trace contextRef="#ctx0" brushRef="#br0" timeOffset="4939">982 719 0</inkml:trace>
  <inkml:trace contextRef="#ctx0" brushRef="#br0" timeOffset="7323">647 791 0,'0'-24'15,"0"24"141,0 0-140,0 0-1,24 0-15,0 0 16,24 0 0,-48 0-16,24 0 15,0 0 1,0 0-16,-24 0 15,24 0 1,-24 0-16,0 0 31</inkml:trace>
  <inkml:trace contextRef="#ctx0" brushRef="#br0" timeOffset="43717">743 1605 0,'0'0'140,"0"0"-140,48 0 16,-48 0-1,24 0-15,0 0 16,0 0-1,-24 0-15,24 0 16,-24 0-16,23 0 31,1 0 78,-24 0 110,24 0-188,-24 0 0,24 0 0,-24 0 79</inkml:trace>
</inkml:ink>
</file>

<file path=ppt/ink/ink2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3:42:53.717"/>
    </inkml:context>
    <inkml:brush xml:id="br0">
      <inkml:brushProperty name="width" value="0.05" units="cm"/>
      <inkml:brushProperty name="height" value="0.05" units="cm"/>
      <inkml:brushProperty name="color" value="#808080"/>
      <inkml:brushProperty name="fitToCurve" value="1"/>
    </inkml:brush>
  </inkml:definitions>
  <inkml:trace contextRef="#ctx0" brushRef="#br0">0 0 0,'0'0'31,"19"19"62,-19-1-61,18-18-17,-18 0-15,0 19 16,19-19-1,0 0-15,-19 0 16,18 18 0,-18-18-16,0 19 15,19-19 1,-19 0-16,0 0 15,18 0 17,-18 18-1</inkml:trace>
  <inkml:trace contextRef="#ctx0" brushRef="#br0" timeOffset="892">223 130 0,'0'0'15,"0"0"79,0 0-94,0 0 16,0 37-1,18-37-15,-18 19 16,0-19-1,19 18-15,-19 1 16,0-19 15,0 18-15,0-18 15,0 19-15,-19-19-1,1 0-15,-1 0 16,1 0-16,-19 0 15,18 0 1,1 0-16,-1 0 16,1 0-1,18 0-15,0 0 16,0-19-1,-19 19-15</inkml:trace>
</inkml:ink>
</file>

<file path=ppt/ink/ink2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3:42:55.956"/>
    </inkml:context>
    <inkml:brush xml:id="br0">
      <inkml:brushProperty name="width" value="0.05" units="cm"/>
      <inkml:brushProperty name="height" value="0.05" units="cm"/>
      <inkml:brushProperty name="color" value="#808080"/>
      <inkml:brushProperty name="fitToCurve" value="1"/>
    </inkml:brush>
  </inkml:definitions>
  <inkml:trace contextRef="#ctx0" brushRef="#br0">0 4 0,'19'0'46,"-19"0"-30,18 0 0,1 0-1,-19 0-15,18 0 16,-18 0-1,19 0-15,0 0 16,-19 0 0,18 18-16,-18 1 15,19-19-15,-19 18 31,0-18-31,18 0 32,-18 19-32,0-19 31,0 18 0,0 1-15,0-19-1,-18 0 1,-1 0-1,1 0-15,-1 0 16,19 0 0,-19 0-16,1 0 15,18 0 48</inkml:trace>
  <inkml:trace contextRef="#ctx0" brushRef="#br0" timeOffset="2098">315 133 0,'19'0'63,"-19"-18"-48,0 18 32,0-19-16,0 19 1,0 0-17,0 0 94,0 0-93,19 0-16,-1 0 16,-18 0-1,0 0-15,19 0 16,-19 0-1,18 19-15,1-19 16,-19 18 0,18-18-16,-18 0 15,0 19 16,19-19-31,-19 0 63,0 0-48,0 18 17,18-18-17,-18 19-15,0-19 31,0 19-15,0-19 0,0 18-1,0-18 1,0 19-1,0-1 1,0-18 0,0 19-16,0-19 15,-18 18 1,18-18-16,-19 19 15,1-19 1,-1 0-16,19 0 16,-18 0-16,-1 0 15,1 0 1,18 0-16,-19 0 15,0 0 1,19 0-16,-18 0 16,18 0-1,-19 0-15,19 0 16,-18 0 15</inkml:trace>
</inkml:ink>
</file>

<file path=ppt/ink/ink2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3:43:00.234"/>
    </inkml:context>
    <inkml:brush xml:id="br0">
      <inkml:brushProperty name="width" value="0.05" units="cm"/>
      <inkml:brushProperty name="height" value="0.05" units="cm"/>
      <inkml:brushProperty name="color" value="#808080"/>
      <inkml:brushProperty name="fitToCurve" value="1"/>
    </inkml:brush>
  </inkml:definitions>
  <inkml:trace contextRef="#ctx0" brushRef="#br0">188 59 0,'0'0'16,"0"-19"46,0 19-46,0 0-1,-19 0 1,19 0-1,-18 0 1,18 0 0,-19 0-16,19 19 15,0-1 16,0-18 1,0 0 30,19 0-46,-19 0-1,18 0 16,-18 0-31,0-18 16,0-1 0,0 1-16,-18-1 15,-1 19-15,-18 0 16,18 0-1,-18 0-15,37 0 16,-18 0 0,18 0-16,0 0 15,-19 19 1,19-1-16,0-18 15,0 19 1,0-19 0,0 18-1,19-18-15,-1 0 16,1 0-16,-1 0 15,-18 0 1,19 0-16,-1-18 31,-18 18-31,0-19 16,0 1-1,0 18 1,0 0 0,-18 0-1,18 0 1,-19 0-16,19 0 15,-18 37 1,18-37-16,0 18 16,0-18-16,0 19 15,0-19 32,0 0-31,18 0-1,-18 0 16,0 0-31,0-19 32,0 19-1,0 0-31,-18 0 15,18 0 17,0 0-1,0 0-16,18 0 1,1 0-16,-1 0 16,-18 0-1,0 0 16,0 0-31,0 0 16,0-18 0,0-1-16,0 19 15,-18 0-15,-1 0 16,19 0-1,-18 0 17,18 0 30,18 0-46,-18 0-1</inkml:trace>
</inkml:ink>
</file>

<file path=ppt/ink/ink2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3:45:11.661"/>
    </inkml:context>
    <inkml:brush xml:id="br0">
      <inkml:brushProperty name="width" value="0.05" units="cm"/>
      <inkml:brushProperty name="height" value="0.05" units="cm"/>
      <inkml:brushProperty name="color" value="#808080"/>
      <inkml:brushProperty name="fitToCurve" value="1"/>
    </inkml:brush>
  </inkml:definitions>
  <inkml:trace contextRef="#ctx0" brushRef="#br0">169 38 0,'0'-19'15,"0"19"32,0-19 47,0 19 30,-18 0-108,18 0 0,0 0-16,0 19 15,-19-19 1,19 19-16,0-19 15,0 0 1,-18 0-16,-1 18 31,19-18-15,0 0-16,-18 0 15,18 0 32,0 19-47,-19-19 31,19 0 16,0 0-31,-18 0 46,18 18-46,-19-18 15,19 19-31,0-19 31,0 0-31,-19 0 47,19 18-31,0-18 77</inkml:trace>
  <inkml:trace contextRef="#ctx0" brushRef="#br0" timeOffset="910">2 75 0,'0'-19'15,"0"19"63,0 0-78,0 0 16,38 0 0,-20 0-16,-18 0 15,37 0 1,-18 0-16,-1 0 15,-18 0 1,19 0 0,-19 0 15</inkml:trace>
  <inkml:trace contextRef="#ctx0" brushRef="#br0" timeOffset="1844">132 56 0,'0'0'78,"0"0"-47,0 0-31,0 19 16,0-19 0,0 18-16,0 1 15,0-1 1,0-18-16,0 37 15,19-18-15,-19-1 16,18 19 0,-18-18-16,0 0 15,0-1 1,0 1-16,0-1 15,0-18 1,0 19-16,0-1 31,0-18 0,0 19 1,19-19-1,-19 18 16,0-18-16</inkml:trace>
  <inkml:trace contextRef="#ctx0" brushRef="#br0" timeOffset="3334">299 223 0,'0'0'109,"0"18"-93,0 1-16,0 0 15,-18 18 1,-1-19-16,19 19 16,0-37-1,0 19-15,-19-19 16,19 18 15,0-18 47,-18 0-47,18 0-15,-19 0-16,1 0 15,-1 0 1,1 0-16,-19 0 16,18 0-1,19 0-15,-37 0 16,37 0-16,-18 0 15,-1 0 1,19-18 0,0 18-1</inkml:trace>
  <inkml:trace contextRef="#ctx0" brushRef="#br0" timeOffset="7153">281 445 0,'18'0'109,"1"0"-93,36 0-1,19 0-15,75 0 16,55 0-16,74 0 16,56 75-1,-38-1-15,-36-19 16,-19-18-1,-93 19-15,-18-19 16,-37-18 0,-38-1-16,-18 1 15,-37-1 1,19-18-16,18 0 234,37 37-219,93 19-15,37 37 16,0-38 0,0-18-16,-37-18 15,-38-1 1,-54 1-16,-38-19 15,0 0 1,0 0 187,0 19-188,56-1 1,73 1-16,-17-1 16,-20 1-1,1-1-15,-37 1 16,-37-1-1,-38-18-15,1 0 16,-1 0-16,-18 0 296,19 0-280,18 0 0,0 0-16,19 0 15,-1 0 1,1 0-16,-1 0 15,1 0-15,-19 19 16,0-1 0,-18-18-16,-1 19 15,1-19 235,36 0-250,1 0 15,-19 0 1,0 0-16,0 0 16,-18 0-1,18 0-15,-37 0 16,37 0-1,-37 0-15,19 0 16,-19 0 15,37 0 235,-19 0-251,1 0 1,18 18-16,-37-18 15,18 0 1,1 0-16,-1 0 16,-18 0-1,19 0 1,-19 0-16,18 19 15,-18-19 1,19 0-16,0 0 16,-1 0-1,1 0-15,-1 0 16,-18 0-1,19 0-15,-19 0 16,18 19 0,1-19-16,-19 0 31,18 0-16,-18 0 32,19 0 47,-19 18-79,18-18 1,-18 0 31</inkml:trace>
  <inkml:trace contextRef="#ctx0" brushRef="#br0" timeOffset="9110">5472 1261 0,'0'19'15,"0"-1"157,18-18-157,1 0-15,18 19 16,-19-1 0,20-18-16,-20 19 15,1-19 1,-1 18-16,1-18 15,-19 0 1,18 0 0,-18 0 15,0 19 0,19-19 0,-19 0 0,0 18 32,0 1-48,-19-19 1,1 0 0,-19 0-16,0 0 15,18 0 1,0 0-16,1 0 15,-1 0 1,19 0-16,-18 0 31,18 19-31,0-19 16,0 0-1,-19 18-15,19-18 16,0 19 0,0-1-16,-18-18 15,18 19 1,-19-19-16,19 18 15,0 1-15,0-19 16,0 0 0,-18 0-1,18 18 1</inkml:trace>
  <inkml:trace contextRef="#ctx0" brushRef="#br0" timeOffset="10963">6362 1391 0,'0'0'15,"-19"0"1,19 0 31,-18 0-16,18 0-16,-19 18-15,19 1 16,-18 0 0,-1 18-16,19-19 15,-19 1 1,1-1-16,-1 1 15,1-1 1,18 1-16,-19-19 16,19 0-1,-18 0-15,18 18 16,-19-18-1,19 0 17,-18 0-1,18 0 0,0 0-15,-19 0 15,19 0-16,-18 0 17,18-18-17,0-1 1,0 19-1,0-18 1,0 18 0,0-19-1,0 19-15,0-18 16,0-1-1,0 19-15,0-18 16,0 18 0,0-19-1,0 1 1,0 18-16,18-19 31,-18 19-31,0-19 16,0 19-1,0-18 1,0-1 46,0 19-62,19 0 31,-19 0-31,37 0 32,-37 0-32,18 0 15,-18 19 1,19-19-1,-1 18 1,-18-18-16,19 0 16,-19 0-1,18 19 1,-18-19-1,19 0 1,0 19-16,-19-19 16,0 18-1,18-18-15,-18 0 31,19 0 16,-19 19-16</inkml:trace>
  <inkml:trace contextRef="#ctx0" brushRef="#br0" timeOffset="15332">6325 1484 0,'0'0'94,"-19"0"-63,19 0-16,-18 0 1,-1 0-16,-18 0 16,18 0-16,-36 18 15,-19-18 1,-1 19-16,1-1 15,0-18 1,19 0-16,-1 0 16,0 0-1,19 0-15,19 0 16,-1 0-1,-18 0-15,37-18 16,-19 18 0,1 0-16,18 0 343,-37 0-343,0 0 15,-74 0 1,-1 0-16,-55 0 16,19 0-16,-37 0 15,55 18 1,0 1-16,56-1 15,37-18 1,-19 19-16,56-19 16,-18 0-1,18 0 282,-56 0-297,-37 0 15,-18 0 1,-37 0-16,-19 0 15,-18 0-15,36 0 16,1 0 0,37 0-16,55 0 15,19 0 1,0 0-16,18 0 281,-36 0-266,-38 0-15,-55 0 16,18 0-16,19 0 15,37 0 1,-1 0-16,38 0 16,19 0-1,-1 0-15,1 0 281,-38 18-265,19 1-16,-19 18 15,-18-18 1,0 18-16,18-19 15,19 1-15,19-1 16,-19-18 0,37 19-16,-19-19 15,19 0 1,-18 0-1,18 0 266,-19 0-265,1 18-16,-1-18 15,19 0 1,-18 19-16,-1-19 16,19 18-1,-19-18-15,19 0 16,0 0-1,0 0 48,93-37-63,-93 37 374,0 0-374,-18 0 31,18 19-15,-19-19 0,19 0 15,-18 0 16,-1 18-16,19-18 16,-19 0-1,19 0-14,0 0 14,-18 0-46,18 0 47,-19 0-16,19 19 1,-18-19-17,18 0 63,0 0-78,-19 0 94,19 0 140,0 19-219,-18-1-15,-1-18 32,19 0-32,0 19 31,0-19 0,0 0 47,-18 0-31</inkml:trace>
  <inkml:trace contextRef="#ctx0" brushRef="#br0" timeOffset="16712">1504 1725 0,'0'0'110,"0"0"-95,0 18-15,0-18 16,0 0-1,0 19-15,0-1 16,0-18 0,-18 19-16,18-19 15,0 18 1,0-18-1,0 19-15,0-1 16,-19-18 0,19 19-1,0-19 1,0 19-16,0-19 15,0 18 1,0 1-16,0-19 31,0 18-31,0-18 31,0 19-31,0-1 32,0-18 14,19 0-30,-19 0 0,0 19-1,18-19 1,-18 0-16,0 0 15,19 0 1,-19 0-16,18 18 16,1-18-1,-19 0-15,18 0 16,-18 0-16,37 19 15,-37-1 1,19-18-16,18 0 16,-37 19-1,19-1-15,-1-18 16,-18 0-1,19 0-15,-19 0 32,0 19-17,18-19 1,1 0 31,-19 0-16</inkml:trace>
  <inkml:trace contextRef="#ctx0" brushRef="#br0" timeOffset="19012">1615 2003 0,'0'-19'78,"0"19"-62,38-18 0,54 18-1,38-19-15,-19 19 16,19 0-16,0 0 15,0 0 1,-56 0-16,18 0 16,-36 0-1,-37 0-15,-1 0 16,19 0-1,-37 19-15,37-19 234,19 0-234,18 0 16,0 0 0,0 0-16,56 0 15,-19 0-15,19 0 16,-56 0-1,-18 0-15,0 0 16,-38 0 0,1 0-16,18 0 202,37 0-186,37 18 0,38-18-16,-38 19 15,-19-19 1,-17 0-16,-20 0 15,-18 0 1,-18 18 187,55 1-188,56 36 1,55 38-16,-36-19 16,17 19-16,-36-37 15,-37-1 1,-38-55-16,-17 19 15,-1-1 1,-37-18-16,18 0 31,1 0 468</inkml:trace>
  <inkml:trace contextRef="#ctx0" brushRef="#br0" timeOffset="20735">5527 2503 0,'-18'0'15,"18"0"32,-19 0-31,19 0 15,0-18-15,-18 18-1,18 0-15,0 0 16,-19-19-1,19 1-15,0 18 16,-18-19-16,-1 19 16,19-18-1,-18-1-15,18 19 31,0-18-15,-19 18 62,19 0-78,0 0 234,0 0-218,0 0-16,19 18 15,-19 1 1,18-1-16,1 1 15,-19-19 1,0 18-16,18-18 16,-18 19-1,0-19-15,0 0 16,0 18-1,19-18-15,-19 19 16,0-19 0,18 0-1,-18 18 1,0-18 15,0 19 16,0-19-16,-18 0-31,-19 0 16,18 0-1,1 0-15,-19 0 16,18 0-1,19 0-15,-19 0 16,1 0-16,18 0 16,-19 0-1,19 0 1</inkml:trace>
  <inkml:trace contextRef="#ctx0" brushRef="#br0" timeOffset="24211">5416 2559 0,'0'-19'31,"0"19"1,0-18-1,-37 18-31,0 0 15,-37 0 1,-37 0-16,18 0 16,-18 0-1,-1 37-15,1 0 16,-19-18-1,38-1-15,-1-18 16,19 0 0,0 0-16,0 0 15,18 0-15,0 0 16,-18 0-1,37 0-15,0 0 16,0 0 0,0 0-16,0 0 15,37 0 1,-19 0-16,1 0 15,-1 0 1,19 0-16,-18 0 31,18 0-31,0 0 16,-19 0-1,19 0-15,-19 19 16,1-19-16,18 18 16,-19-18-1,1 0-15,-1 19 16,1-19-1,-1 18-15,-18 19 16,-18-37 0,17 19-16,-17 18 15,-1-37 1,1 0-16,36 0 15,1 0 1,-20 0-16,20 0 16,-1 0-1,1 0-15,18 0 16,-19 0-1,1 0 1,18 0-16,-19 0 31,19 0-15,-18 0-1,18 0 17,-19 0-32,1 0 15,18 0 1,-19 0-16,19 0 15,-37 0 1,37 0-16,-19 0 16,19 0-1,-18 0 1,-1 0 15,38 0 78,-1 0-109,19 0 16,1 19-1,36-1-15,-37-18 16,0 19 0,19-19-16,-19 18 15,18-18 1,1 0-16,-1 0 15,-17 0 1,-1 0-16,0 0 16,0 0-1,-19 0-15,19 0 16,-18 0-1,-1 0-15,1 0 16,18 0 0,-18 0-16,-1 0 15,19 0-15,-18 0 16,-1 0-1,1 0-15,18 0 16,0 0 0,-18 0-16,18 0 15,0 0 1,-19 0-16,19 0 15,0 0 1,19 0-16,-19 0 16,-18 0-1,18 0-15,0 0 16,0 0-16,0 0 15,-18 0 1,18 0-16,-19 0 16,1 0-1,18 0-15,-19 0 16,1 0-1,-1 0-15,1 0 16,-1 0 0,1 0-16,-19 0 15,19 0 1,-1 0-16,-18 0 15,19 0 1,-19 0 0,18 0-1,1 0 16,-19 0 94,-19 0-109,1 0-1,-1 0-15,1 0 16,-1 0 0,0 0-16,1 0 15,-1 0 1,1 0-16,-1 19 15,1-19 1,-19 0-16,0 18 16,0-18-1,-1 0-15,-17 19 16,-19-19-1,37 18-15,-19 1 16,0-19 0,1 18-16,18 1 15,-19-1-15,19 1 16,18-19-1,-18 0-15,19 19 16,-1-1 0,-18-18-16,19 0 15,-1 0 1,-18 0-16,37 0 15,-37 0 1,37 0-16,-19 0 16,19 0-1,-37 19-15,37-19 16,-18 0-1,18 0-15,-19 0 16,1 0-16,-1 0 16,1 18-1,-1-18-15,1 19 16,-1-1-1,-18-18-15,18 19 16,1-1 0,-1-18-16,1 19 15,18-19 1,-19 0-16,19 0 15,-18 0 1,-1 0 0,19 0 15</inkml:trace>
  <inkml:trace contextRef="#ctx0" brushRef="#br0" timeOffset="25569">2913 2670 0,'0'0'31,"-18"0"0,18 0-15,-19 0 0,1 0-1,-1 19 1,1 18-16,-20 0 15,20 0 1,-19-18-16,18-1 16,19 1-1,-18-1 16,18-18 47,18 0-62,1 0 0,18 0-16,-19 0 15,1 0 1,0 0-16,-1 0 15,-18 19 1,19-19 0,-19 0-16,18 18 15,-18-18 1,19 0-16,-1 19 31,1-19-31,-19 0 16,18 18-1,1-18-15,-19 0 16,18 0-1,-18 0-15,19 0 16,-1 0 0,-18 0-16,19 0 15,-19 0 1,19 0 15</inkml:trace>
  <inkml:trace contextRef="#ctx0" brushRef="#br0" timeOffset="27210">3340 3171 0,'0'0'109,"0"18"-93,0 1 0,0-1-16,0 1 15,0 0-15,18 18 16,-18-19-1,0 1-15,0-1 16,0 1 0,0-19-16,0 18 31,0-18 0,0 19 0,19-19-15,-19 0-1,0 18 32,0-18-31,18 0-1,-18 0 17,19 0-32,-19 0 31,18 0-31,1 0 47</inkml:trace>
  <inkml:trace contextRef="#ctx0" brushRef="#br0" timeOffset="28873">4600 2707 0,'0'19'16,"0"-19"46,0 18-15,0-18-31,0 19-1,37-19 1,-37 18-16,19-18 15,-19 19-15,19-19 16,-19 0 0,18 19-16,-18-19 15,19 18 1,-19 1-16,0-19 15,0 18 1,18-18 0,-18 19-1,0-1 16,0-18-15,0 19 0,0-19-1,0 18 1,-18 1-1,-1-19-15,1 18 16,-1-18 0,-37 0-16,38 19 15,-1-1 1,19-18-16,-18 0 15,18 0 1,-19 0-16,19 19 16,-18-19-1,-1 0-15,19 0 16,0 19-1,-18-19-15,18 18 16,0-18 0</inkml:trace>
</inkml:ink>
</file>

<file path=ppt/ink/ink2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3:13:36.627"/>
    </inkml:context>
    <inkml:brush xml:id="br0">
      <inkml:brushProperty name="width" value="0.05" units="cm"/>
      <inkml:brushProperty name="height" value="0.05" units="cm"/>
      <inkml:brushProperty name="color" value="#3165BB"/>
      <inkml:brushProperty name="fitToCurve" value="1"/>
    </inkml:brush>
  </inkml:definitions>
  <inkml:trace contextRef="#ctx0" brushRef="#br0">1429 231 0,'0'0'0,"0"0"31,0 17-31,-18-17 16,18 18 0,0 17-16,0-17 15,0 0-15,0 17 16,0 0-1,-17 18-15,-1 35 16,1 0 0,-19 36-16,19 35 15,-19-18 1,19 18-16,-1-36 15,-17 18 1,17-17-16,1-1 16,17 1-1,0-1-15,0-52 16,0 34-1,0-16-15,0 16 16,0 1-16,0-18 16,0-17-1,-18 17-15,18-53 16,-18 1-1,18-19-15,-17-17 16,17 36 202,0 17-218,17 0 16,36-1 0,0 1-16,88 36 15,36 16 1,17-34-16,53 17 15,-18-17-15,-17-36 16,-18-35 0,-18 18-16,-53-18 15,-34 0 1,-36 0-16,-1 0 203,37 0-188,140 0 1,141 0-16,71 0 15,71-18 1,-142-70-16,-140 52 16,-36-52-1,-71 35-15,-35 0 16,-52 53 171,34 0-171,106 0-1,36 0-15,-18-17 16,0-1-16,-53-17 15,-52 17 1,-72 18-16,18-17 203,-17-19-188,35-34 1,0-18-16,-18-1 16,18-52-1,-18 0-15,-17-53 16,0 18-1,-18 35-15,0 35 16,0 53 0,0 18-16,0 17 15,17 0 204,-17-17-204,36-18 1,-1-53-16,-18 0 16,1 1-16,0 16 15,-18 19 1,0 17-16,0 18 15,0-1 1,0 19-16,0-1 16,0 1 233,-88-1-249,-89-70 16,-140-53-1,-248-71-15,107 36 16,-36 34-16,106 19 16,88 52-1,141 36-15,0 17 16,89 18-1,34 0-15,1 0 250,0 0-234,-53 18-16,-36 0 15,-70-1 1,18 1-16,-36 17 15,18-17 1,18 17-16,-1-17 16,54-18-16,52 17 15,18-17 1,36 0-16,-1 0 249,1 0-233,-19 0-16,-17 0 16,18 0-1,0 0-15,-1-17 16,-16-1-1,16 1-15,1-1 16,17 0 0,1 18-16,-1 0 15,0 0-15,18 0 16,-17 0-1,-1 0 1,18 0 15,-17 0 0,17 0 1,-18 0-1,0 0-16,18 0 1,-17 0-16,17 0 16,-18 0-1,18 0-15,-18 0 16,1 0-1,17 0-15,-18 0 16,18 0 0,-35 0-16,35 0 15,-18 0 1,18 0-1,-17 0 1,-1 0-16,18 0 16,-18 0-16,18 18 15,-17-18 1,17 18-16,-18-18 15,0 0 1,18 17-16,-17-17 16,17 0-1,0 18 1,-18-18-1</inkml:trace>
  <inkml:trace contextRef="#ctx0" brushRef="#br0" timeOffset="1398">1235 2877 0,'18'0'15,"-18"-18"1,-18 18 46,0 18-46,-52 52-16,17-35 15,-18 36 1,1 17-16,-18 0 16,-1 1-1,19-1-15,-36 0 16,18 0-1,17-17-15,-17-1 16,53-34 0,0-19-16,-1 1 15,36-1-15,-17-17 16,-1 0-1</inkml:trace>
  <inkml:trace contextRef="#ctx0" brushRef="#br0" timeOffset="2433">18 3653 0,'18'0'0,"-18"17"63,0 1-48,0 35-15,0-18 16,0 18 0,-18 0-16,18-18 15,0-17 1,0 0-16,-18-18 15,18 17 1,0-17 15,18 0-15,0 0-1,17 0-15,0 18 16,-17-18-16,-1 0 16,1 0-1,0 0-15,-1 17 16,-17-17-1,36 0-15,-36 0 16,17 18 0,-17-18-16,18 0 15,0 0 1,-18 0-1,17 0 32</inkml:trace>
</inkml:ink>
</file>

<file path=ppt/ink/ink2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3:14:03.762"/>
    </inkml:context>
    <inkml:brush xml:id="br0">
      <inkml:brushProperty name="width" value="0.05" units="cm"/>
      <inkml:brushProperty name="height" value="0.05" units="cm"/>
      <inkml:brushProperty name="color" value="#3165BB"/>
      <inkml:brushProperty name="fitToCurve" value="1"/>
    </inkml:brush>
  </inkml:definitions>
  <inkml:trace contextRef="#ctx0" brushRef="#br0">20 123 0,'-18'0'15,"18"-17"-15,0 17 31,0-18-15,0 18 0,0-18-16,0 1 15,0 17 1,18-35-1,17 35 1,18 0-16,17-18 16,1 18-1,-1 0-15,-17 0 16,-17 0-1,-19 0-15,1 35 16,0-17-16,-1 17 16,-17 18-1,0 0-15,0-18 16,0 0-1,0-17-15,0 17 16,0-17 0,0 0-16,0-1 15,0 1 1,-17-18-16,17 18 15,-18-1 1,0 1-16,1-1 16,-1 1-16,18 17 15,-18-35 1,1 36-16,17-19 15,0 1 1,0 0-16,0-18 16,0 17-1,0 1 1,0 0-1,0-18-15,0 17 16,0 1 0,0-1-16,0-17 15,0 18-15,-18 0 16,18-18-1,0 17 17,0-17 30,0 18-15,0-18-32,0 18 1,0-1 0,0-17-1,0 0 16,0 18-31,0-18 32,0 18-1,0-18 0,0 17-31,0-17 31,0 18 0,0-18 32</inkml:trace>
</inkml:ink>
</file>

<file path=ppt/ink/ink2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3:14:04.361"/>
    </inkml:context>
    <inkml:brush xml:id="br0">
      <inkml:brushProperty name="width" value="0.05" units="cm"/>
      <inkml:brushProperty name="height" value="0.05" units="cm"/>
      <inkml:brushProperty name="color" value="#3165BB"/>
      <inkml:brushProperty name="fitToCurve" value="1"/>
    </inkml:brush>
  </inkml:definitions>
  <inkml:trace contextRef="#ctx0" brushRef="#br0">0 0 0</inkml:trace>
</inkml:ink>
</file>

<file path=ppt/ink/ink2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3:14:06.175"/>
    </inkml:context>
    <inkml:brush xml:id="br0">
      <inkml:brushProperty name="width" value="0.05" units="cm"/>
      <inkml:brushProperty name="height" value="0.05" units="cm"/>
      <inkml:brushProperty name="color" value="#3165BB"/>
      <inkml:brushProperty name="fitToCurve" value="1"/>
    </inkml:brush>
  </inkml:definitions>
  <inkml:trace contextRef="#ctx0" brushRef="#br0">0 203 0,'0'-17'31,"0"17"-15,0-18 15,0 18 0,0-18-15,0 18-16,0-35 16,17 35-16,36-35 15,0-1 1,35 1-16,-35 35 15,0 0 1,0 0-16,0 0 16,-35 0-1,-1 0-15,1 0 16,-18 0-1,18 18-15,-1-1 16,-17 1-16,0 17 16,0-17-1,0 0-15,0-1 16,0 19-1,0-1-15,0 0 16,0 0 0,0 1-16,0-1 15,0 0 1,0-17-16,0 35 15,0-18 1,0-17-16,0 17 16,0 0-1,-17 18-15,-1-18 16,0 1-16,1 17 15,-1-36 1,-17 19-16,17-19 16,18 1-1,-18-1-15,1-17 16,17 18-1,-18-18-15,18 18 16,-17-18 0,17 0-1,0 17 1,0-17-1,0 18 1,0 0 0,0-18-16,0 17 15,0-17 1,0 18-16,0-18 16,0 18-1,0-1-15,0-17 16,0 18-1,0-18-15,0 0 16,0 0 0,0 18-16,17-18 15,-17 17 1,0-17-16,18 0 15,-18 18-15,17-18 16,-17 17 0,0-17-1,0 0 1,18 18 46</inkml:trace>
</inkml:ink>
</file>

<file path=ppt/ink/ink24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3:14:06.734"/>
    </inkml:context>
    <inkml:brush xml:id="br0">
      <inkml:brushProperty name="width" value="0.05" units="cm"/>
      <inkml:brushProperty name="height" value="0.05" units="cm"/>
      <inkml:brushProperty name="color" value="#3165BB"/>
      <inkml:brushProperty name="fitToCurve" value="1"/>
    </inkml:brush>
  </inkml:definitions>
  <inkml:trace contextRef="#ctx0" brushRef="#br0">0 0 0,'18'0'16</inkml:trace>
</inkml:ink>
</file>

<file path=ppt/ink/ink2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07:49.783"/>
    </inkml:context>
    <inkml:brush xml:id="br0">
      <inkml:brushProperty name="width" value="0.05" units="cm"/>
      <inkml:brushProperty name="height" value="0.05" units="cm"/>
      <inkml:brushProperty name="fitToCurve" value="1"/>
    </inkml:brush>
  </inkml:definitions>
  <inkml:trace contextRef="#ctx0" brushRef="#br0">0 48 0,'18'0'156,"94"-19"-140,17 19-16,38 0 15,19 0 1,-38 0-16,-18 0 15,-56 0 1,-19 0-16,-36 0 16,18 0-1,-37 0-15,19 19 187,-1 36-171,19 56-16,0 1 16,0 17-1,19 20-15,-19-19 16,0-19-16,0-37 15,-18 19 1,-19-38-16,18 1 16,-18-19-1,0 0-15,0 19 16,0-19-1,0 0-15,0-19 16,0 38 0,0-19-16,-18 0 15,-1 0 1,19 0-16,-18 0 15,-1-18 1,1 37-16,-19-38 16,0 19-1,-19-37-15,-55 0 16,18 0-16,-18-18 15,-38-38 1,1-37-16,18 19 16,75 0-1,-19 0-15,18 18 16,37-37-1,19 38-15,0-19 16,19 0 0,55 18-16,74-55 15,38 37 1,-1-19-16,-18 56 15,0 18 1,-37-18-16,-56 37 16,-19 0-1,-17 0-15,-1 0 16,-37 0-16,18 0 31,-18 0 94</inkml:trace>
  <inkml:trace contextRef="#ctx0" brushRef="#br0" timeOffset="875">1909 474 0,'0'0'31,"38"0"-15,-1 0-16,18 0 16,1 0-1,-1 0-15,-36 0 16,0 0-1,-1 0-15,-18 0 16,19 0 31</inkml:trace>
  <inkml:trace contextRef="#ctx0" brushRef="#br0" timeOffset="1587">2095 678 0,'0'18'46,"18"-18"-14,1 19-32,18-19 15,-18 0 1,36 0-16,-18 19 15,-18-19 1,-1 18-16,-18-18 16,19 0-1,-1 0 16</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7:50.591"/>
    </inkml:context>
    <inkml:brush xml:id="br0">
      <inkml:brushProperty name="width" value="0.035" units="cm"/>
      <inkml:brushProperty name="height" value="0.035" units="cm"/>
      <inkml:brushProperty name="color" value="#808080"/>
      <inkml:brushProperty name="fitToCurve" value="1"/>
    </inkml:brush>
  </inkml:definitions>
  <inkml:trace contextRef="#ctx0" brushRef="#br0">48 25 0,'24'0'0,"0"0"32,-24-24-32,0 24 15,24 0 1,-24 0-1,24 0 1,0 0 0,-24 0-1,0 0-15,0 0 16,24 24-1,-24-24-15,0 24 16,24 0 0,-24 0-16,0-24 15,0 48-15,0-24 16,0 0-1,0 24-15,0 0 16,-24-1 0,24 1-16,0 0 15,-24 0 1,0-24-16,24 0 15,0-24 1,0 24-16,0 0 16,0-24-1,0 24 1,0-24-1,0 0 17,0 24-17,0-24 1,24 0-1,0 0-15,-24 0 16,24 0 0,-24 0-16,24 0 31,-24 0 0,24 0 0,-24 0-31,24-24 16,-24 0-1,0 0-15,0 24 16,0-48-16,0 48 16,0-24-1,0 24-15,0-24 16,0 0-1,0 24-15,0-24 32,0 24-32,0-24 31,0 24-31,0-24 31,0 24-31,-24-24 16,0 24-1,24-24-15,-48 24 16,24-23-16,0-1 15,-24 24 1,24-24-16,0 24 16,24 0-1,-24-24-15,0 24 31,24-24-15,0 24 0,0-24-1,0 0 1,0 24-16,0-24 15,0 24 1,0-24 0,0 0 15,0 24 31,0 0-46,24 0 31,-24-24-32</inkml:trace>
</inkml:ink>
</file>

<file path=ppt/ink/ink25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07:52.743"/>
    </inkml:context>
    <inkml:brush xml:id="br0">
      <inkml:brushProperty name="width" value="0.05" units="cm"/>
      <inkml:brushProperty name="height" value="0.05" units="cm"/>
      <inkml:brushProperty name="fitToCurve" value="1"/>
    </inkml:brush>
  </inkml:definitions>
  <inkml:trace contextRef="#ctx0" brushRef="#br0">0 0 0,'18'37'109,"75"111"-94,0 38 1,18-1-16,19 1 16,-56-57-1,-37-54-15,0-38 16,-18 0-1,-19-37-15,18 0 16,-18 0 31,0-19-32,0-18-15,-18 19 16,-1-1 0,19 19-16,-19 0 15,19-18 1,-18-1 15,18 19 63</inkml:trace>
  <inkml:trace contextRef="#ctx0" brushRef="#br0" timeOffset="1030">241 1224 0,'0'0'78,"18"0"-63,56 0-15,19 0 16,55-19 0,19-18-16,-37 0 15,0 18 1,-19-18-16,-18 0 15,-19 37 1,-18-18-16,-1 18 16,-18-19-1,0 19-15,0 0 16,-18 0-1,18 0-15,-18 0 16,-19 0 0,18 0-16,1 0 15,-19 0 1,18 0 62,-18 0-31</inkml:trace>
  <inkml:trace contextRef="#ctx0" brushRef="#br0" timeOffset="4903">778 1465 0,'-18'0'47,"18"0"-32,-19 0 1,19 0-1,-18 0-15,18 0 16,-19 0 0,19 0-16,-18-19 15,18 1 1,0-19-16,0 18 15,0 0 1,0 1-16,0 18 16,18 0-1,-18-19-15,19 19 16,-19 0-1,18 0-15,-18 0 16,19 0 0,-1 0-16,-18 0 15,0 37 1,0 1-16,0-20 15,0 19-15,0-18 16,0 36 0,-37-36-16,37 18 15,-37-37 1,19 37-16,-1-37 15,1 19 1,-1-19-16,19 18 16,0-18-1,-18 0-15,18 0 94,37 0-79,-19 0-15,19 0 16,0 0 0,0 0-16,-18 0 15,-1 0 1,20 0-16,-20 0 15,1 0 1,-1 0-16,-18 0 16,19 0-1,-1 0 1,-18 0 15,19 0 0,-19 0 0,0 0-15,0-18 0,18 18-16,-18-19 15,0 19 1,0-18-16,0-1 31,19 19-31,-19 0 16,0-19 15,0 19-16,0-18 1,0 18 0,0-19-16,0 19 15,0-18 1,0 18-16,0-19 15,0 19-15,0-18 16,0-1 0,0 19-16,18-18 15,-18 18 1,0-19-16,0 19 15,0-18 1,0-1 0,0 19-1,19 0 1,-19 0-1,18 0-15,1 0 16,18 19 0,-18-1-16,36 38 15,-36-19 1,-1-19-16,1 19 15,-19-37-15,18 19 16,-18 0 15,0-19 234,0-19-249,0-37-16,0 38 16,0-1-1,0-18-15,0 19 16,-18-1-1,18 1-15,0 18 16,0-19 0,0 0-1,0 19 1,0-18-1,18 18-15,20 0 16,-1 0 0,0 0-16,-19 0 15,1 0 1,18 0-16,-37 0 15,37 0 1,-37 0 0,18 0-1,-18 0-15,19 18 16,-19 1-1,0 0-15,19-19 16,-19 37 0,0-19-16,0 1 15,0-1-15,18-18 16,-18 19-1,0-1 1,0-18 15,0 0 780,0 19-811,19-19 16,-19 0 0,0 18 15,0-18-16,0 0 48,18 0-32</inkml:trace>
</inkml:ink>
</file>

<file path=ppt/ink/ink2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08:00.189"/>
    </inkml:context>
    <inkml:brush xml:id="br0">
      <inkml:brushProperty name="width" value="0.05" units="cm"/>
      <inkml:brushProperty name="height" value="0.05" units="cm"/>
      <inkml:brushProperty name="fitToCurve" value="1"/>
    </inkml:brush>
  </inkml:definitions>
  <inkml:trace contextRef="#ctx0" brushRef="#br0">723 297 0,'-37'0'93,"18"0"-93,-18 0 16,-18 0 0,-19 0-16,-19 37 15,0-18 1,19-1-16,0 19 15,18 1 1,19-20-16,0 1 16,19-1-1,-1-18 1,19 0-16,0 19 125,0-19-125,19 18 15,-1-18 1,19 19-16,19-1 15,-1 1 1,1-19-16,-19 18 16,19 1-1,-19-19-15,37 0 16,-55 0-16,18 0 15,-19 0 1,19 0-16,-18 0 16,-1 0-1,-18 0-15,19 0 16,-19 0-1,18 0 1,-18 0 62,0 0 16,0 18-79,0 1-15,-55 37 16,18-19-1,-56 18-15,0 19 16,19-18 0,37-19-16,0 0 15,0-18 1,18-1-16,1 1 15,-1-1 1,19-18-16,0 19 16,0-19-1,-18 0 1,18 19-16,0-1 15,0-18 1,0 19-16,0-19 16,0 18-1,0 1 16,18-19 16,19 0-31,56 0-16,0 0 15,37-19 1,36-36-16,-36 36 16,19 0-16,-20 1 15,-17-1 1,-38 19-16,0-18 15,-37 18 1,-19 0-16,1-19 16,-19 19-1</inkml:trace>
  <inkml:trace contextRef="#ctx0" brushRef="#br0" timeOffset="1241">630 1391 0,'0'0'78,"0"37"-78,0 0 16,0 19-1,0 18-15,19-18 16,-19-1-1,0-18-15,18-18 16,1-1 0,-19-18-1,0 19 32,19-19-31,-19 0 15,18 0 0,1 0 0,-19 0 16</inkml:trace>
  <inkml:trace contextRef="#ctx0" brushRef="#br0" timeOffset="2146">686 1317 0,'0'-19'0</inkml:trace>
  <inkml:trace contextRef="#ctx0" brushRef="#br0" timeOffset="2736">853 1391 0,'18'0'78,"-18"0"-62,19 0-1,-19 0-15,37 0 16,0 0-1,-18 0-15,18-18 16,0 18 0,-37 0-16,18 0 15,-18 0 1,19 0-16,-1 0 47</inkml:trace>
  <inkml:trace contextRef="#ctx0" brushRef="#br0" timeOffset="3346">1020 1614 0,'0'18'31,"0"-18"16,0 0-47,18 0 15,1 0 1,-1 0-16,1 0 15,-1 0 1,-18 0-16,19 0 16,-19 0 15</inkml:trace>
  <inkml:trace contextRef="#ctx0" brushRef="#br0" timeOffset="4922">1428 1317 0,'18'0'93,"-18"0"-93,0 18 16,0-18 0,0 19-16,0-19 15,0 19 1,0-19-16,0 18 15,19 1 1,-1-19 0,-18 18-1,19-18 1,-19 0-16,18 19 15,1-19 1,-1 18-16,1-18 16,0 0-1,18 19-15,-37-19 16,18 0-1,1 0-15,-1 0 16,-18 0 0,19 0-16,-19 0 15,18 0 1,1 0-1,-19 0 48,0-37-48,0 18 1,0 1-16,0-19 16,0-1-1,-19 20-15,19-1 16,-18 19-1,18-18-15,-19-1 32,19 19-32,-18 0 15,18 0 1,-19 0-1,19-18 1,-18 18-16,-1 0 16,19 0-16,-18 0 15,18 0 1,-19 0-16,0 0 15,1 0 1,18 0 0,-19 0-1,1 0-15,18 0 31,-19 0 1,19 0 14,-18 0-14</inkml:trace>
  <inkml:trace contextRef="#ctx0" brushRef="#br0" timeOffset="8767">74 56 0,'0'0'63,"0"0"-63,0 0 15,0 19 1,0-19-16,0 18 15,0 1 1,0-1-16,19-18 16,-19 19-1,0-1 1,0-18-1,0 19 1,18-19 0,-18 0-1,0 0 141,0-19-156,0 1 16,19-1-1,-19-18-15,0 37 16,0-18 0,0-1-1,0 1 1,0 18 31,0 0-16,18 0-31,-18 0 15,19 0 1,-1 0 0,-18 0-1,19 0-15,0 0 16,-1 0-1,-18 18-15,19-18 16,-19 19 0,18-19-16,1 18 15,-19 1 16,0-19 1,18 18 30,-18-18 141,0-18-188,0-1 1,0 19-16,0-18 31,0 18-31,0-19 31,0 1-15,0 18 0,0-19-1,19 19 1,-19 0-1,18 0 1,1-18 0,-19 18-16,18 0 15,-18 0 79,19 0-79,-1 0 17,-18 0-17,19 0 1,-19 0-1,0 0-15,19 0 16,-19 18 0,0-18-1,0 19 1,18-1 15,-18-18 16,19 0 468,-19 0-422,0 19-77</inkml:trace>
  <inkml:trace contextRef="#ctx0" brushRef="#br0" timeOffset="10790">1669 93 0,'0'0'63,"0"19"-63,0-1 15,-19 1 1,1 18-16,-1-18 16,19 18-1,-18-19-15,-1 19 16,19 0-1,-19 19-15,1-19 16,-1 19-16,19-19 16,-18 18-1,18-18-15,0 0 16,0-18-1,0 18-15,0-18 16,0-1 0,0 19-16,0-18 15,0-1 1,0 19-16,0 0 15,0-18 1,0 0-16,18 18 16,1 0-1,-19-19-15,18 1 16,1-1-16,0 19 15,-1-18 1,19 0-16,-18-1 16,-1 19-1,1-18-15,18-1 16,-19 1-1,1-1-15,-1 1 16,1-19 0,0 18-16,-19-18 15,0 19 1,18-19-16,-18 0 47,0 0-32</inkml:trace>
  <inkml:trace contextRef="#ctx0" brushRef="#br0" timeOffset="16765">2039 538 0,'0'0'16,"19"0"0,-19 0-1,19 0 1,-19 0-16,18 0 15,1 0 1,-19 0-16,18-18 16,1 18-1,-1-37-15,1 18 16,-1 1-1,1-1-15,-1 0 16,1-18 0,-1 37-16,-18-37 15,0 19 1,19-1-16,-19 1 15,0-1 1,0-18-16,0 19 16,0-20-16,0 20 15,0-19 1,-19 18-16,1 1 15,18 18 1,0-19-16,-19 1 16,19 18-1,-18 0 48,-1 0-17,19 0-30,-18 0-16,18 0 16,-19 18-16,1-18 15,18 19 1,0-19-16,-19 18 15,19 1 1,0-1-16,0 1 16,0-1-1,0 38-15,0-37 16,0 18-1,0 0-15,19 18 16,-1-36 0,-18 18-16,19 0 15,-1 0 1,-18 0-16,0 0 15,0 0 1,0 19-16,19 0 16,-19-1-16,18 1 15,-18-19 1,0 0-16,0 0 15,0 0 1,0-37-16,19 37 16,-19-37-1,0 19-15,0-1 31,0-18 16</inkml:trace>
  <inkml:trace contextRef="#ctx0" brushRef="#br0" timeOffset="17762">2262 890 0,'0'0'31,"0"-18"0,0 18-31,18-37 16,-18 37-1,19-19-15,0 1 16,-19-1 0,18 19-16,-18-18 15,19 18 1,-1 0-16,-18-19 15,19 19 1,-19 0 0,18 0-16,1 19 15,-19-1 1,0 19-16,18-18 15,1-1 1,-19 1-16,0-1 16,0 1-1,0-19-15,18 19 16,-18-1-1,0-18-15,0 19 32,0-19-17,0 18 32,0-18-31,0 19-1,0-1 1,0-18-1</inkml:trace>
  <inkml:trace contextRef="#ctx0" brushRef="#br0" timeOffset="19574">2707 1002 0,'0'0'16,"0"18"0,0 19-16,-19 0 15,1 1 1,18-1-16,0 18 15,0-18 1,0-18-16,0-1 16,0 1-16,0-19 15,0 18 1,0 1 31,0-19-1,0 0-46,0 0 16,0 0 0,37 0-16,-37 0 15,18 0 1,-18 0-16,19 0 15,-19 0 1,19 0-16,-1 0 16,-18 0-16,19-19 15,-19 19 1,18-18-16,-18-19 15,19 18 1,-19 1-16,0-19 16,0 18-1,0-18-15,0 0 16,0 0-1,0 18-15,-19-18 16,19 0 0,0 37-16,0-37 15,-18 37 1,18-18-1,0 18 1,-19 0 0,19-19-1,0 19 32,0 0-16,-18 0-15,18 0-1,-19 0 1,19 0 0,-19 0-16,1 0 15,18 0 1,0 0-16,0 0 15,-19 0-15,19 19 32,0-19-32,0 18 31,0 1-31,0-19 31,0 18-15,0-18-1,0 0 16,0 19-31,0-1 16,0-18 0,19 0-16,-1 19 15,-18-19 1,19 0-16,-19 0 15,19 0-15,-19 18 16,18-18 0,1 0-1,-19 0 1,0 0-1,18 0 1,-18 0 15,19 0 0,-19 0 1,18 0 14</inkml:trace>
  <inkml:trace contextRef="#ctx0" brushRef="#br0" timeOffset="20924">3022 223 0,'0'0'15,"0"0"1,-18 0 0,-1 0-16,19 19 15,-37 18 1,37-19-16,-19 19 15,1 0 1,-1-18-16,19 18 16,0-18-1,0-1-15,0 19 16,0 0-1,0-18-15,0-1 16,0 38-16,0-38 16,19 20-1,-1-1-15,-18-19 16,37 1-1,-37 18-15,19-19 16,0 1 0,-19-19-16,18 18 15,-18 1 1,19-19-16,-1 0 15,1 0 1,-19 0-16,18 0 16,1 0-1,-19 0-15,18 0 31,-18 0-15</inkml:trace>
  <inkml:trace contextRef="#ctx0" brushRef="#br0" timeOffset="22959">3356 427 0,'0'-19'63,"0"19"30,0 0-93,0 19 16,18 0-1,-18-1-15,19 19 16,-19-18-16,0-1 16,0 38-1,0-56-15,0 18 16,0 19-1,0-37-15,0 19 16,0-19 0,0 19-1,0-19 94,0-19-93,0 0-16,0 1 16,0-1-1,0 19-15,0-37 16,0 37-1,18-37-15,-18 19 16,19-1 0,0 19-16,-19-18 15,0-1 1,18 1-16,-18 18 15,0 0 1,19-19-16,-19 19 31,18 0-31,-18-19 16,0 1-1,0 18 1,0-19-16,0 19 16,0-37-1,0 37-15,0-18 16,0 18-1,0-19 1,0 19 0,0 0 77,0 0-77,0 37-1,0-37-15,0 37 16,0-18-16,-18-19 16,18 37-1,0-18-15,0-1 16,0 19-1,0 0-15,0 0 16,0 0 0,18 0-16,1-18 15,-19 0 1,0 18-16,18-37 15,-18 18 1,0-18-16,0 19 16,19-19-1,-1 0 1,-18 0-1,19 18-15,-19-18 16,18 0-16,-18 0 16,37 0-1,-37 0-15,19 0 16,-19 0-1,19 0-15,-1 0 16,-18 0 0,19 0-16,-19 0 31</inkml:trace>
  <inkml:trace contextRef="#ctx0" brushRef="#br0" timeOffset="24009">3931 779 0,'18'0'94,"-18"0"-63,0 0-15,0 19-1,0-1-15,0 1 16,0-19 0,0 18-16,19-18 15,-19 0 1,0 19-1,0-1 1,0-18 46</inkml:trace>
  <inkml:trace contextRef="#ctx0" brushRef="#br0" timeOffset="24748">3949 612 0</inkml:trace>
  <inkml:trace contextRef="#ctx0" brushRef="#br0" timeOffset="26690">3838 56 0,'0'0'62,"0"0"-62,18 0 16,19 0-1,1 19-15,-1 18 16,18 0-1,-18 37-15,19-18 16,0 18 0,-38-37-16,1 0 15,-1 0-15,1-18 16,-1 18-1,-18-19-15,0 19 16,0 0 0,19 0-16,-19 19 15,0 0 1,0-1-16,18 1 15,-18-19 1,0 19-16,0-38 16,0 19-1,0-18-15,0-19 16,0 18-1,0 1-15,0-19 47</inkml:trace>
</inkml:ink>
</file>

<file path=ppt/ink/ink2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08:28.292"/>
    </inkml:context>
    <inkml:brush xml:id="br0">
      <inkml:brushProperty name="width" value="0.05" units="cm"/>
      <inkml:brushProperty name="height" value="0.05" units="cm"/>
      <inkml:brushProperty name="fitToCurve" value="1"/>
    </inkml:brush>
  </inkml:definitions>
  <inkml:trace contextRef="#ctx0" brushRef="#br0">0 19 0,'0'-19'47,"19"19"-31,-19 0 15,19 0-31,-1 0 15,1 0 1,18 0-16,-19 0 16,1 0-1,18 0-15,-37 0 16,18 0-1,-18 0-15</inkml:trace>
</inkml:ink>
</file>

<file path=ppt/ink/ink25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08:35.511"/>
    </inkml:context>
    <inkml:brush xml:id="br0">
      <inkml:brushProperty name="width" value="0.05" units="cm"/>
      <inkml:brushProperty name="height" value="0.05" units="cm"/>
      <inkml:brushProperty name="fitToCurve" value="1"/>
    </inkml:brush>
  </inkml:definitions>
  <inkml:trace contextRef="#ctx0" brushRef="#br0">15 596 0,'-18'0'16,"18"0"78,0 19-94,0 18 15,18 0 1,1 0-16,-19-19 15,0 19 1,19-37-16,-19 19 16,18-19 15,1 0 0,-19 0-31,18 0 16,-18 0-1,19 0-15,-1 0 31,-18 0-31,19 0 16,-19 0 0,18 0-1,-18 0 1,0 0-1,0 0 1,19-19-16,-19 1 16,0 18-16,0-19 15,0 1 1,0-1-16,0 1 15,0-1 1,0 1-16,0-1 16,0 1-1,0 18-15,0-19 16,0 19-1,0-18 1,0 18 15,0-19-15,18 19 93,1 0-93,37 56-1,18 36-15,-37 1 16,18 0-1,-18-19-15,1 0 16,-20-18 0,-18-1-16,0-18 15,0 0 1,0 19-16,-18-19 16,-1 19-1,-18-19-15,18 0 16,-18 0-16,0-18 15,0-1 1,19 1-16,-1-19 16,1 0-1,18 0-15,-19-19 16,19-18-1,-19 18-15,19-18 16,0 0 0,0 0-16,0 37 15,0-18 1,0-1-16,0 19 31,0 0-31,0-18 47,19 18-47,-19 0 15,19-19 1,-19 0-16,18 19 16,-18-18-1</inkml:trace>
  <inkml:trace contextRef="#ctx0" brushRef="#br0" timeOffset="702">720 1097 0,'0'0'16,"18"18"-1,-18-18 1,0 19 31</inkml:trace>
  <inkml:trace contextRef="#ctx0" brushRef="#br0" timeOffset="1277">776 1041 0</inkml:trace>
  <inkml:trace contextRef="#ctx0" brushRef="#br0" timeOffset="2959">609 21 0,'0'0'63,"0"0"-16,0 19-47,0-1 31,0 1-31,37 18 15,0 0 1,0 19-16,37 55 16,-18-18-1,-1 18-15,1 0 16,-19-18-1,-18 0-15,-1-19 16,1-19 0,-1 1-16,-18 37 15,19-19-15,-19 0 16,0 0-1,0 0-15,0-18 16,0-19 0,0-37-16,0 37 15,0-37 1,0 19-16,0-19 15,0 18 17,0-18 92</inkml:trace>
  <inkml:trace contextRef="#ctx0" brushRef="#br0" timeOffset="4434">720 967 0,'0'0'62,"0"18"-31,0-18-15,0 19-16,0-1 0,18 1 16,-18 18-1,0-37-15,0 19 16,0-1-1,0 1-15,0-19 16,0 18 0,0-18-16,19 19 15,-19-1 1,0-18-1,0 19 1,0-19-16,0 18 31,19-18-15,-19 0-1,18 0 17,-18 19-17,0-19 16,19 0-15,-19 0 0,18 0 15,1 0 78</inkml:trace>
  <inkml:trace contextRef="#ctx0" brushRef="#br0" timeOffset="5125">757 819 0</inkml:trace>
  <inkml:trace contextRef="#ctx0" brushRef="#br0" timeOffset="7473">1091 133 0,'0'-19'63,"0"19"-63,-19 0 15,19 0 1,-18-19-16,18 19 16,0-18-1,0 18-15,-19-19 16,19 1-1,0-1-15,0 19 16,0-18 0,0 18-1,0 0 16,0 0-31,19 0 16,-19 0 0,18 0-1,-18 0 1,19 0-1,-1 0 1,-18 18-16,0 1 16,0 18-1,0 0-15,0-18 16,0-1-1,0 19-15,0-37 16,0 19 0,0-19-16,0 18 15,0 1 1,0-19 15,-18 0-15,18 0-1,-19 0 1,19 0-1,-18 0 1,18 0 15,0 18 110,0-18-141,0 0 31,18 0-31,-18 19 31,19-19-31,-19 18 16,18-18-1,-18 0-15,19 0 16,-19 19-1,18-19-15,1 0 16,-19 0 0,0 18-1,18-18 1,-18 0-1,19 0 17,-19 0-1,19 0-16,-19 0 1,18 0-16,-18-37 16,19 37-1,-19-18-15,0 18 16,0 0-1,0-19-15,0 19 47,18 0-47</inkml:trace>
</inkml:ink>
</file>

<file path=ppt/ink/ink25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29:24.423"/>
    </inkml:context>
    <inkml:brush xml:id="br0">
      <inkml:brushProperty name="width" value="0.05" units="cm"/>
      <inkml:brushProperty name="height" value="0.05" units="cm"/>
      <inkml:brushProperty name="color" value="#3165BB"/>
      <inkml:brushProperty name="fitToCurve" value="1"/>
    </inkml:brush>
  </inkml:definitions>
  <inkml:trace contextRef="#ctx0" brushRef="#br0">0 0 0</inkml:trace>
</inkml:ink>
</file>

<file path=ppt/ink/ink25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29:49.951"/>
    </inkml:context>
    <inkml:brush xml:id="br0">
      <inkml:brushProperty name="width" value="0.05" units="cm"/>
      <inkml:brushProperty name="height" value="0.05" units="cm"/>
      <inkml:brushProperty name="color" value="#3165BB"/>
      <inkml:brushProperty name="fitToCurve" value="1"/>
    </inkml:brush>
  </inkml:definitions>
  <inkml:trace contextRef="#ctx0" brushRef="#br0">3 0 0,'0'0'78,"0"38"-78,0 17 16,0 1-1,0-19-15,0 19 16,0-1-1,18 1-15,1-1 16,-19-36 0,0-19-16,0 18 15,0 1 1,0-19-1</inkml:trace>
</inkml:ink>
</file>

<file path=ppt/ink/ink25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29:52.061"/>
    </inkml:context>
    <inkml:brush xml:id="br0">
      <inkml:brushProperty name="width" value="0.05" units="cm"/>
      <inkml:brushProperty name="height" value="0.05" units="cm"/>
      <inkml:brushProperty name="color" value="#3165BB"/>
      <inkml:brushProperty name="fitToCurve" value="1"/>
    </inkml:brush>
  </inkml:definitions>
  <inkml:trace contextRef="#ctx0" brushRef="#br0">0 5 0,'19'0'62,"18"0"-62,0 0 16,37 0-1,0 0-15,-18 0 16,0 0-1,-1 0-15,1 0 16,-19 0 0,0 0-16,0 0 15,19 18 1,-38-18-16,19 0 15,1 19 1,-20-19-16,1 0 16,18 18-1,-37-18-15,18 0 16,-18 0-16,19 0 15,-19 0 17</inkml:trace>
</inkml:ink>
</file>

<file path=ppt/ink/ink25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29:54.761"/>
    </inkml:context>
    <inkml:brush xml:id="br0">
      <inkml:brushProperty name="width" value="0.05" units="cm"/>
      <inkml:brushProperty name="height" value="0.05" units="cm"/>
      <inkml:brushProperty name="color" value="#3165BB"/>
      <inkml:brushProperty name="fitToCurve" value="1"/>
    </inkml:brush>
  </inkml:definitions>
  <inkml:trace contextRef="#ctx0" brushRef="#br0">56 93 0,'0'0'94,"0"0"-63,-19 0-31,19-19 16,0 19-16,0-18 15,0-1 1,0 19-16,0-18 16,0-1-1,0 19 32,0 0-31,19 0-1,-19 19 1,0-19-16,0 18 15,0 1 1,0-1-16,0 1 16,0 18-16,0-19 15,0 20 1,-19-20-16,1 1 15,18-19 1,0 18-16,-19-18 16,19 19-1,19-19 79,-1 0-79,20 0 1,-20 0-16,19 0 16,0 18-1,-18 1-15,-1-19 16,1 0-16,-19 0 15,18 0 1,-18-19 62,19 1-62,-1-19-16,1 0 15,-19 18 1,0 0-16,0 19 15,0-18 1,19 18 0,-19 0 93,18 18-94,1 1-15,-19 37 16,0-19 0,18 18-16,-18-36 15,19-19-15,-19 18 16,0 1-1,0-38 95,0-18-95,0 0-15,0 19 16,0-19-1,18 37-15,-18-19 16,19 19-16,-19 0 16,18 0-1,-18 0-15,19 0 16,-1 0-1,1 37-15,0 0 16,-19-18 0,18 18-16,-18-19 15,19-18 1,-19 0 93,0-18-93,0-1-1,0 1-15,0-1 16,18 19-1,1 0 63,-19 0-62,0 19-16</inkml:trace>
</inkml:ink>
</file>

<file path=ppt/ink/ink25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29:59.185"/>
    </inkml:context>
    <inkml:brush xml:id="br0">
      <inkml:brushProperty name="width" value="0.05" units="cm"/>
      <inkml:brushProperty name="height" value="0.05" units="cm"/>
      <inkml:brushProperty name="color" value="#3165BB"/>
      <inkml:brushProperty name="fitToCurve" value="1"/>
    </inkml:brush>
  </inkml:definitions>
  <inkml:trace contextRef="#ctx0" brushRef="#br0">37 0 0,'0'19'15,"0"18"1,0-37-16,0 19 16,0-1-1,0 1-15,19-19 16,-19 18-1,18-18 1,-18 0 0,19 0-1,-19 0-15,18 0 16,-18 0 62,19 0-78,-19 0 31,0-18-31,0-1 31,0 19 0,0-18-15,0 18 15,0-19-31,0 1 31,0 18-15,0 0 31,0-19-47,-19 19 31,19 0 0,-18 0-31,18 0 16,-19 0-16,1 0 15,-1 0 1,19 0-16,-18 0 16,-1 0-1,19 0 1</inkml:trace>
</inkml:ink>
</file>

<file path=ppt/ink/ink25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29:57.744"/>
    </inkml:context>
    <inkml:brush xml:id="br0">
      <inkml:brushProperty name="width" value="0.05" units="cm"/>
      <inkml:brushProperty name="height" value="0.05" units="cm"/>
      <inkml:brushProperty name="color" value="#3165BB"/>
      <inkml:brushProperty name="fitToCurve" value="1"/>
    </inkml:brush>
  </inkml:definitions>
  <inkml:trace contextRef="#ctx0" brushRef="#br0">705 279 0,'0'0'16,"-19"0"0,-18 0-16,-37 0 15,37 19 1,-19 37-16,-37-38 15,38 38 1,-38-1-16,19 1 16,37-37-1,0 18-15,0-19 16,18 1-1,1-19-15,18 0 16,-19 18 0,19-18 46,56 0-46,-1 0-16,1 0 15,18 0 1,-18 0-16,-1 0 15,-18 0 1,-18 0-16,-1 0 16,1 0-1,0 0-15,-19 19 31,0-1-15,-19 1 0,-37 55-16,1-18 15,-38 36-15,37 1 16,19-19-1,0-37-15,19-18 16,18-1 0,0 1-16,0-19 31,0 18-16,55-18 1,38 19-16,-19-19 16,37 0-1,-36 0-15,-1 0 16,18 0-16,-54 0 15,-1 0 1,-19 0-16,1 0 16,-19 0-1,18 0-15</inkml:trace>
  <inkml:trace contextRef="#ctx0" brushRef="#br0" timeOffset="3287">278 150 0,'0'0'63,"0"18"-48,0-18-15,0 19 16,0-1 0,0 1-16,0-19 15,19 18 1,-19-18 31,0 0 15,0 0-46,0 0-1,18-18-15,-18-1 16,19-36-1,-19 36-15,18-18 16,-18 0 0,19 18-16,-1 1 15,-18 18 1,0-19-16,19 19 15,-19 0 1,18 0 0,1 0-16,0 0 15,-19 19 1,18 18-16,-18-18 15,19-1 1,-19 1-16,0-19 16,0 18-1,0-18 32,0 0-16,0 0 0,18 0-15,-18 0 0,19-18-16,-19 18 15,0 0 1,0-19-16,18 19 15,-18 0 1,19 0 0,-19 0-1,18 0-15,1 0 16,-19 0-1,18 19-15,-18-19 32,0 18-32,19-18 31</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7:51.686"/>
    </inkml:context>
    <inkml:brush xml:id="br0">
      <inkml:brushProperty name="width" value="0.035" units="cm"/>
      <inkml:brushProperty name="height" value="0.035" units="cm"/>
      <inkml:brushProperty name="color" value="#808080"/>
      <inkml:brushProperty name="fitToCurve" value="1"/>
    </inkml:brush>
  </inkml:definitions>
  <inkml:trace contextRef="#ctx0" brushRef="#br0">0 0 0,'24'0'93,"-24"0"-93,48 0 16,-24 0 0,0 0-16,23 0 15,-23 0-15,0 0 16,0 0-1,-24 0-15,24 0 16,0 0 0,-24 0-16,24 0 31,-24 0 0,24 0-15,-24 0 30</inkml:trace>
</inkml:ink>
</file>

<file path=ppt/ink/ink26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0:03.893"/>
    </inkml:context>
    <inkml:brush xml:id="br0">
      <inkml:brushProperty name="width" value="0.05" units="cm"/>
      <inkml:brushProperty name="height" value="0.05" units="cm"/>
      <inkml:brushProperty name="color" value="#3165BB"/>
      <inkml:brushProperty name="fitToCurve" value="1"/>
    </inkml:brush>
  </inkml:definitions>
  <inkml:trace contextRef="#ctx0" brushRef="#br0">97 0 0,'0'0'15,"-19"18"16,-18 57-15,18 91 0,1-17-16,18 55 15,0 18 1,18-18-16,1-74 15,-1-19-15,20-37 16,-38-37 0,18-18-16,1 0 15,-19-19 1,18 18-16,-18-18 47</inkml:trace>
</inkml:ink>
</file>

<file path=ppt/ink/ink26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0:01.810"/>
    </inkml:context>
    <inkml:brush xml:id="br0">
      <inkml:brushProperty name="width" value="0.05" units="cm"/>
      <inkml:brushProperty name="height" value="0.05" units="cm"/>
      <inkml:brushProperty name="color" value="#3165BB"/>
      <inkml:brushProperty name="fitToCurve" value="1"/>
    </inkml:brush>
  </inkml:definitions>
  <inkml:trace contextRef="#ctx0" brushRef="#br0">132 167 0</inkml:trace>
  <inkml:trace contextRef="#ctx0" brushRef="#br0" timeOffset="1139">132 167 0,'0'0'172,"0"0"-156,-19 0-1,19-19-15,-19 1 16,19 18-1,-18-19-15,-1 19 16,19-37 0,-18 19-1,-1-1 1,19 0-16,0 19 15,0-18 1,0 18 31,0 0-47,19 0 15,-1 37 1,1 0-16,-1 19 16,-18-19-1,0 18-15,0-17 16,0-20-1,0 1-15,-18 18 16,18-37 0,-19 18-16,1 1 15,18-19-15,-19 0 16,19 0-1,0 18-15,-18-18 16,18 0 62,0 19-62,0-19-1,0 37-15,37-37 16,-37 18-1,18 1-15,-18-19 16,19 0 0,-19 19-1,18-19 1,-18 0-1,19 0-15,0 0 16,-1 0 0,19 0-16,-18 0 15,-1 0 1,19 0-16,-37 0 15,19 0 1,-19 0-16,18 0 16</inkml:trace>
</inkml:ink>
</file>

<file path=ppt/ink/ink26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0:05.384"/>
    </inkml:context>
    <inkml:brush xml:id="br0">
      <inkml:brushProperty name="width" value="0.05" units="cm"/>
      <inkml:brushProperty name="height" value="0.05" units="cm"/>
      <inkml:brushProperty name="color" value="#3165BB"/>
      <inkml:brushProperty name="fitToCurve" value="1"/>
    </inkml:brush>
  </inkml:definitions>
  <inkml:trace contextRef="#ctx0" brushRef="#br0">148 319 0,'0'0'234,"19"-18"-234,-19-1 16,37-18 0,-37 18-16,18-18 15,1 0 1,-1 19-16,-18-1 15,0-18-15,0 37 16,0-18 0,0 18-16,-18-38 15,-1 38 1,-18-18-16,-18 18 15,18 0 1,18 0-16,0 0 16,-18 0-1,37 0-15,-18 0 16,18 18-1,0 38-15,0 0 16,0 18 0,0 37-16,74 0 15,-18 19-15,18 37 16,-19-56-1,1 0-15,-19-55 16,-37-19 0,19 19-16,-19-19 15,18-37 1,-18 18-16,0 1 15,0-19 1,0 18 31</inkml:trace>
  <inkml:trace contextRef="#ctx0" brushRef="#br0" timeOffset="966">389 949 0,'0'0'141,"0"-18"-110,0 18-31,0-37 16,0 18-1,19-18-15,-1 0 16,1 19-1,-1-19-15,1 37 16,-19 0 0,37 0-16,-19 0 15,1 0 1,-19 0-16,37 37 15,-37-19-15,19 1 16,-1 18 0,-18-19-16,0 1 15,0-1 1,0 1-16,0-19 15,0 18 1,0-18-16,0 19 16,0-19-1,0 37-15,0-37 16</inkml:trace>
</inkml:ink>
</file>

<file path=ppt/ink/ink26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0:07.375"/>
    </inkml:context>
    <inkml:brush xml:id="br0">
      <inkml:brushProperty name="width" value="0.05" units="cm"/>
      <inkml:brushProperty name="height" value="0.05" units="cm"/>
      <inkml:brushProperty name="color" value="#3165BB"/>
      <inkml:brushProperty name="fitToCurve" value="1"/>
    </inkml:brush>
  </inkml:definitions>
  <inkml:trace contextRef="#ctx0" brushRef="#br0">16 0 0,'0'18'31,"0"38"-15,0 18 0,0-18-16,0-1 15,0 1 1,0-19-16,0 0 15,0-18 1,19-1-16,-1 1 16,-18-19 15,19 0-16,-1 18 1,1-18-16,-19 0 16,18 0-1,-18 0-15,19 19 16,0-19-1,-19 0-15</inkml:trace>
</inkml:ink>
</file>

<file path=ppt/ink/ink26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0:09.627"/>
    </inkml:context>
    <inkml:brush xml:id="br0">
      <inkml:brushProperty name="width" value="0.05" units="cm"/>
      <inkml:brushProperty name="height" value="0.05" units="cm"/>
      <inkml:brushProperty name="color" value="#3165BB"/>
      <inkml:brushProperty name="fitToCurve" value="1"/>
    </inkml:brush>
  </inkml:definitions>
  <inkml:trace contextRef="#ctx0" brushRef="#br0">0 130 0,'18'0'62,"19"37"-46,-18 19-16,36 18 15,-18 18 1,-18-36-16,-1 18 16,-18-18-1,0-19-15,0 0 16,0-18-1,0-1-15,0-36 94,0-20-94,0 20 16,0-1-16,0-18 15,0 37 1,19-37-16,-19 37 15,19-18 1,-19 18 0,0-19-16,0 19 15,0-18 48,0-1-48,0 19 1,0-18-16,0 18 15,0-19 126,0 0-126,0 19-15,0-18 16,0-19 0,0 37-16,0-19 15,0 1 1,0-1-16,0 19 15,0-18 1,0 36 46,0 19-46,0 19-16,0-19 16,0-18-1,0-1-15,0 1 16,0-19-1,0 18-15,18 1 110,-18-19-95,19 0-15,-1 18 16,-18-18-16,19 0 359,-1 19-344,1-19-15,-19 0 16</inkml:trace>
  <inkml:trace contextRef="#ctx0" brushRef="#br0" timeOffset="552">500 556 0,'0'19'31,"0"-1"-31,19 19 16,-19 1-1,0-20-15,0 1 16,0-19 0,0 18-16</inkml:trace>
  <inkml:trace contextRef="#ctx0" brushRef="#br0" timeOffset="1239">537 501 0</inkml:trace>
  <inkml:trace contextRef="#ctx0" brushRef="#br0" timeOffset="2242">593 0 0,'18'56'93,"19"36"-77,19 1-16,-19 18 15,-18-18-15,18-37 16,-37-1 0,0-18-16,0 19 15,0-19 1,0 0-16,0 0 15,0 0 1,0 37 15,-19-74-31,19 38 0,-18-20 16,-1 1-1,19-1-15</inkml:trace>
</inkml:ink>
</file>

<file path=ppt/ink/ink26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0:12.519"/>
    </inkml:context>
    <inkml:brush xml:id="br0">
      <inkml:brushProperty name="width" value="0.05" units="cm"/>
      <inkml:brushProperty name="height" value="0.05" units="cm"/>
      <inkml:brushProperty name="color" value="#3165BB"/>
      <inkml:brushProperty name="fitToCurve" value="1"/>
    </inkml:brush>
  </inkml:definitions>
  <inkml:trace contextRef="#ctx0" brushRef="#br0">0 834 0,'18'0'78,"20"0"-62,-1 0-16,18 0 16,1 0-16,-38 0 15,1 0 1,0 0-1</inkml:trace>
  <inkml:trace contextRef="#ctx0" brushRef="#br0" timeOffset="1989">408 129 0,'0'37'78,"18"0"-78,-18 1 16,19-1-16,-1 18 15,-18-55 1,0 37-16,0-37 15,19 19 1,0-19 15,18 0-15,-19 0-1,1 0-15,-1 0 16,19 0 0,-37 0-16,19 0 15,-1 0 1,-18 0-16,19 0 31,-19-19-15,0-55-16,0 0 15,0-19 1,0 38-16,0 18 15,0 18 1,0 1-16,0 18 16,0 18 46,18 56-62,20 56 16,-1 18-1,0 38-15,18 55 16,20-19-1,-57-18-15,1-18 16,-1-38 0,-18-18-16,0-56 15,0 19 1,0-38-16,-18-36 15,-1 18 1,1-37-16,-1 0 16,0 0-1,1 0-15,-19 0 16,-19-93-1,1-18-15,17 0 16,1-19-16,37 56 16,0 18-1,0 19-15,0-19 16,0 56-1,0 0 32,0 0-31,19 0-16</inkml:trace>
  <inkml:trace contextRef="#ctx0" brushRef="#br0" timeOffset="2761">1094 945 0,'0'19'78,"0"18"-62,0-19-16,0 1 16,18-1-16,-18 1 15,0-19 1</inkml:trace>
  <inkml:trace contextRef="#ctx0" brushRef="#br0" timeOffset="3308">1112 815 0</inkml:trace>
</inkml:ink>
</file>

<file path=ppt/ink/ink26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0:17.328"/>
    </inkml:context>
    <inkml:brush xml:id="br0">
      <inkml:brushProperty name="width" value="0.05" units="cm"/>
      <inkml:brushProperty name="height" value="0.05" units="cm"/>
      <inkml:brushProperty name="color" value="#3165BB"/>
      <inkml:brushProperty name="fitToCurve" value="1"/>
    </inkml:brush>
  </inkml:definitions>
  <inkml:trace contextRef="#ctx0" brushRef="#br0">0 0 0,'0'37'62,"0"38"-46,0 17-16,0 57 15,56 18-15,-1 74 16,-36-37-1,-1-38-15,1 1 16,-19-18 0,0-38-16,0-19 15,0 1 1,-37-19-16,18 19 15,1-56 1,-1 0-16,1 0 16,18-18-1,-19-1-15</inkml:trace>
</inkml:ink>
</file>

<file path=ppt/ink/ink26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0:19.997"/>
    </inkml:context>
    <inkml:brush xml:id="br0">
      <inkml:brushProperty name="width" value="0.05" units="cm"/>
      <inkml:brushProperty name="height" value="0.05" units="cm"/>
      <inkml:brushProperty name="color" value="#3165BB"/>
      <inkml:brushProperty name="fitToCurve" value="1"/>
    </inkml:brush>
  </inkml:definitions>
  <inkml:trace contextRef="#ctx0" brushRef="#br0">74 315 0,'0'-19'31,"19"19"31,-1 19-46,19 18-1,1-18-15,17 55 16,1 0 0,-19 0-16,0-18 15,-18-1-15,-19 1 16,0-19-1,0-18-15,0-1 16,0 19 0,0-18-16,0-1 15,0-18 1,0 19-16,0-19 15,0 18 32,-38-18-47,38 0 63,0 0-32,-18-18-16,18-1-15,0 1 16,0-1 0,0 1-16,0-1 15,0 19 1,0-37-16,0 37 15,0-18 1,0-1-16,18 0 16,-18 19-1,19 0 63,-19 0-31,19 0-16,-19 0 0,18 0 1,-18 0 14,19 0 79</inkml:trace>
  <inkml:trace contextRef="#ctx0" brushRef="#br0" timeOffset="2130">0 0 0,'0'37'0,"0"-19"15,0 1-15,0 18 16,0-18 0,0 18-16,0 0 15,0 0 1,0 18-16,0-17 15,0 36 1,19 37-16,-1 19 16,1 18-1,18-37-15,-19 19 16,1-37-1,-1-1-15,-18 1 16,19 0 0,-19-38-16,0 20 15,19 17-15,-1-36 16,-18-19-1,37 19-15,-18-19 16,-1 0 0,19 0-16,-37-19 15,37 1 1,-37 18-16,19-37 15,0 37 1,-19-37-16,18 19 16,1-19-1,-19 0-15,18 18 16</inkml:trace>
  <inkml:trace contextRef="#ctx0" brushRef="#br0" timeOffset="3663">464 1298 0,'0'0'47,"0"0"-16,18-19-15,1 19-16,-1 0 16,1 0-16,-1 0 15,19 0 1,-18 0-16,0 0 15,-1 0 1,38 0-16,-38 0 16,19 0-16,-18 0 15,18 0 1,-37 0-16,37 0 15</inkml:trace>
  <inkml:trace contextRef="#ctx0" brushRef="#br0" timeOffset="5052">575 1502 0,'0'37'63,"18"-19"-48,20 19 1,-20 19-16,19 0 16,-18-19-16,18 0 15,-19 18 1,-18-36-16,0 18 15,19 19 1,-1-19-16,1 0 16,-19 0-1,0 18-15,0-18 16,0 19-16,0-37 15,0-1 1,0 19-16,0-37 62,-19-18-62,-18-38 16,-18-18 0,36 18-16,-18 19 15,19-18 1,-1 18-16,0 18 15,19-18-15,0 37 16,0-19 0,-18 19-16,18-18 15,0-1 1,0 1-1,0-1 1,0-18 0,0 0-1,0 37-15,0-18 16,0-1-1,18 19-15,-18-19 16,19 19 0,0-18-16,-19 18 15,18 0 1,-18 0-16,19-19 15</inkml:trace>
  <inkml:trace contextRef="#ctx0" brushRef="#br0" timeOffset="7113">816 1650 0,'18'0'31,"-18"74"-15,0-18-16,19-1 15,0-18 1,-1 19-16,-18-37 15,19 36 1,-19-55-16,0 37 16,18-37-16,-18 19 15,0-19 1,0 18-16,0 1 15,19-19 1,-1 0 140,-18 0-140,19 0 15,-19-19-31,37-18 16,-19-37-1,1 0-15,-19 0 16,0 37-1,0 0-15,0 0 16,0 18 0,0 0-16,0 1 15,0 18 1,0-19-16,0 1 15,0 18 79,0 0-63,0-19-15,-19 19-1,1 0-15,18 0 16,-19 0 0,19 0-16,-18 0 15,-1 0 1,19 0 93,0 0-109,-18 0 16,18 19-1,0-1-15,0-18 16,0 19 140,0-19-125,0 18 0,0-18 0,0 0-31,18 0 16,1 0 0,-19 19-1,18-19 16,-18 0 16,19 0 47</inkml:trace>
  <inkml:trace contextRef="#ctx0" brushRef="#br0" timeOffset="7943">1205 1928 0,'19'19'62,"-19"-1"-46,0 19-1,0 0-15,0 0 16,0-18 0,0-1-16,0 1 15,18-19-15</inkml:trace>
  <inkml:trace contextRef="#ctx0" brushRef="#br0" timeOffset="10401">1131 686 0,'0'18'78,"0"38"-78,0 0 16,0-1-1,0 1-15,0-38 16,0 1-16,0 18 16,0-37-1,0 0 63,0 19-62,0-19-16,19 18 15,-1-18 1,-18 0-16,19 0 16,-19 0-1,18 0-15,1 0 16,-19 0-1,18 0-15,-18-18 16,19-20-16,-1-17 16,1-1-1,-19 1-15,0-1 16,0 0-1,0 19-15,0-18 16,0 36 0,0 1-16,0-1 15,0 19 1,0-37-16,0 37 15,0-19 1,0 19-16,0-18 16,0 18-1,0-19-15,-19 1 63,1 18-48,18 0-15,-19-19 16,1 19-1,-1 0-15,-18 0 16,37 0 0,-18 0-16,-1 0 15,1 0 1,18 19-16,-19-1 15,19 1 1,-18-1-16,-1 19 16,19-18-16,0 0 15,0 18 1,0-19-16,0-18 15,0 37 1,0-18 0,0-1-16,0 1 15,0-19-15,0 37 16,0-37-1,0 19-15,19-19 32,-1 18-32,1 1 15,-1-19-15,19 0 16,-18 0-1,-1 0 1,1 0-16,-19 0 16,18 0-16,1 0 124,-19 0-124,18 0 16,-18 0 0,19 0-1,-19 0 16</inkml:trace>
  <inkml:trace contextRef="#ctx0" brushRef="#br0" timeOffset="12144">1446 1020 0,'0'18'94,"0"-18"-79,0 19-15,19-19 219,-19 0-204,18 0 17,-18 0-1,0 0-16,0 0 1,0-19 15,0 1-31,0 18 16,0-19-1,0 19-15,0-19 16,0 19-16,0-18 16,0-1 93,0 19-78,0-18-15,0 18 15,0-19 0,0 19 31,0 0-30,0 0-17,-18 0 1,-1 0 15,19 0 0,0 0-31,0 19 16,0-1-16,0 1 15,0-1 1,0-18-16,0 38 16,0-38-1,0 18-15</inkml:trace>
</inkml:ink>
</file>

<file path=ppt/ink/ink26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0:33.257"/>
    </inkml:context>
    <inkml:brush xml:id="br0">
      <inkml:brushProperty name="width" value="0.05" units="cm"/>
      <inkml:brushProperty name="height" value="0.05" units="cm"/>
      <inkml:brushProperty name="color" value="#3165BB"/>
      <inkml:brushProperty name="fitToCurve" value="1"/>
    </inkml:brush>
  </inkml:definitions>
  <inkml:trace contextRef="#ctx0" brushRef="#br0">0 56 0,'19'0'78,"18"0"-63,-19 0 1,1 0-16,18 18 15,-18-18 1,-1 19-16,1-19 16,-1 0-1</inkml:trace>
  <inkml:trace contextRef="#ctx0" brushRef="#br0" timeOffset="811">204 0 0,'-18'19'62,"18"-1"-46,-19 19 0,1 19-16,18-19 15,-19-18-15,19 18 16,0-19-1,0 1-15,0-1 16</inkml:trace>
</inkml:ink>
</file>

<file path=ppt/ink/ink26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0:37.355"/>
    </inkml:context>
    <inkml:brush xml:id="br0">
      <inkml:brushProperty name="width" value="0.05" units="cm"/>
      <inkml:brushProperty name="height" value="0.05" units="cm"/>
      <inkml:brushProperty name="color" value="#3165BB"/>
      <inkml:brushProperty name="fitToCurve" value="1"/>
    </inkml:brush>
  </inkml:definitions>
  <inkml:trace contextRef="#ctx0" brushRef="#br0">0 214 0,'18'0'78,"1"18"-78,18 1 15,-19 18 1,19-19-16,-18 19 15,18-18 1,-18 18-16,-1 0 16,-18-18-1,37 18-15,-18 18 16,-19-18-16,18 0 15,-18 1 1,19 17-16,-19-36 16,0-1-1,0 1-15,0-1 16,0 1-1,0-19 63,-37 0-62,18 0-16,1 0 16,-19 0-16,18 0 15,19 0 1,-19 0-16,1 0 15,18 0 1,-19 0-16,19-19 16,0 1-1,-18-1-15,18 1 16,-19-38-1,19 38-15,0-1 16,0 0 0,0-36-16,0 55 15,0-19 1,0-18-1,0 19 1,0-1-16,19 19 16,-1-18-16,1 18 15,-19 0 1,18 0-16,1 0 15,-19-19 1,19 19-16,-19 0 16,18 0-1,1 0 16,-19 0-15,18 0 0,-18 0 15</inkml:trace>
  <inkml:trace contextRef="#ctx0" brushRef="#br0" timeOffset="2050">426 362 0,'19'74'0,"-1"-37"16,1 19-16,-19-19 15,18 0 1,1 0-16,-19-18 16,18 18-1,-18-37-15,0 18 16,19-18-1,-19 19-15,0-19 110,18 0-95,-18 0 1,19 0 15,-1 0-15,-18 0-1,19 0 1,-19 0-1,19 0 1,-1-37-16,-18-19 16,19 0-16,-1-18 15,-18-19 1,0 38-16,0-1 15,0 1-15,0 18 16,0-1 0,0 1-1,0 19-15,0-1 16,0-18-16,0 37 15,0-18 1,0 18-16,0-19 16,-18 1 46,-1 18-46,1 0-16,-1 0 15,0 0-15,1 0 16,-19 0-1,18 0-15,1 0 16,-1 0 0,1 18-16,18-18 15,-19 19 1,19-19-16,0 37 15,0-37 1,0 37-16,0-19 16,0 1-1,0-1-15,0 1 16,0 0-1,0 18-15,0-37 16,0 18-16,0-18 16,0 19-1,0-19-15,0 18 16,0 1-1,0-19-15,19 18 16,-1-18 0,1 0-16,-19 19 15,37-19 1,-37 18-16,18-18 15,-18 0 1,19 0-16,-1 0 16,-18 0-16,19 0 93,-19 0-62,19 0 1,-19 0 30</inkml:trace>
  <inkml:trace contextRef="#ctx0" brushRef="#br0" timeOffset="2891">815 584 0,'0'19'78,"0"-1"-63,0 1 1,0 18-16,0-37 15,0 37 1,0-37-16,0 19 16</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7:52.650"/>
    </inkml:context>
    <inkml:brush xml:id="br0">
      <inkml:brushProperty name="width" value="0.035" units="cm"/>
      <inkml:brushProperty name="height" value="0.035" units="cm"/>
      <inkml:brushProperty name="color" value="#808080"/>
      <inkml:brushProperty name="fitToCurve" value="1"/>
    </inkml:brush>
  </inkml:definitions>
  <inkml:trace contextRef="#ctx0" brushRef="#br0">0 48 0,'0'0'0,"0"-24"16,0 0 78,0 24-94,24 0 15,-1 0 1,25 0-16,-48 0 15,24 0 1,0 0-16,0 0 16,-24 0-1,24 0-15,-24 0 31,24 0 1,0 0-1,-24 0-16,24 0 48</inkml:trace>
</inkml:ink>
</file>

<file path=ppt/ink/ink27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0:42.723"/>
    </inkml:context>
    <inkml:brush xml:id="br0">
      <inkml:brushProperty name="width" value="0.05" units="cm"/>
      <inkml:brushProperty name="height" value="0.05" units="cm"/>
      <inkml:brushProperty name="color" value="#3165BB"/>
      <inkml:brushProperty name="fitToCurve" value="1"/>
    </inkml:brush>
  </inkml:definitions>
  <inkml:trace contextRef="#ctx0" brushRef="#br0">0 2 0,'0'0'15,"18"0"1,-18 0-16,19 0 16,-1 0-16,-18 0 15,19 18 1,-19 1-16,18 18 15,1 18 1,18 20-16,-37-38 16,0 18-1,0-18-15,0 0 16,0-18-1,0-1-15,0 1 16,0-19 140,18-37-156,1 0 16,0 0-1,-19 0-15,18 0 16,19 0-1,-37-1-15,19 20 16,18-19 0,-37 0-16,18 18 15,1-18 1,-19 37-16,0-18 15,18 18-15,-18 0 125,0 18-125,0 1 16,0-1-1,0 19-15,0 19 16,0-19 0,-18 0-16,18-18 15,0 18-15,0-19 16,0 1-1,0-1-15,0-18 16,0 37 0,0-37-16,0 19 15,0-19 1,0 18-16,0 1 15,18-19 1,-18 0 46,19 0-46,-19 0-16,18 0 109,-18 0-78,19 0 16</inkml:trace>
  <inkml:trace contextRef="#ctx0" brushRef="#br0" timeOffset="832">500 428 0,'0'0'16,"0"19"0,0-1-16,0 1 15,0-1 1,0 1-16,0-1 15,0-18-15,19 19 16,-19-1 0</inkml:trace>
  <inkml:trace contextRef="#ctx0" brushRef="#br0" timeOffset="1449">574 261 0</inkml:trace>
</inkml:ink>
</file>

<file path=ppt/ink/ink27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0:45.594"/>
    </inkml:context>
    <inkml:brush xml:id="br0">
      <inkml:brushProperty name="width" value="0.05" units="cm"/>
      <inkml:brushProperty name="height" value="0.05" units="cm"/>
      <inkml:brushProperty name="color" value="#3165BB"/>
      <inkml:brushProperty name="fitToCurve" value="1"/>
    </inkml:brush>
  </inkml:definitions>
  <inkml:trace contextRef="#ctx0" brushRef="#br0">0 5 0,'0'0'109,"56"0"-93,-1 0-1,38 0-15,0 0 16,37 0-1,-19 0-15,-37 0 16,37 19 0,-18-1-16,-38-18 15,-17 19 1,-1-1-16,0 1 15,18-19 1,-36 18-16,-1 1 16,20-19-16,-20 19 15,1-19 1,18 18-16,-19 1 15,19-19 1,-37 0-16,19 0 16,-19 0-1</inkml:trace>
</inkml:ink>
</file>

<file path=ppt/ink/ink27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0:46.861"/>
    </inkml:context>
    <inkml:brush xml:id="br0">
      <inkml:brushProperty name="width" value="0.05" units="cm"/>
      <inkml:brushProperty name="height" value="0.05" units="cm"/>
      <inkml:brushProperty name="color" value="#3165BB"/>
      <inkml:brushProperty name="fitToCurve" value="1"/>
    </inkml:brush>
  </inkml:definitions>
  <inkml:trace contextRef="#ctx0" brushRef="#br0">41 0 0,'0'0'0,"0"0"109,37 37-109,0 0 16,19 19 0,-37-19-16,36 18 15,1 38 1,-1 0-16,-17-38 15,-20 38 1,1-19-16,-19-18 16,0 0-1,-19 18-15,1-37 16,-1-19-16,-18 19 15,18-18 1,1 0-16,-19-1 16,0-18-1,18 0-15,-36 0 16,36 0-1,0 0-15,-18-56 16,0-36 0,19 36-16,-1 0 15,19-18 1,0 56-16,0-19 15,0 18 1,0 1-16,0-1 16,0 19-16,19-18 15,36-1 1,-18 19-16,19 0 15,-19 0 1,19 0-16,-1 0 16,1 0-1,-37 0-15,18 0 16,-19 0-1,-18 0-15,19 0 16,-19 0 31</inkml:trace>
</inkml:ink>
</file>

<file path=ppt/ink/ink27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0:48.628"/>
    </inkml:context>
    <inkml:brush xml:id="br0">
      <inkml:brushProperty name="width" value="0.05" units="cm"/>
      <inkml:brushProperty name="height" value="0.05" units="cm"/>
      <inkml:brushProperty name="color" value="#3165BB"/>
      <inkml:brushProperty name="fitToCurve" value="1"/>
    </inkml:brush>
  </inkml:definitions>
  <inkml:trace contextRef="#ctx0" brushRef="#br0">0 155 0,'0'0'16,"0"19"-1,0 37-15,0-1 16,0-18-16,0 19 16,0-1-1,0 1-15,0 0 16,0-19-16,0 18 15,0 1 1,0-37-16,0-1 16,19-18 155,-1 0-171,-18 0 16,19-18-16,-19-1 15,37-37 1,-19 1-16,1 18 16,-19-19-1,19 0-15,-1 19 16,-18-18-1,19-1-15,-19 19 16,0 19 0,0-20-16,0 20 15,0-1 1,0 1-16,0-1 15,0 1 1,0 18-16,0-19 16,0 19-16,-19-18 15,1 18 32,18-19-47,0 1 16,-19 18-1,19-19 1,-19 19-1,1 0-15,18 0 47,-19 0-31,19 0 15,-18 0 0,18 0-15,-19 37-16,19-37 15,0 19 1,0-1-16,0 1 16,0-19-1,0 18-15,0-18 16,0 19-1,0-1-15,19-18 16,-1 19-16,1-1 16,-1-18-1,-18 19-15,19-19 16,-19 0-1,19 0-15,-1 0 16,-18 0 202</inkml:trace>
  <inkml:trace contextRef="#ctx0" brushRef="#br0" timeOffset="861">315 508 0,'0'0'15,"0"18"1,0 1 0,0-19-16,0 18 15,0-18-15,0 19 16,0-1-1,0 1-15,0-1 16,0 1 0</inkml:trace>
</inkml:ink>
</file>

<file path=ppt/ink/ink27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0:50.471"/>
    </inkml:context>
    <inkml:brush xml:id="br0">
      <inkml:brushProperty name="width" value="0.05" units="cm"/>
      <inkml:brushProperty name="height" value="0.05" units="cm"/>
      <inkml:brushProperty name="color" value="#3165BB"/>
      <inkml:brushProperty name="fitToCurve" value="1"/>
    </inkml:brush>
  </inkml:definitions>
  <inkml:trace contextRef="#ctx0" brushRef="#br0">0 741 0,'0'0'140,"18"0"-140,1 0 16,-1 0 0,-18 0-16,19 0 15</inkml:trace>
  <inkml:trace contextRef="#ctx0" brushRef="#br0" timeOffset="1667">18 704 0,'0'19'15,"0"-19"17,0 0-32,37 18 15,-37-18 1,19 19-16,18-1 15,-18-18 1,18 19-16,-19-1 16,1-18-1,18 0-15,-37 0 16,18 19-1</inkml:trace>
  <inkml:trace contextRef="#ctx0" brushRef="#br0" timeOffset="3188">371 0 0,'37'0'31,"18"18"-15,1 19-1,18 0-15,-18 1 16,18 17 0,-37-36-16,0 36 15,-19-36-15,20 18 16,-38 19-1,18-19-15,-18 0 16,0-19 0,0 38-16,0-38 15,0 1 1,0-1-16,0 1 15,0 0 1,0-19-16,-18 18 16,18-18-1,-19 19-15,0-19 16,1 18-1,-1-18-15,1 0 16,18 0 0,-19 0-16,1-18 15,-1 18-15,19-37 16,-18 18-1,-1 0-15,19-18 16,0 19 0,0-1-16,0 1 15,0 18 1,0-19-16,0 1 15,0-1 1,19 19-16,-1-37 16,-18 37-1,19-18-15,-1-1 16,-18 19-16,19-19 15,-19 19 1,18-18-16,1 18 16</inkml:trace>
  <inkml:trace contextRef="#ctx0" brushRef="#br0" timeOffset="4691">741 927 0,'0'0'62,"37"0"-46,0 0-16,1 0 15,17 0 1,-18 0-16,-18 0 15,18 0 1,-19 0-16,1 0 16,0 0-1,-1 0-15,1 0 16,-19 0-1,18 0-15,-18 0 16,37 0 280,0 0-280,37 0 0,-36 0-16,-1 18 15,-19-18 1,1 0-16,-19 0 15</inkml:trace>
  <inkml:trace contextRef="#ctx0" brushRef="#br0" timeOffset="5926">890 1186 0,'0'0'78,"0"19"-78,18 18 16,19 0-1,19 0-15,-19 0 16,0 0 0,-18-18-16,18 18 15,-37-19 1,18 19-16,-18-37 15,19 19 1,-19 18-16,0-18 16,0-1-1,0 38-15,0-56 16,-19 18-16,1 19 15,-1-37 1,1 19-16,-1-1 16,1-18-1,-1 0-15,0 0 16,19 0-1,-37-37-15,19 0 16,18-37 0,-19 37-16,19 19 15,0-20 1,0 38-16,0-18 15,0 18-15,0-19 63,0 19-32,0-18-15,0 18-1,19-19-15,-1 19 16,1 0-1,-1 0-15,-18 0 16,19 0 0,-19 0-16,19 0 15</inkml:trace>
  <inkml:trace contextRef="#ctx0" brushRef="#br0" timeOffset="7916">1279 1353 0,'0'0'78,"0"37"-78,0 0 16,0 0-1,0 0-15,19 1 16,-19-20-1,0 1-15,18-19 16,-18 18-16,0 1 16,0-19 124,19 0-124,-19 0 15,18 0-15,1 0-1,-19 0-15,18-19 16,-18-18-1,0 0-15,19 0 16,-1 0 0,-18-19-16,0 19 15,19 0 1,-19 19-16,0-20 15,0 20 1,0 18-16,0-37 16,0 37-1,0-19-15,0 19 16,0-18-16,0-1 15,0 19 1,0-18-16,0-1 62,-19 19-30,1 0-17,18 0 1,-19 0-16,19 0 15,-18 0 17,-1 19-17,19-1 1,-18 1-16,-1-1 15,19 1 1,0-1-16,0-18 16,-18 19-1,18-1-15,0-18 109,0 19-77,0-19-17,0 0 1,18 0-16,1 0 15,-19 0 1,18 0-16,-18 0 16,19 0-1,-1 0-15,-18 0 16,19 0 187,-19 0-157,18 0 64</inkml:trace>
  <inkml:trace contextRef="#ctx0" brushRef="#br0" timeOffset="8678">1557 1520 0,'19'0'47,"-19"19"-31,0-19-16,0 18 15,0 1 1,0-19-16,0 18 15,0-18 1,0 19-16</inkml:trace>
  <inkml:trace contextRef="#ctx0" brushRef="#br0" timeOffset="11589">1576 315 0,'0'18'93,"0"20"-93,18-1 16,1-19 0,-19 19-16,0-37 15,0 19 1,18-19 124,-18 0-109,19 0 1,-19 0-1,0-37-31,0 0 15,0 0 1,0 18-16,0-18 16,0 18-16,0 1 15,0 18 1,18 0 124,1 37-124,-1 19-16,1-38 15,0 19-15,-19 0 16,18 0 0,-18-18-16,0-1 15,0 1 1,19-1-16,-19 1 15,0 0 1,0 18-16,0 18 16,0-36-1,0 18-15,0 0 16,0 0-1,0-18-15,0-1 16,0 1 0,0-1-16,0 1 15,0-19 1,0 18-16,0-18 125,0 0-110,-19 0-15,1-18 16,18-1-1,-19 1-15,19 18 16,0-37-16,0 37 16,0-19-1,0 19-15,0-19 16,0 1-1,0 18 48,0 0-63</inkml:trace>
  <inkml:trace contextRef="#ctx0" brushRef="#br0" timeOffset="12381">1928 815 0,'0'19'62,"18"0"-46,-18 18-16,0-19 16,0 19-1,0-18-15,0 18 16,0-37-1,0 18-15</inkml:trace>
  <inkml:trace contextRef="#ctx0" brushRef="#br0" timeOffset="13254">1965 593 0</inkml:trace>
</inkml:ink>
</file>

<file path=ppt/ink/ink27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1:04.911"/>
    </inkml:context>
    <inkml:brush xml:id="br0">
      <inkml:brushProperty name="width" value="0.05" units="cm"/>
      <inkml:brushProperty name="height" value="0.05" units="cm"/>
      <inkml:brushProperty name="color" value="#3165BB"/>
      <inkml:brushProperty name="fitToCurve" value="1"/>
    </inkml:brush>
  </inkml:definitions>
  <inkml:trace contextRef="#ctx0" brushRef="#br0">0 0 0,'19'0'46,"-1"38"-30,1 17 0,-19 38-16,37 18 15,-19-37 1,-18 38-16,19-38 15,-19 0 1,0-19-16,0 1 16,0 18-1,0-18-15,0-1 16,0 20-16,-19-1 15,19 19 1,0-19-16,-18-19 16,-1 1-1,1 0-15,18-38 16,-19 19-1,19-18-15,0-1 16,0 1 0</inkml:trace>
</inkml:ink>
</file>

<file path=ppt/ink/ink27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1:06.522"/>
    </inkml:context>
    <inkml:brush xml:id="br0">
      <inkml:brushProperty name="width" value="0.05" units="cm"/>
      <inkml:brushProperty name="height" value="0.05" units="cm"/>
      <inkml:brushProperty name="color" value="#3165BB"/>
      <inkml:brushProperty name="fitToCurve" value="1"/>
    </inkml:brush>
  </inkml:definitions>
  <inkml:trace contextRef="#ctx0" brushRef="#br0">0 0 0,'18'0'125,"19"19"-110</inkml:trace>
</inkml:ink>
</file>

<file path=ppt/ink/ink27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1:07.234"/>
    </inkml:context>
    <inkml:brush xml:id="br0">
      <inkml:brushProperty name="width" value="0.05" units="cm"/>
      <inkml:brushProperty name="height" value="0.05" units="cm"/>
      <inkml:brushProperty name="color" value="#3165BB"/>
      <inkml:brushProperty name="fitToCurve" value="1"/>
    </inkml:brush>
  </inkml:definitions>
  <inkml:trace contextRef="#ctx0" brushRef="#br0">0 0 0,'0'0'109,"37"0"-93,19 0-16,0 0 15,-38 0 1,1 0-16,-1 0 15,-18 0 1</inkml:trace>
</inkml:ink>
</file>

<file path=ppt/ink/ink27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1:08.167"/>
    </inkml:context>
    <inkml:brush xml:id="br0">
      <inkml:brushProperty name="width" value="0.05" units="cm"/>
      <inkml:brushProperty name="height" value="0.05" units="cm"/>
      <inkml:brushProperty name="color" value="#3165BB"/>
      <inkml:brushProperty name="fitToCurve" value="1"/>
    </inkml:brush>
  </inkml:definitions>
  <inkml:trace contextRef="#ctx0" brushRef="#br0">0 0 0,'0'0'47,"0"37"-32,0 19-15,0-1 16,19 1-16,-19-19 16,18 19-1,-18-19-15,0 37 16,0-37-1,19-19-15,-19 20 16,19-1 0,-19-37-16,0 37 15,0-37 1,0 18-16,0-18 15,0 0 1</inkml:trace>
</inkml:ink>
</file>

<file path=ppt/ink/ink27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1:08.928"/>
    </inkml:context>
    <inkml:brush xml:id="br0">
      <inkml:brushProperty name="width" value="0.05" units="cm"/>
      <inkml:brushProperty name="height" value="0.05" units="cm"/>
      <inkml:brushProperty name="color" value="#3165BB"/>
      <inkml:brushProperty name="fitToCurve" value="1"/>
    </inkml:brush>
  </inkml:definitions>
  <inkml:trace contextRef="#ctx0" brushRef="#br0">0 0 0,'19'0'78,"36"0"-78,38 37 16,0-18-1,37-1-15,-19 1 16,0-19-1,-18 18-15,-38-18 16,1 0 0,-37 0-16,-1 0 15,1 0-15</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7:56.370"/>
    </inkml:context>
    <inkml:brush xml:id="br0">
      <inkml:brushProperty name="width" value="0.035" units="cm"/>
      <inkml:brushProperty name="height" value="0.035" units="cm"/>
      <inkml:brushProperty name="color" value="#808080"/>
      <inkml:brushProperty name="fitToCurve" value="1"/>
    </inkml:brush>
  </inkml:definitions>
  <inkml:trace contextRef="#ctx0" brushRef="#br0">28 53 0,'0'0'16,"0"24"30,-24 0-30,24 24-16,0 0 16,0 0-1,0-1-15,0-23 16,0 24-16,0-24 15,0 0 1,0 0-16,0 0 16,0 0-1,0 0-15,0-24 16,24 24-1,-24 0-15,0-24 16,24 24 0,-24-24-1,0 0 1,24 0-16,-24 0 15,24 0 1,0 0-16,-24 0 16,24 0-16,-24 0 15,23 0 1,1 0-16,-24-24 15,24 0 1,-24 0-16,24 0 16,-24-24-1,24-24-15,-24 24 16,0 1-1,0 23-15,0-24 16,0-24 0,0 72-16,0-48 15,0 48 1,-24-24-16,0 24 15,0-24-15,0 24 16,1-24 0,23 24-16,-24 0 15,0 0 1,24 0-1,-24 0 1,24 0 0,-24 24-1,0 0-15,24 0 16,0 24-1,-24-24-15,24 0 16,0 0 0,0-24-16,0 24 15,0 0 1,0-24-1,0 24 17,0-24-17,24 0 1,0 0-16,0 0 15,0 0 1,-24 0-16,24 0 16,0 0-1,-24 0-15,0 0 16,23 0-1,-23 0 17,24 0 311,0 0-328,-24 0 17,24 0-17,-24 0 16,24 0 1,-24 0 14</inkml:trace>
</inkml:ink>
</file>

<file path=ppt/ink/ink28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1:10.826"/>
    </inkml:context>
    <inkml:brush xml:id="br0">
      <inkml:brushProperty name="width" value="0.05" units="cm"/>
      <inkml:brushProperty name="height" value="0.05" units="cm"/>
      <inkml:brushProperty name="color" value="#3165BB"/>
      <inkml:brushProperty name="fitToCurve" value="1"/>
    </inkml:brush>
  </inkml:definitions>
  <inkml:trace contextRef="#ctx0" brushRef="#br0">0 4 0,'0'18'94,"0"19"-78,0 0-16,0 1 15,0-1 1,0 0-16,0 0 15,0-37 1,0 37-16,0-56 125,0 1-110,0-19-15,18 18 16,-18 1 0,0-1-16,19 1 15,0-20 1,-19 38-16,18-18 15,1-1 1,-19 1-16,18 18 16,-18-19-1,19 19-15,-1 0 16,1-18-1,-19 18-15,18 0 16,1 0 0,-19 0-16,18 0 15,-18 0-15,19 0 16,-19 0-1,18 0-15,1 0 16,-19 18 0,0-18-16,0 37 15,19-18 1,-19 18-16,0 0 15,0 0 1,0-18-16,0-1 16,0 19-1,0-37-15,0 19 16,0-19-1,0 0 79,18-37-78,-18 18-16,19-18 15,-1 19 1,-18-1-16,0 19 15,19-18 1,-19 18-16,18 0 47,1 0-47,-19 0 15,18 0 32,-18 0 16,0 37-63,0 0 15,0-19 1,0 1-16,0 18 15,0-19 1,0 1-16,0-19 16,0 18-16,0-18 15</inkml:trace>
</inkml:ink>
</file>

<file path=ppt/ink/ink28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1:14.963"/>
    </inkml:context>
    <inkml:brush xml:id="br0">
      <inkml:brushProperty name="width" value="0.05" units="cm"/>
      <inkml:brushProperty name="height" value="0.05" units="cm"/>
      <inkml:brushProperty name="color" value="#3165BB"/>
      <inkml:brushProperty name="fitToCurve" value="1"/>
    </inkml:brush>
  </inkml:definitions>
  <inkml:trace contextRef="#ctx0" brushRef="#br0">148 0 0,'-18'0'0,"18"37"15,-37 0 1,18 19-16,-18 55 15,37 37 1,-19 38-16,19-1 16,-18-18-1,18 0-15,0-56 16,0 19-1,0-19-15,0-37 16,18 19 0,1-56-16,-1 0 15,20 0-15,-38-37 16,37 19-1,-37-1-15,18-18 16,-18 0 0,19 0-16</inkml:trace>
</inkml:ink>
</file>

<file path=ppt/ink/ink28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1:16.517"/>
    </inkml:context>
    <inkml:brush xml:id="br0">
      <inkml:brushProperty name="width" value="0.05" units="cm"/>
      <inkml:brushProperty name="height" value="0.05" units="cm"/>
      <inkml:brushProperty name="color" value="#3165BB"/>
      <inkml:brushProperty name="fitToCurve" value="1"/>
    </inkml:brush>
  </inkml:definitions>
  <inkml:trace contextRef="#ctx0" brushRef="#br0">113 540 0,'18'0'140,"-18"-37"-124,56-1-1,-37 1-15,18-18 16,0-1 0,0 38-16,-37-38 15,0 37 1,18 1-16,-18 18 15,0-19-15,0 1 16,0-1 0,0 1-16,0 18 15,0-37 1,-18 37-16,18-37 15,-19 37 1,1-19-16,-1 19 16,1-19-1,18 1-15,-19 18 16,1 0-1,-1 0 17,19 0-32,-19 0 15,19 0-15,-18 0 16,18 0-1,-19 0-15,1 18 16,-1 1 0,-18 37-16,37-38 15,-18 19 1,-1 0-16,1 19 15,18-19 1,0 0-16,0-18 16,0 36-1,0-36-15,0 18 16,0 0-1,0 19-15,18-19 16,1 18-16,-1-18 16,1 19-1,-1 18-15,1-18 16,-19-19-1,0 0-15,0 0 16,0 0 0,0-18-16,0-1 15,0-18 1</inkml:trace>
  <inkml:trace contextRef="#ctx0" brushRef="#br0" timeOffset="781">113 947 0,'18'0'93,"1"-18"-77,-1 18 0,1 0-16,0 0 15,-1 0 1,-18 0-16,19 0 15,-19 0 48,0 18-63,0 1 15,0 18 1,0 0-16,0-37 16,0 19-1,0 18-15,0-37 16,0 18-1,0 1-15,0-19 16</inkml:trace>
</inkml:ink>
</file>

<file path=ppt/ink/ink28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1:18.059"/>
    </inkml:context>
    <inkml:brush xml:id="br0">
      <inkml:brushProperty name="width" value="0.05" units="cm"/>
      <inkml:brushProperty name="height" value="0.05" units="cm"/>
      <inkml:brushProperty name="color" value="#3165BB"/>
      <inkml:brushProperty name="fitToCurve" value="1"/>
    </inkml:brush>
  </inkml:definitions>
  <inkml:trace contextRef="#ctx0" brushRef="#br0">49 0 0,'0'0'47,"0"18"-31,-19 19-16,19 56 15,-18 0 1,18 36-16,0-17 15,0-20 1,0 1-16,18-56 16,1 0-1,-19 19-15,18-56 16,-18 18-16,0 1 15</inkml:trace>
</inkml:ink>
</file>

<file path=ppt/ink/ink28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1:19.570"/>
    </inkml:context>
    <inkml:brush xml:id="br0">
      <inkml:brushProperty name="width" value="0.05" units="cm"/>
      <inkml:brushProperty name="height" value="0.05" units="cm"/>
      <inkml:brushProperty name="color" value="#3165BB"/>
      <inkml:brushProperty name="fitToCurve" value="1"/>
    </inkml:brush>
  </inkml:definitions>
  <inkml:trace contextRef="#ctx0" brushRef="#br0">0 43 0,'0'18'62,"18"38"-46,19-1-16,1 38 15,-20-37 1,1-1-16,-19-18 16,0 1-1,0-20-15,0 1 16,0-38 93,18 1-93,-18-1-16,19-37 15,-19 19 1,18 0-16,1 0 15,-1-19 1,1 19-16,-1 0 16,1 0-1,-19 19-15,0-1 16,18 1-1,-18 18-15,0-19 16,0 1 0,0 36 124,0 75-124,0-38-16,0 1 15,0-19 1,0 0-16,0-18 15,0 18-15,0-37 16,0 18 0,0-18-16,0 19 15,0-19 141,0 0-140,19 0-1,-19 0 32</inkml:trace>
</inkml:ink>
</file>

<file path=ppt/ink/ink28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1:20.352"/>
    </inkml:context>
    <inkml:brush xml:id="br0">
      <inkml:brushProperty name="width" value="0.05" units="cm"/>
      <inkml:brushProperty name="height" value="0.05" units="cm"/>
      <inkml:brushProperty name="color" value="#3165BB"/>
      <inkml:brushProperty name="fitToCurve" value="1"/>
    </inkml:brush>
  </inkml:definitions>
  <inkml:trace contextRef="#ctx0" brushRef="#br0">0 816 0,'0'18'93,"0"1"-77,0-19-16,0 18 31,0-18-31,0 19 0,0-1 16,0-18-1</inkml:trace>
  <inkml:trace contextRef="#ctx0" brushRef="#br0" timeOffset="752">19 686 0</inkml:trace>
  <inkml:trace contextRef="#ctx0" brushRef="#br0" timeOffset="1633">149 0 0,'0'18'62,"37"38"-46,0 74-1,0 18-15,0-18 16,-18-19 0,18-37-16,-37-18 15,18-1 1,-18-17-16,0-20 15,0 1-15,0 18 16,0-19 0,0 1-16,0-19 15,0 18 1,0-18-16</inkml:trace>
</inkml:ink>
</file>

<file path=ppt/ink/ink28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1:22.705"/>
    </inkml:context>
    <inkml:brush xml:id="br0">
      <inkml:brushProperty name="width" value="0.05" units="cm"/>
      <inkml:brushProperty name="height" value="0.05" units="cm"/>
      <inkml:brushProperty name="color" value="#3165BB"/>
      <inkml:brushProperty name="fitToCurve" value="1"/>
    </inkml:brush>
  </inkml:definitions>
  <inkml:trace contextRef="#ctx0" brushRef="#br0">0 538 0,'37'0'94,"-18"0"-94,18 0 15,-18 0 1,-1 0-16,1 0 15,-19 0 1,18 0-16</inkml:trace>
  <inkml:trace contextRef="#ctx0" brushRef="#br0" timeOffset="1999">316 56 0,'0'0'47,"0"37"-32,18 0 1,1 18-16,-1-18 15,1-18 1,-1 18-16,-18-18 16,19-1-1,-1-18-15,-18 0 16,0 0 93,19-18-93,-19-19-16,0-19 15,0 0 1,0 1-16,0-1 15,0 19 1,18 74 374,1 37-374,37 37-16,-19 1 15,0 36 1,18-18-16,-18 0 15,1-19 1,-20-37-16,1 19 16,-19-38-16,18 1 15,-18-19 1,0 19-16,0-19 15,0-19 1,0 1-16,0-1 16,0-18-1,0 0 16,0 0-15,-18 0 0,18 0-16,-19 0 15,1 0 1,-1 0-16,0-37 15,-18 0-15,37 0 16,-18 0 0,-1 0-16,1 0 15,18 18 1,0 1-16,0-1 15,0 1 1,0-1-16,0 1 16,18 18 30,-18 0-46,19 0 16,-19 0 0,18-19-16,1 19 15,-19 0-15,18 0 16,-18-18-1</inkml:trace>
</inkml:ink>
</file>

<file path=ppt/ink/ink28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1:25.618"/>
    </inkml:context>
    <inkml:brush xml:id="br0">
      <inkml:brushProperty name="width" value="0.05" units="cm"/>
      <inkml:brushProperty name="height" value="0.05" units="cm"/>
      <inkml:brushProperty name="color" value="#3165BB"/>
      <inkml:brushProperty name="fitToCurve" value="1"/>
    </inkml:brush>
  </inkml:definitions>
  <inkml:trace contextRef="#ctx0" brushRef="#br0">0 667 0,'18'19'0,"-18"18"16,0-37-1,0 18-15,0 1 16,0-19-1,0 18-15,0-18 203,0 19-203,0-19 16</inkml:trace>
  <inkml:trace contextRef="#ctx0" brushRef="#br0" timeOffset="548">18 482 0</inkml:trace>
  <inkml:trace contextRef="#ctx0" brushRef="#br0" timeOffset="1897">129 0 0,'19'37'125,"37"56"-110,-19 18 1,0-19-16,0-17 16,-19-20-1,-18 19-15,0-18 16,19 18-1,-19 0-15,0 38 16,0-38-16,0 0 16,0-18-1,0-1-15,0-18 16,0 19-1,0-38-15,0 1 16</inkml:trace>
</inkml:ink>
</file>

<file path=ppt/ink/ink28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1:31.166"/>
    </inkml:context>
    <inkml:brush xml:id="br0">
      <inkml:brushProperty name="width" value="0.05" units="cm"/>
      <inkml:brushProperty name="height" value="0.05" units="cm"/>
      <inkml:brushProperty name="color" value="#3165BB"/>
      <inkml:brushProperty name="fitToCurve" value="1"/>
    </inkml:brush>
  </inkml:definitions>
  <inkml:trace contextRef="#ctx0" brushRef="#br0">112 0 0,'-19'0'93,"19"0"-77,0 19-16,0-19 15,-18 18-15,-1 1 16,19 0 0,-19-1-1,19-18-15,-18 19 16,18-1-1,-19-18 1,19 0 15</inkml:trace>
  <inkml:trace contextRef="#ctx0" brushRef="#br0" timeOffset="418">0 37 0</inkml:trace>
  <inkml:trace contextRef="#ctx0" brushRef="#br0" timeOffset="1492">0 37 0,'0'0'156,"19"0"-141,-19 0-15,18 0 16,-18 0-16,19 19 16,0-19-1,-19 19 16,0-19-15,0 0 46,18 0-15,-18 18-31,0-18 15,0 0-31,0 19 31,19-19 32,-19 18-63,0-18 202,0 0-186,0 19 0,18-19-16,1 18 15,-19 1 1,18-1-1,-18-18 1,0 0 0,0 19 15</inkml:trace>
</inkml:ink>
</file>

<file path=ppt/ink/ink28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1:34.474"/>
    </inkml:context>
    <inkml:brush xml:id="br0">
      <inkml:brushProperty name="width" value="0.05" units="cm"/>
      <inkml:brushProperty name="height" value="0.05" units="cm"/>
      <inkml:brushProperty name="color" value="#3165BB"/>
      <inkml:brushProperty name="fitToCurve" value="1"/>
    </inkml:brush>
  </inkml:definitions>
  <inkml:trace contextRef="#ctx0" brushRef="#br0">0 0 0,'0'0'62,"18"0"-62,1 0 16,-1 37-1,20 0-15,-1 0 16,-19 19 0,19-1-16,-37-17 15,19-1-15,-19 0 16,0 0-1,0 0 1,0 0-16,0-19 16,0 1-16,0 0 15,0-19 1,0-19 62,0 0-63,0-18-15,0 0 16,18 0-16,1 19 16,-19-19-1,0 18-15,18 1 16,-18-1-1,19 19-15,-19-19 63,0-36-32,0 36-31,0 1 16,0-1-1,0 19-15,0-18 16,0-1-16,0 38 109,0 36-93,0-18-16,0 0 15,0 1 1,0-1-16,0-19 15,-19 1 1,19 18-16,0-37 16,0 18-16,0 1 15,0-1 1,0 1-16,19-19 15,-1 37 1,1-37-16,0 37 16,-1-37-1,1 19-15,-1-1 16,1-18-1,18 19-15,-37-19 16,37 18 0,-37-18-16,18 0 15</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7:57.873"/>
    </inkml:context>
    <inkml:brush xml:id="br0">
      <inkml:brushProperty name="width" value="0.035" units="cm"/>
      <inkml:brushProperty name="height" value="0.035" units="cm"/>
      <inkml:brushProperty name="color" value="#808080"/>
      <inkml:brushProperty name="fitToCurve" value="1"/>
    </inkml:brush>
  </inkml:definitions>
  <inkml:trace contextRef="#ctx0" brushRef="#br0">24 72 0,'0'0'93,"0"24"-93,0-24 16,0 24 0,-24-24-16,24 24 15,0-24 1,0 24-1,0-24 17,0 0 30,0 24-62,0-24 16,24 0-1,0 0 16,-24 0-15,24 0 0,-24 0 15,24 0 0,-24 0-15,0 0-1,0-24 1,0 24-1,0-24 1,24 24-16,-24-24 31,0 0-31,0 24 31,0-24 1,0 24-17,0-24 16,0 24-15,0 0 0,-24-24-1,24 24 1,-24-24-16,24 24 15,-24 0 1,0 0 0,24 0-1,0 0 16,0 0 79</inkml:trace>
</inkml:ink>
</file>

<file path=ppt/ink/ink29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1:35.256"/>
    </inkml:context>
    <inkml:brush xml:id="br0">
      <inkml:brushProperty name="width" value="0.05" units="cm"/>
      <inkml:brushProperty name="height" value="0.05" units="cm"/>
      <inkml:brushProperty name="color" value="#3165BB"/>
      <inkml:brushProperty name="fitToCurve" value="1"/>
    </inkml:brush>
  </inkml:definitions>
  <inkml:trace contextRef="#ctx0" brushRef="#br0">0 74 0,'0'0'15,"19"37"1,-19-19-1,18 1-15,-18 37 16,19 18 0,-1-37-16,-18 18 15,19-17 1,-19-20-16,0 1 15,18-1 1</inkml:trace>
  <inkml:trace contextRef="#ctx0" brushRef="#br0" timeOffset="873">111 0 0</inkml:trace>
</inkml:ink>
</file>

<file path=ppt/ink/ink29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1:41.497"/>
    </inkml:context>
    <inkml:brush xml:id="br0">
      <inkml:brushProperty name="width" value="0.05" units="cm"/>
      <inkml:brushProperty name="height" value="0.05" units="cm"/>
      <inkml:brushProperty name="color" value="#3165BB"/>
      <inkml:brushProperty name="fitToCurve" value="1"/>
    </inkml:brush>
  </inkml:definitions>
  <inkml:trace contextRef="#ctx0" brushRef="#br0">0 0 0,'0'0'47,"0"18"-32,0-18 1,0 19-16,0-1 16,0 1-1,0-19-15,0 18 16,0-18-1,19 19-15,-19-19 32,0 19-32,18-19 15,1 0-15,-19 0 16,18 0-1,-18 0 1,19 0 0,-1 0-1,-18 0 1,0 0 15,19 0-15,-19-19-1,0 19 1,0-19-1,0 19 1,0-18 0,0-1-1,0 19 16,0 0-15,0-18 0,0 18-16,0 0 15,-19 0 1,1 0-16,18 0 31,-19 0-15,19 0-1,-18 0 16,-1 0-15,19 0 78</inkml:trace>
</inkml:ink>
</file>

<file path=ppt/ink/ink29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1:13.918"/>
    </inkml:context>
    <inkml:brush xml:id="br0">
      <inkml:brushProperty name="width" value="0.05" units="cm"/>
      <inkml:brushProperty name="height" value="0.05" units="cm"/>
      <inkml:brushProperty name="color" value="#3165BB"/>
      <inkml:brushProperty name="fitToCurve" value="1"/>
    </inkml:brush>
  </inkml:definitions>
  <inkml:trace contextRef="#ctx0" brushRef="#br0">464 262 0,'0'0'109,"-19"0"-109,-18 0 16,0 0 0,0 37-16,0-37 15,0 19 1,18-1-16,-18-18 15,37 19-15,-19-19 16,1 18 0,36-18 155,20 19-155,36 18-1,-37-37-15,18 18 16,-36-18 0,18 0-16,-18 0 15,-1 0 1,1 0-16,-19 19 93,-19 18-77,1 0-16,-19 0 16,-19 37-1,-18 19-15,-19 0 16,19-19-1,18-19-15,19 1 16,19-37 0,18-1-16,-19-18 15,38 0 48,36 0-48,1 0-15,-1 0 16,20 0-16,-20 0 15,1 0 1,-19 0-16,0 0 16,0 0-1,0 0-15,0 0 16,-18 0-1,-1 0-15,1 0 16,-1 0 0,-18 0 311,19 0-311,-19 0-16,19 0 15,-1 0 1,1 0-16,-19 0 16,18 0-1,-18 0 1,19 0-1</inkml:trace>
  <inkml:trace contextRef="#ctx0" brushRef="#br0" timeOffset="31444">241 95 0,'0'0'141,"0"19"-126,0-19-15,0 18 31,0-18-15,0 0-16,0 0 47,0 19 0,19-19-1,-1 0-14,-18-19-17,0 1-15,0-20 16,19 38-16,-1-18 15,-18-1 1,0 1-16,0 18 31,0-19 0,19 19 63,-19 0-94,0 0 47,18 0 156,-18 0-141,19 0 0,-1 0-46,-18 0 0,19 19-1,-19 18-15,19 0 16,-1 0-1,1-18-15,-19-1 16,0 1 0,0-19 405,0 0-406,0-19-15,0 19 16,0-18 0,0 18-16,0-19 187,0 1-172,0 18 1,18-19 0,-18 19 202,19 0 78,-1 0-280,-18 0 0,19 0-1,-19 0 1,18 0 15,-18 0-31,19 0 16,-19 0 15,18 0 0,-18 0-15,19 0 15,-19 0 0,18 0 0,1 0 16,-19 0 47,0 0-63,0 0 62</inkml:trace>
</inkml:ink>
</file>

<file path=ppt/ink/ink29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0:31:47.615"/>
    </inkml:context>
    <inkml:brush xml:id="br0">
      <inkml:brushProperty name="width" value="0.05" units="cm"/>
      <inkml:brushProperty name="height" value="0.05" units="cm"/>
      <inkml:brushProperty name="color" value="#3165BB"/>
      <inkml:brushProperty name="fitToCurve" value="1"/>
    </inkml:brush>
  </inkml:definitions>
  <inkml:trace contextRef="#ctx0" brushRef="#br0">0 129 0,'0'0'62,"0"19"-46,0-1-1,0-18-15,0 19 16,0-19-1,0 18-15</inkml:trace>
  <inkml:trace contextRef="#ctx0" brushRef="#br0" timeOffset="1086">0 0 0</inkml:trace>
  <inkml:trace contextRef="#ctx0" brushRef="#br0" timeOffset="2699">130 111 0,'0'0'218,"37"0"-218,-18 18 16,-1-18-16,-18 0 15,19 0 1,-19 0-16</inkml:trace>
  <inkml:trace contextRef="#ctx0" brushRef="#br0" timeOffset="4210">186 241 0,'0'0'63,"0"0"-48,0 18 63,0-18-15,18 0-48,-18 0 32,0 19-31,19-19 46</inkml:trace>
</inkml:ink>
</file>

<file path=ppt/ink/ink29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1:13:03.842"/>
    </inkml:context>
    <inkml:brush xml:id="br0">
      <inkml:brushProperty name="width" value="0.05" units="cm"/>
      <inkml:brushProperty name="height" value="0.05" units="cm"/>
      <inkml:brushProperty name="fitToCurve" value="1"/>
    </inkml:brush>
  </inkml:definitions>
  <inkml:trace contextRef="#ctx0" brushRef="#br0">274 36 0,'0'0'140,"0"0"-124,0-18-16,-17 18 31,-1-17-31,0 17 31,1 0-31,17 0 16,-18 0-16,18 0 31,-18 0-31,1 0 16,17 0-1,-18 0 1,18 0 0,-17 0-16,17 0 15,0 0 1,-18 17-16,0 1 15,18-18 1,0 18-16,-17-18 16,17 17-1,0 1 1,-18-18-16,18 0 15,0 18 1,0-18 0,-18 17-1,18-17 1,-17 18-1,17 0 1,0-18 0,0 17-1,0-17-15,0 18 16,0 0-1,0-18-15,0 17 16,0 1 0,0-1-16,0-17 15,0 18 1,0-18-16,0 18 15,0-18 1,0 17 0,0 1-1,0-18 16,0 18-15,0-18 15,0 0-31,17 17 31,-17 1-15,0-18 0,18 0-1,-18 18 1,18-18-1,-18 0 1,0 0-16,17 0 31,-17 17-31,18-17 16,-18 0 15,18 0 0,-18 0-15,17 0-1,-17 0-15,18 0 16,-1 0 0,-17 0 15,18 0 31</inkml:trace>
</inkml:ink>
</file>

<file path=ppt/ink/ink29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1:13:06.267"/>
    </inkml:context>
    <inkml:brush xml:id="br0">
      <inkml:brushProperty name="width" value="0.05" units="cm"/>
      <inkml:brushProperty name="height" value="0.05" units="cm"/>
      <inkml:brushProperty name="fitToCurve" value="1"/>
    </inkml:brush>
  </inkml:definitions>
  <inkml:trace contextRef="#ctx0" brushRef="#br0">0 425 0,'0'-18'15,"0"18"16,0 0-15,0-17 0,0 17-1,0-18 1,18 18-1,-1-17 1,-17 17-16,18-18 16,0 0-1,-1 18-15,-17-17 16,18 17-16,0-18 15,-1 0 1,-17 18-16,18-17 16,-18 17-1,17-18 1,1 18 15,-18-18 31,0 18-46,0-17 62,18 17-78,-18 0 62,0 0-46,17 0 78,-17 0-63,0 17-31,0 36 15,0-17 1,0 17-16,0-18 16,0 18-1,0-18-15,0 0 16,0 1-1,0-19-15,0 1 16,0-18 0,0 17-16,0-17 15,0 18 16,0 0 125,0-18-124,0 17-17,0-17 16,-17 0-31,17 18 16,0 0 46</inkml:trace>
  <inkml:trace contextRef="#ctx0" brushRef="#br0" timeOffset="1064">0 690 0,'0'-18'78,"0"18"-46,0 0-17,0-18 1,18 18-1,-1 0-15,1-17 16,-18 17 0,18 0-1,-1 0-15,1 0 16,0 0-16,-1 0 15,1 0 17,-1 0-17,1 0-15,-18 0 16,18 0-1,-18 0-15,17 0 32,-17 0-1,18 0 0,0 0-15,-18 0 15,17 0 31</inkml:trace>
  <inkml:trace contextRef="#ctx0" brushRef="#br0" timeOffset="3570">141 266 0,'0'0'32,"0"-17"-17,0 17 1,0-18-1,0 18 1,0-18 0,0 1-16,0 17 31,0-18 16,0 18-1,0 0-46,0-17 16,18 17-16,-18-18 16,0 18-1,17-18-15,-17 18 16,18-17-1,-18 17-15,0 0 16,18-18 0,-1 18-16,-17-18 15,0 18 1,0 0-16,18 0 15,-18-17 1,0 17-16,0-18 31,18 18-15,-18-18 15,17 18 141,-17 0 15,0-17-140,18 17-32,-18 0 32,0 0-31,0 0 140,0 17-141,0 1 1,0 0-16,0 17 15,0 53 17,0-53-32,0-17 15,0 0-15,0-1 16,0 1-1,0-18 1,0 18 0,0-1-1,0-17 1,0 18 46,0-18 32</inkml:trace>
</inkml:ink>
</file>

<file path=ppt/ink/ink29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1:13:13.167"/>
    </inkml:context>
    <inkml:brush xml:id="br0">
      <inkml:brushProperty name="width" value="0.05" units="cm"/>
      <inkml:brushProperty name="height" value="0.05" units="cm"/>
      <inkml:brushProperty name="fitToCurve" value="1"/>
    </inkml:brush>
  </inkml:definitions>
  <inkml:trace contextRef="#ctx0" brushRef="#br0">141 353 0,'0'-17'109,"18"17"-109,-18-36 16,17 19-1,1-1-15,0-17 16,-18 17-1,17-17-15,1 17 16,0 1 0,-18-19-16,17 1 46,1 35-46,-1-35 47,-17 35-31,18-18-1,-18 0 1,0 18 0,0 0 15,18 0 140,-18 0-93,0 0-46,0 0-17,0 18 1,0 17-16,0-35 15,0 36 1,0-19-16,0 36 16,0-17-16,0-19 15,0 1 1,0 35-16,0-36 15,0 19 1,0-1-16,0 0 16,-18 18-1,0-18-15,18 18 16,0 0-1,-17 0-15,-1-18 16,18-17 0,-17 17-16,17-17 15,0 0 1,0-18-16,-18 17 15,18-17-15,0 18 16,0-18 0,0 0 15,0 18-31,0-1 15,0-17 1,0 18 15,0-18-31,0 17 31,-18-17-15</inkml:trace>
  <inkml:trace contextRef="#ctx0" brushRef="#br0" timeOffset="1225">0 777 0,'0'0'32,"0"-18"-1,0 18-31,18 0 15,-1 0 1,1 0-16,35-18 16,-36 18-16,1 0 15,17 0 1,-17 0-16,0 0 15,17 0 1,-17 0-16,-1 0 16,1 0-1,-1 0-15,1 0 16,0 0-1,-18 0-15,17 0 16,1 0 0,-18 0-16,18 0 31,-18 0-16,17 0 266</inkml:trace>
</inkml:ink>
</file>

<file path=ppt/ink/ink29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2T21:13:18.016"/>
    </inkml:context>
    <inkml:brush xml:id="br0">
      <inkml:brushProperty name="width" value="0.05" units="cm"/>
      <inkml:brushProperty name="height" value="0.05" units="cm"/>
      <inkml:brushProperty name="fitToCurve" value="1"/>
    </inkml:brush>
  </inkml:definitions>
  <inkml:trace contextRef="#ctx0" brushRef="#br0">236 0 0,'-17'0'32,"17"0"14,-18 0-30,1 0 0,17 0-1,-18 0 1,18 0-1,0 0-15,-18 0 16,18 0-16,0 0 16,-17 0-1,-1 0 1,18 18 15,0-18-15,-18 0 15,18 0-16,0 18 1,-17-18 0,-1 17-1,18-17 1,-18 18 15,18 0-15,0-1-1,-17 1-15,17 0 16,-18-1-16,18 1 15,0 0 1,0-18-16,0 17 16,0-17-1,0 18-15,0-1 16,0-17-1,0 18-15,0-18 32,0 18-32,0-1 15,0-17 1,0 18-1,0-18 1,0 0-16,0 18 16,0-18-1,18 17-15,-18 1 16,0-18-16,17 0 15,-17 18 1,0-18-16,18 0 16,-18 0-1,18 0 1,-1 17-1,-17-17-15,18 0 32,-18 18-17,18-18 32,-1 0 31,-17 0-16,18 0 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12-01T09:51:10.225"/>
    </inkml:context>
    <inkml:brush xml:id="br0">
      <inkml:brushProperty name="width" value="0.05292" units="cm"/>
      <inkml:brushProperty name="height" value="0.05292" units="cm"/>
      <inkml:brushProperty name="color" value="#FF0000"/>
    </inkml:brush>
  </inkml:definitions>
  <inkml:trace contextRef="#ctx0" brushRef="#br0">2999 12405 0,'0'0'110,"0"0"-110,13 0 31,0 0-16,1 0-15,12 0 16,-13 0-16,14 0 16,-1 0-16,0 0 15,1 0-15,12 0 16,-12 0-16,0 0 15,12 0-15,1 0 16,0 0-16,0 0 16,12-13-16,-12 13 15,-14 0-15,-12 0 16,-1 0-16,0 0 15,0 0-15,-13 0 47,14 0-31,-1 0-1,0 0 17,-13 0 61</inkml:trace>
  <inkml:trace contextRef="#ctx0" brushRef="#br0" timeOffset="1112.06">3541 12233 0,'0'0'156,"13"0"-156,14 0 15,-1 13-15,1-13 16,-14 13-16,1 13 16,-2-12-16,28-1 15,-40-13-15,26 13 16,-12-13-16,-14 14 15,13-14-15,0 13 16,1-13 0,-14 0-16,13 13 15,-13-13 110,0 13-125,0 1 16,-13 12-16,-1-13 15,14 0-15,-13 14 16,-14 0-16,27-15 15,-12-12-15,12 27 16,-14-14-16,1-13 16,13 14-16,-13-2 15,13-12 1,0 14 31</inkml:trace>
  <inkml:trace contextRef="#ctx0" brushRef="#br0" timeOffset="3360.19">6703 11916 0,'0'0'78,"0"12"-47,0-12-31,0 14 16,-27-1-16,27-13 16,-12 13-1,12-13-15,-14 0 16,1 14-1,0-14 48,13 0-48,-14 0-15,1 0 16</inkml:trace>
  <inkml:trace contextRef="#ctx0" brushRef="#br0" timeOffset="4008.22">6439 11968 0,'0'0'63,"0"0"-32,0 0-16,0 26-15,0-26 16,0 27 0,0-27-1,26 13-15,-26 1 16,13-14-1,0 0-15,1 0 16,12 0-16,-13 0 16,0 0-1,-13 0-15,14 0 31,-14 0 32</inkml:trace>
  <inkml:trace contextRef="#ctx0" brushRef="#br0" timeOffset="10145.58">4229 13132 0,'0'-13'109,"-13"0"-93,-14 13-16,-12 0 16,-1 0-16,-13 0 15,14 0-15,-1 0 16,0 13-16,-26 0 15,13 14-15,0-14 16,40-13-16,-13 0 16,-1 0-16,0 13 15,15 1 1,-15-1-1,14 0-15,-1-13 16,14 26-16,-13-26 16,13 14-16,-26 12 15,-1-12-15,27 12 16,-13 0-16,13 27 15,0-13-15,-26 26 16,26-13-16,0-14 16,0 15-16,0-15 15,0 14-15,0 0 16,0-13-16,0 39 15,0-39-15,0-1 16,0 14-16,0 1 16,13 12-16,13 39 15,-26-25-15,13 26 16,-13-14-16,0-25 15,0 51-15,0-52 16,0 14-16,14 13 16,-14-27-16,13 0 15,-13-27 1,26 15-16,-12-28 15,-14 40-15,13-13 16,-13-13-16,0-1 16,13 14-16,-13-27 15,14 28-15,-14-15 16,12-12-16,2 12 15,-1-12-15,0 0 16,-13-15-16,14 15 16,-14-14-16,0 1 15,12 25-15,-12-12 16,0 12-16,0 14 15,27 26-15,-27-25 16,0 65-16,0-53 16,0 13-16,0 14 15,0-40-15,0-27 16,0 27-16,0-26 15,0 25-15,0-38 16,0 12-16,0 0 16,-13 14-16,13-27 15,0 14 1,-26 0-16,26-15 15,0 2-15,0 12 16,0-12-16,0-2 16,0 2-1,0-1 1,0-13-16,0 13 15,0 14-15,0-14 16,0-13-16,0 13 16,0 14-16,0-27 15,0 26-15,0-13 16,0-13-16,0 27 15,0-14-15,0-13 16,0 26 0,0-26-16,0 14 31,0-14-16,0 13 141,0-13-140,26 0 0,-13-13-16,53-13 15,-66 26-15,40-27 16,-14 0-16,1 14 15,-27 13-15,27-26 16,-27 26-16,26-27 16,-26 27-16,26-13 15,-12 0-15,-2-14 16,15 14-16,-14 0 15,14-1-15,-14 2 16,0-2-16,14 1 16,-27 0-1,13 13-15,0 0 16,14-14-1,-14 14-15,0-12 16,1 12-16,-2-14 16,2 14-16,12-13 15,-26 13-15,14 0 16,-1 0-16,-13 0 15,13 0 1,0 0-16,0 0 16,-13 0-1,14 0-15,-14 0 16,13 0-1,-13 0 1</inkml:trace>
  <inkml:trace contextRef="#ctx0" brushRef="#br0" timeOffset="12736.72">10738 14574 0,'0'-13'16,"0"13"-1,13 0 1,1 13-16,-2 14 15,2 12-15,-1-25 16,-13-1-16,0 14 16,13-1-16,-13-13 15,0 0-15,0 1 16,0 12-16,0-26 15,0 13 1,0 0-16,0 1 16,0-14-16,0 13 15,0 0-15,0 0 16,0 1-16,-13-1 15,0 14-15,-1-27 16,2 26-16,-15 0 16,27-12-16,-27-2 15,1 15-15,13 0 16,13-27-16,-13 13 15,13-13 1,-14 0-16,-12 0 16,13 26-1,-14-12-15,14-14 16,-40 0-16,26 0 15,-12 13-15,-14 13 16,-13-26-16,13 13 16,-39 1-16,52-14 15,-13 13-15,-13-13 16,0 27-16,-14-15 15,1-12 1,-1 14-16,28-14 16,-15 0-16,1 0 15,-14 0-15,2 0 16,24 0-16,-25 0 15,26 0-15,14 0 16,-15 0-16,15 0 16,12 0-16,-12 0 15,25 0-15,-12 0 16,12 0-16,14 0 15,-26 0-15,0 0 16,12 0 0,2 0-16,12 0 31,-14 0 0,14 0-31,0-14 31,0 2-15,0-2-1,0 14 1,0-26 0,14 12-1,-14-12-15,12 26 16,2-13-16,-14-14 15,13 14-15,14-13 16,-27 12-16,26-12 16,-26 12-16,13 14 15,0-39-15,-13 26 16,14-1-16,-14 2 15,0 12-15,13-14 16,-13 1 0,13 0-16,-13 13 15,0-14 1,0 14-1,13-13-15,-13 0 16,0 13 0,0-13-1,14 13-15,-14-14 47</inkml:trace>
  <inkml:trace contextRef="#ctx0" brushRef="#br0" timeOffset="15991.91">11122 14548 0,'0'0'31,"0"-13"47,13 13-63,0 0-15,-13 0 16,13 0-16,-13 13 16,0-13-16,27 26 15,-27-26 1,0 14-16,13-1 15,-13 0-15,13 1 16,0-2 0,-13 15-16,14-27 15,-14 13 1,13-13 31,-13 14-16,0-2-16,13-12 1,1 0-16,-14 0 31,26 14-15,-13-14-1,-13 0-15,27 0 16,-15 0-16,-12 0 16,27 0-16,-14 0 15,1 0 1,-1 0-1,0 0 1,0 0 0,14 0-16,-27 0 15,13 0-15,0 0 16,0 0-1,-13 0 1,14 0 0,-1-14-16,0 14 15,-13 0-15,14 0 16,12 0-16,-26 0 31,13 0-31,0 0 16,1-12-1,-14 12 48,12 0-48,2 0 1,-14 0-16,13 0 15,-13-14-15,13 1 16,-13 13 0,14 0-16,-1-13 15,0 13 16,0-26-15,1 26 0,-14-14-1,13 14 1,0-13-16,-13 0 15,13-1 1,-13 1-16,0 0 16,13 0-16,1-1 15,-14 1-15,0 0 16</inkml:trace>
  <inkml:trace contextRef="#ctx0" brushRef="#br0" timeOffset="19880.12">6941 11836 0,'0'0'93,"0"0"-77,-26 0-16,-14 0 16,-13 13-16,13 0 15,14 1-15,-14 12 16,14-12-16,0-2 15,26-12-15,-27 14 16,14-1-16,-1-13 16,1 0-1,0 13-15,0-13 16,-1 26-16,1-26 15,13 14-15,-13-14 16,0 0 0,0 0 30,13 0-14,-14 13-32,1-13 15,13 0 1</inkml:trace>
  <inkml:trace contextRef="#ctx0" brushRef="#br0" timeOffset="20600.16">6478 11916 0,'0'0'47,"0"0"-47,-13 26 16,13-13-16,0-13 15,0 39-15,0-39 16,0 14 15,0-1 47,0-13-78,0 13 31,0 1-15,26-14-16,-12 0 16,12 0-16,0 0 15,-26 0 1</inkml:trace>
  <inkml:trace contextRef="#ctx0" brushRef="#br0" timeOffset="30560.74">15448 14561 0,'-14'0'15,"14"0"1,0 13-16,0 14 16,0-14-16,0 13 15,14-12-15,-14 12 16,12 0-16,-12 1 15,14 0-15,-1 12 16,0-12 0,-13 26-16,0-13 15,0 12-15,0-12 16,27 0-16,-27-1 15,13 1-15,-13 0 16,13 0-16,-13-28 16,0 28-16,0 0 15,0-14-15,0 1 16,0-14-16,0 27 15,0-27-15,14 0 16,-1 14-16,-13-14 16,0 14-16,0-15 15,0-12-15,13 40 16,-13 0-1,0-27-15,0 14 16,0-1-16,0 1 16,0 13-16,0-14 15,0 0-15,0 0 16,0 14-16,0-40 15,0 27-15,0-27 16,0 13 0,0-13 15</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7:58.938"/>
    </inkml:context>
    <inkml:brush xml:id="br0">
      <inkml:brushProperty name="width" value="0.035" units="cm"/>
      <inkml:brushProperty name="height" value="0.035" units="cm"/>
      <inkml:brushProperty name="color" value="#808080"/>
      <inkml:brushProperty name="fitToCurve" value="1"/>
    </inkml:brush>
  </inkml:definitions>
  <inkml:trace contextRef="#ctx0" brushRef="#br0">0 239 0,'0'0'62,"0"0"-31,24 0-15,0 0-16,0 0 15,0 0 1,0 0-16,0 0 16,-24 0-1,24 0 1</inkml:trace>
  <inkml:trace contextRef="#ctx0" brushRef="#br0" timeOffset="719">168 0 0,'0'0'16,"0"24"-1,0-24 1,0 24-16,0 24 15,0-48 1,0 24-16,0 24 16,0-24-1,0-1-15,0 1 16,0 0-1,0-24-15,0 24 16,0-24-16,0 24 16,0 0 15</inkml:trace>
  <inkml:trace contextRef="#ctx0" brushRef="#br0" timeOffset="2208">24 192 0,'0'0'93,"0"0"-77,24 0-16,24 0 15,-48 0 1,48 0-16,-24 0 16,-24 0-1,48 0-15,-48 0 16,24 23-1,-24-23 1,24 0 46,0 0 48,-24 0-1</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8:03.744"/>
    </inkml:context>
    <inkml:brush xml:id="br0">
      <inkml:brushProperty name="width" value="0.035" units="cm"/>
      <inkml:brushProperty name="height" value="0.035" units="cm"/>
      <inkml:brushProperty name="color" value="#808080"/>
      <inkml:brushProperty name="fitToCurve" value="1"/>
    </inkml:brush>
  </inkml:definitions>
  <inkml:trace contextRef="#ctx0" brushRef="#br0">96 311 0,'0'0'62,"0"24"-46,0 24-16,0 0 15,0 0-15,0 0 16,0 0 0,0 0-16,0 23 15,0-47 1,24 0-16,-24 24 15,0-48 1,0 24-16,0-24 16,0 24-1,24-24-15,0 0 31,-24 24-15,0-24 0,24 0-16,-24 0 15,48 0 1,-48 0-1,24 0-15,-24 0 16,24 0 0,0 0-1,-24-24-15,24 0 16,0-24-16,24-24 15,-48 25 1,0-1-16,24-24 16,-24 24-1,0-24-15,0-24 16,0 24-1,0 24-15,0 0 16,-48 0-16,48 48 16,-48-24-1,24 0-15,0 0 16,-48 24-1,48-23-15,0 23 16,0 0 0,24 0-16,-48 0 15,48 0 1,-24 0-16,24 23 15,-24 1 1,0 24-16,24 0 16,-23-24-1,23 0-15,0 24 16,0-48-16,0 24 15,0-24 1,0 24-16,0 0 16,0-24-1,0 24 16,0-24-31,23 0 16,1 24 0,0-24-16,24 24 15,-24-24 1,0 0-16,24 0 15,-24 24 1,0-24-16,0 0 16,-24 0-16,24 0 15,0 0 16,-24 0 359,24 0-374,-24 0 0,24 0-1,0 0 1,-24 0-1,0 24 1,24-24 0,-24 0 77</inkml:trace>
  <inkml:trace contextRef="#ctx0" brushRef="#br0" timeOffset="1347">552 694 0,'24'0'15,"-24"24"32,0-24-47,0 24 31,0-24-31,0 48 16,0-48-16,24 24 16,-24-24-1,0 24 16,0 0 79,0-24-48,0 24-31,0-24-31,0 24 16,0-24-1,0 24-15,0 0 32,0-24 30</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8:06.013"/>
    </inkml:context>
    <inkml:brush xml:id="br0">
      <inkml:brushProperty name="width" value="0.035" units="cm"/>
      <inkml:brushProperty name="height" value="0.035" units="cm"/>
      <inkml:brushProperty name="color" value="#808080"/>
      <inkml:brushProperty name="fitToCurve" value="1"/>
    </inkml:brush>
  </inkml:definitions>
  <inkml:trace contextRef="#ctx0" brushRef="#br0">120 0 0,'0'0'109,"0"24"-109,0 0 16,0 24-1,0-48-15,0 48 16,0-48 0,-24 0-16</inkml:trace>
  <inkml:trace contextRef="#ctx0" brushRef="#br0" timeOffset="1307">0 48 0,'24'0'47,"0"0"-32,-24 0 1,24 0-16,-24 24 15,48-24 1,-48 0-16,24 24 16,-24-24-1,24 0-15,0 0 31,-24 0 32</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8:11.001"/>
    </inkml:context>
    <inkml:brush xml:id="br0">
      <inkml:brushProperty name="width" value="0.035" units="cm"/>
      <inkml:brushProperty name="height" value="0.035" units="cm"/>
      <inkml:brushProperty name="color" value="#808080"/>
      <inkml:brushProperty name="fitToCurve" value="1"/>
    </inkml:brush>
  </inkml:definitions>
  <inkml:trace contextRef="#ctx0" brushRef="#br0">241 120 0,'0'0'78,"-24"0"-63,24 0 1,-24 0-1,0 0-15,0 0 16,0 0 0,0 0-16,0 0 15,24 0 1,-24 0-16,0 0 15,24 0 1,0-24 0,-24 24-1,24-24-15,0 0 16,0 24-1,0-24 1,0 24 0,0-24 15,0 24-16,24 0-15,0 0 16,0 0 0,0 0-16,0 0 15,-24 0 1,24 0-16,-24 0 15,24 0 1,0 0-16,-24 24 16,0 0-1,24 24-15,0-24 16,-24 0-16,0 24 15,0-24 1,0 0-16,0 24 16,0-24-1,0-24-15,0 48 16,0-48-1,0 47-15,0-47 16,0 24 0,0 0-16,0 0 15,0 0 1,0-24-16,-24 0 15,24 24-15,0-24 16,-24 24 0,24-24-16,-24 0 15,24 0 1,-24 0-16,0 0 15,24 0 1,-24 0-16,24 0 16,-24 0-1,0 0 1,24 0 15,0 0 31,0 0 1,0 0-63,24 0 15,-24 0 1,24 0-16,-24 0 16,24 0-1,0 0-15,-24 24 16,24-24-1,0 0-15,0 24 16,-24-24 0,24 24-16,-24-24 15,24 0-15,-24 24 16,24-24-1,0 0-15,-24 0 16,24 0 0,-24 24-16,24-24 31,0 0 0,-24 0 0,24 0 94,-24 0-78,24 0-16,-24 0-15,0 0-1,0 0-15,24 0 16,-24-24-16,24 24 15,-24-24 1,0 24-16,24-24 31,-24 24 0,0-24 32</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8:13.872"/>
    </inkml:context>
    <inkml:brush xml:id="br0">
      <inkml:brushProperty name="width" value="0.035" units="cm"/>
      <inkml:brushProperty name="height" value="0.035" units="cm"/>
      <inkml:brushProperty name="color" value="#808080"/>
      <inkml:brushProperty name="fitToCurve" value="1"/>
    </inkml:brush>
  </inkml:definitions>
  <inkml:trace contextRef="#ctx0" brushRef="#br0">0 0 0,'0'0'15,"24"24"1,-24 0-1,24 0 1,24 48-16,-48-48 16,24 48-1,24 0-15,-48-25 16,0 25-1,24-24-15,0 24 16,-24 0 0,0 0-16,0-24 15,0 0 1,0 0-16,0-24 15,24 24-15,-24-48 16,0 47 0,0-47-16,0 24 15,24-24 1,-24 0-16,24 0 15,0 24 1,0-24-16,0 0 16,0 0-1,0 0-15,-24 0 16,23 0-1,1 0-15,-24-24 16,0 24 0,0 0 46,0 24-46,0 48-16,-47 0 15,-1 24 1,0 48-16,0-24 15,24-48 1,24-1-16,0-23 16,0 24-1,0-48-15,0 0 16,0 24-16,0-24 15,0-24 1,0 48-16,-24-24 16,24 0-1,0 24-15,0-24 16,0 0-1,-24 0-15,24 0 16,0 24 0,0-48-16,-24 24 15,24-24 1,-24 23-16,0 1 15,0-24 1,0 0-16,0 0 16,0 0-16,0 0 15</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8:21.407"/>
    </inkml:context>
    <inkml:brush xml:id="br0">
      <inkml:brushProperty name="width" value="0.035" units="cm"/>
      <inkml:brushProperty name="height" value="0.035" units="cm"/>
      <inkml:brushProperty name="color" value="#808080"/>
      <inkml:brushProperty name="fitToCurve" value="1"/>
    </inkml:brush>
  </inkml:definitions>
  <inkml:trace contextRef="#ctx0" brushRef="#br0">0 167 0,'0'0'94,"24"0"-79,0 0-15,48 0 16,-24 0-1,-24 0-15,24 0 16,0 0-16,-24 0 16,-1 0-1,1 0-15,-24 0 16,24 0 15</inkml:trace>
  <inkml:trace contextRef="#ctx0" brushRef="#br0" timeOffset="752">192 335 0,'0'0'15,"0"24"63,0-24-62,0 0-16,72 0 16,-24 0-1,-1 0-15,-23 0 16,24 0-1,-24 0-15,-24 0 16,24 0-16,0 0 16,-24 0 15</inkml:trace>
  <inkml:trace contextRef="#ctx0" brushRef="#br0" timeOffset="2311">383 0 0,'0'0'31,"24"0"-31,-24 0 16,24 0 0,0 24-16,24 0 15,0 24 1,0-24-16,0 23 15,0 1 1,-24-24-16,24 24 16,-48-24-1,48 0-15,-48-24 16,24 24-1,0 0-15,-24-24 16,24 0 0,-24 24-1,0-24 1,24 0-1,-24 24-15,0-24 16,24 0 15,-24 0-15,24 0 15,-24 24 31,0 0-15,0-24-31,0 24-1,-24 0 1,-24 0 0,0 0-16,24-24 15,-24 0 1,24 0-16,0 24 15,24-24 1,-24 0 15</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8:53.421"/>
    </inkml:context>
    <inkml:brush xml:id="br0">
      <inkml:brushProperty name="width" value="0.035" units="cm"/>
      <inkml:brushProperty name="height" value="0.035" units="cm"/>
      <inkml:brushProperty name="color" value="#808080"/>
      <inkml:brushProperty name="fitToCurve" value="1"/>
    </inkml:brush>
  </inkml:definitions>
  <inkml:trace contextRef="#ctx0" brushRef="#br0">0 0 0,'0'0'140,"0"0"-140,0 24 16,0-24-1,0 24-15,0 24 16,0-48-16,0 24 15,0 0 1,0 0-16,0-24 16,0 24-1,0 0-15,0-24 31,0 24-15,0-24 46,0 0-46,0 0-16,48 0 16,-24 0-16,-24 0 15,48 0 1,-48 0-16,48 0 15,-48 0 1,24 0-16,-24 0 31,24 0-31,-24 0 31,24 0 1,0 0 30,-24 0-46,24 0-1,-24 0 1,24 0-1,-24 0 17,0 0-17</inkml:trace>
  <inkml:trace contextRef="#ctx0" brushRef="#br0" timeOffset="1158">216 48 0,'0'0'15,"0"0"-15,0 24 16,0-24 0,0 48-16,0-48 15,0 24 1,0 0-16,0-24 15,0 48 1,0-48-16,0 24 16,0-24-1,0 24-15,0 0 16,0-24-1,0 24-15,0-24 16,0 24 15,0 0-15,0-24-1,0 24 17,0-24-17,0 24 32</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8:55.804"/>
    </inkml:context>
    <inkml:brush xml:id="br0">
      <inkml:brushProperty name="width" value="0.035" units="cm"/>
      <inkml:brushProperty name="height" value="0.035" units="cm"/>
      <inkml:brushProperty name="color" value="#808080"/>
      <inkml:brushProperty name="fitToCurve" value="1"/>
    </inkml:brush>
  </inkml:definitions>
  <inkml:trace contextRef="#ctx0" brushRef="#br0">0 26 0,'24'0'78,"-24"-24"-78,24 24 16,0 0-1,0 0-15,0 0 16,0 0-16,0 0 16,0 0-1,0 0-15,-24 0 31,24 0-31,0 0 47</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8:56.655"/>
    </inkml:context>
    <inkml:brush xml:id="br0">
      <inkml:brushProperty name="width" value="0.035" units="cm"/>
      <inkml:brushProperty name="height" value="0.035" units="cm"/>
      <inkml:brushProperty name="color" value="#808080"/>
      <inkml:brushProperty name="fitToCurve" value="1"/>
    </inkml:brush>
  </inkml:definitions>
  <inkml:trace contextRef="#ctx0" brushRef="#br0">0 24 0,'0'-24'15,"0"24"32,24 0-47,24 0 16,-24 0-1,0 0-15,24 0 16,0 0 0,-24 0-16,0 0 15,-24 0 1,24 0-16,-24 0 15,24 0 1,0 0 46</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9:05.982"/>
    </inkml:context>
    <inkml:brush xml:id="br0">
      <inkml:brushProperty name="width" value="0.035" units="cm"/>
      <inkml:brushProperty name="height" value="0.035" units="cm"/>
      <inkml:brushProperty name="color" value="#808080"/>
      <inkml:brushProperty name="fitToCurve" value="1"/>
    </inkml:brush>
  </inkml:definitions>
  <inkml:trace contextRef="#ctx0" brushRef="#br0">240 144 0,'0'0'16,"0"0"0,0 0-1,-24 0 1,24 0-16,-24 0 15,0 0 1,24 0-16,-24-24 16,24 24-1,0-48 1,0 48-1,0-24-15,0 0 16,0 0 0,0 24-16,0 0 31,0 0-16,24 0 1,0 0 0,-24 24-16,0 0 15,24 24 1,-24 0-16,0 24 15,0 0 1,-24-24-16,24 24 16,-48-24-1,24-1-15,24-47 16,-24 48-16,24-48 15,-24 0 1,24 0 0,-24 24-1,0-24-15,24 0 31,-24 0-15,24 0 15,0 0 125,0 0-140,48 24-1,-48-24-15,24 0 16,0 0 0,0 0-16,-24 24 15,24-24 1,-24 0-1,24 0-15,-24 0 16,24 0 0,-24 0-1,24 0 1,-24 0 15,24 0-15,0-24-1,-24 24 1,0-24-1,24 24-15,-24 0 16,0 0 46,0-24-46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5T16:29:58.241"/>
    </inkml:context>
    <inkml:brush xml:id="br0">
      <inkml:brushProperty name="width" value="0.05292" units="cm"/>
      <inkml:brushProperty name="height" value="0.05292" units="cm"/>
      <inkml:brushProperty name="color" value="#FF0000"/>
    </inkml:brush>
  </inkml:definitions>
  <inkml:trace contextRef="#ctx0" brushRef="#br0">4180 11218 0,'14'0'47,"-14"0"0,0 14-16,0-1 0,0 26-15,-14-12-16,1-1 15,0 14 1,0-13-16,-14-1 31,14 40-31,13-53 16,-13 14 15,13-14-31,0 0 16,0-13 62,0 14 15,0-14-46,0 13-31,0 0 15,0-13-31,-13 13 0,13-13 31,0 53 0,0-40-15,0 14-16,0 13 31,0-27-31,0 0 31,0-13-15,0 13 15,0-13 156,0 27-171,0-14-1,0 13 1,0 27-16,0-13 31,0-14-31,0 1 31,0-27-31,0 13 32,0 0-32,0 1 31,13-14 281,-13 0-297,13 0 17,0 0-1</inkml:trace>
  <inkml:trace contextRef="#ctx0" brushRef="#br0" timeOffset="66113.78">7832 6165 0,'0'0'94,"0"13"-79,0 13 1,0 1 15,-14 118-15,1-131 15,13-1-31,0 0 62</inkml:trace>
</inkml:ink>
</file>

<file path=ppt/ink/ink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9:07.543"/>
    </inkml:context>
    <inkml:brush xml:id="br0">
      <inkml:brushProperty name="width" value="0.035" units="cm"/>
      <inkml:brushProperty name="height" value="0.035" units="cm"/>
      <inkml:brushProperty name="color" value="#808080"/>
      <inkml:brushProperty name="fitToCurve" value="1"/>
    </inkml:brush>
  </inkml:definitions>
  <inkml:trace contextRef="#ctx0" brushRef="#br0">122 486 0,'0'0'31,"0"0"-15,0 24-1,0 24-15,0-24 16,0 24 0,0 0-16,0-24 15,0 0 1,0 24-16,0-24 15,0 0-15,0 0 16,24 0 0,-24-1-16,0-23 15,0 24 1,0-24-1,0 24 1,24-24 15,0 0-15,-24 0-1,24 0 17,-24 0-32,24 0 15,-24 0 1,24-24-1,0 0-15,0-47 16,-24-1 0,23-24-16,-23 48 15,24-48 1,-24 24-16,0 0 15,0-24 1,0 49-16,0-49 16,0 72-1,-24 0-15,1 0 16,-1 0-1,0 24-15,-24-24 16,24 24-16,0 0 16,-24 0-1,48 0-15,-48 0 16,48 0-1,-24 24-15,24 0 16,-24 24 0,0 0-16,24 0 15,0-24 1,0 23-16,0-23 15,0-24 1,0 48-16,24-48 16,0 24-1,24 0-15,-24-24 16,24 24-16,0-24 15,-24 0 1,0 0-16,47 0 16,-47 0-1,-24 0-15,24 0 16,0 0-1,-24 0-15,24 0 32,-24 0-1</inkml:trace>
</inkml:ink>
</file>

<file path=ppt/ink/ink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9:08.661"/>
    </inkml:context>
    <inkml:brush xml:id="br0">
      <inkml:brushProperty name="width" value="0.035" units="cm"/>
      <inkml:brushProperty name="height" value="0.035" units="cm"/>
      <inkml:brushProperty name="color" value="#808080"/>
      <inkml:brushProperty name="fitToCurve" value="1"/>
    </inkml:brush>
  </inkml:definitions>
  <inkml:trace contextRef="#ctx0" brushRef="#br0">0 0 0,'0'0'31,"0"24"-15,0 24 0,0-24-16,0 24 15,0-24 1,0 0-16,0 23 15,0-47 1,0 24-16,0-24 16,0 24-16,0 0 15,0-24 1,0 24 15</inkml:trace>
</inkml:ink>
</file>

<file path=ppt/ink/ink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9:09.665"/>
    </inkml:context>
    <inkml:brush xml:id="br0">
      <inkml:brushProperty name="width" value="0.035" units="cm"/>
      <inkml:brushProperty name="height" value="0.035" units="cm"/>
      <inkml:brushProperty name="color" value="#808080"/>
      <inkml:brushProperty name="fitToCurve" value="1"/>
    </inkml:brush>
  </inkml:definitions>
  <inkml:trace contextRef="#ctx0" brushRef="#br0">0 144 0,'0'0'31,"0"0"-15,24-24-16,23 24 15,-23 0 1,0 0-16,0 0 15,-24 0 1,48 0-16,-48 0 16,24 0-1,-24 0 16</inkml:trace>
  <inkml:trace contextRef="#ctx0" brushRef="#br0" timeOffset="586">71 264 0,'0'0'15,"0"24"32,0-24-47,24 24 16,0-24-16,0 0 15,0 0 1,-24 0-16,48 24 16,-48-24-1,48 0-15,-48 0 16,24 0-1,-24 0-15,24 0 32</inkml:trace>
  <inkml:trace contextRef="#ctx0" brushRef="#br0" timeOffset="1681">311 0 0,'0'0'47,"24"0"-32,0 0-15,24 24 16,0-24-1,0 24-15,-24 0 16,24 0-16,-48-24 16,24 24-1,-24-24-15,24 0 16,-24 0-1,24 0 17,-24 24-32,0 0 31,0-24-31,0 24 15,0 0 1,0 0-16,-24 0 16,24 0-1,-48 0-15,24 0 16,0 0-16,0 0 15,24-24 1,-24 24-16,24-24 16,-24 0-1,24 24-15,0 0 16,-24-24-1,0 24 1,24-24 0,0 24-16,0-24 15,0 24 1,-24-24-16,24 24 15</inkml:trace>
</inkml:ink>
</file>

<file path=ppt/ink/ink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9:12.959"/>
    </inkml:context>
    <inkml:brush xml:id="br0">
      <inkml:brushProperty name="width" value="0.035" units="cm"/>
      <inkml:brushProperty name="height" value="0.035" units="cm"/>
      <inkml:brushProperty name="color" value="#808080"/>
      <inkml:brushProperty name="fitToCurve" value="1"/>
    </inkml:brush>
  </inkml:definitions>
  <inkml:trace contextRef="#ctx0" brushRef="#br0">193 120 0,'0'0'31,"0"0"-15,0 48-16,0-24 15,0 0-15,-24 47 16,24-47 0,0 0-16,0 24 15,0 0 1,0-24-16,0 24 15,0 0 1,0-24-16,0 24 16,0-24-1,0 0-15,0-24 16,0 0-16,0 24 15,0 0 17,0-24 14,24 0-14,0 0-1,-24-24-31,24 0 15,0 0 1,0-24-16,0 24 16,-24-24-16,24-24 15,0 24 1,0-24-16,-24 24 15,0 0 1,0-23-16,0 23 16,0 24-1,0 0-15,0 24 16,-48-48-1,24 48-15,-24-24 16,0 24 0,0 0-16,24 0 15,-24 0 1,24 0-16,24 0 15,-24 0-15,0 0 16,24 0 0,0 0-16,-24 0 15,24 24 1,0 0-1,0 0 1,0-24-16,0 24 16,24 0-1,0 0-15,24 0 16,-24 0-1,0-24-15,0 24 16,0-24 0,24 0-16,-48 0 15,48 0-15,-48 23 16,24-23-1,0 0-15,0 0 16,-24 0 0,24 0-16,-24 0 15,23 0 32</inkml:trace>
  <inkml:trace contextRef="#ctx0" brushRef="#br0" timeOffset="670">528 527 0,'0'0'78,"0"24"-62,0 24 0,0-24-16,0 0 15,0 24 1,0-24-16,0 0 15,0 0-15,0-24 16,0 24 15</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9:14.410"/>
    </inkml:context>
    <inkml:brush xml:id="br0">
      <inkml:brushProperty name="width" value="0.035" units="cm"/>
      <inkml:brushProperty name="height" value="0.035" units="cm"/>
      <inkml:brushProperty name="color" value="#808080"/>
      <inkml:brushProperty name="fitToCurve" value="1"/>
    </inkml:brush>
  </inkml:definitions>
  <inkml:trace contextRef="#ctx0" brushRef="#br0">0 0 0,'0'0'78,"48"0"-63,-24 0-15,0 0 16,24 0 0,-24 0-16,0 0 15,24 0 1,-48 0-16,24 0 15,-24 0 17</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9:15.147"/>
    </inkml:context>
    <inkml:brush xml:id="br0">
      <inkml:brushProperty name="width" value="0.035" units="cm"/>
      <inkml:brushProperty name="height" value="0.035" units="cm"/>
      <inkml:brushProperty name="color" value="#808080"/>
      <inkml:brushProperty name="fitToCurve" value="1"/>
    </inkml:brush>
  </inkml:definitions>
  <inkml:trace contextRef="#ctx0" brushRef="#br0">0 24 0,'0'-24'93,"0"24"-93,0 0 16,48 0-16,-24 0 16,-24 0-1,24 0-15,0 0 16,-24 0-1,24 0-15,-24 0 47</inkml:trace>
</inkml:ink>
</file>

<file path=ppt/ink/ink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9:17.053"/>
    </inkml:context>
    <inkml:brush xml:id="br0">
      <inkml:brushProperty name="width" value="0.035" units="cm"/>
      <inkml:brushProperty name="height" value="0.035" units="cm"/>
      <inkml:brushProperty name="color" value="#808080"/>
      <inkml:brushProperty name="fitToCurve" value="1"/>
    </inkml:brush>
  </inkml:definitions>
  <inkml:trace contextRef="#ctx0" brushRef="#br0">165 169 0,'0'0'47,"0"0"-32,-24 0 1,0 0-16,24 0 15,-24 0 1,24-24-16,-24 24 16,0 0-1,24-48-15,0 48 16,-24-24-1,24 0-15,0 0 16,0 24-16,0-24 31,0 24 16,0 0-31,24 0-16,0 0 15,-24 0 1,24 0-16,-24 0 31,24 0-31,-24 24 16,24 0-16,-24 0 15,0 0 1,0 0-16,0 0 15,0-24 1,0 24-16,0-1 16,0-23-1,0 24-15,0-24 16,0 24-1,0 0-15,0 0 16,0 0 0,0 0-16,-24 24 15,0 0 1,0-24-16,0 0 16,24 0-16,-24-24 15,24 0 1,-24 0 15,24 0 94,0 0-110,24 0-15,-24 24 16,24-24 0,-24 0-1,24 0 1,-24 24-1,24-24 1,-24 24 0,24-24-1,-24 0-15,24 0 16,0 0-1,-24 24 1,24-24 0,-24 0-16,24 0 15,0 0 1,-24 0-1,24 0 1,-24 0 0,24 0-16,-24 0 15,24 0 1,0 0-16,-24 0 15,0-24 1,24 0-16,-24 24 16,0-24-1,23 24-15,-23-24 16,0 24-1,0-24-15,0 24 32</inkml:trace>
</inkml:ink>
</file>

<file path=ppt/ink/ink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9:19.071"/>
    </inkml:context>
    <inkml:brush xml:id="br0">
      <inkml:brushProperty name="width" value="0.035" units="cm"/>
      <inkml:brushProperty name="height" value="0.035" units="cm"/>
      <inkml:brushProperty name="color" value="#808080"/>
      <inkml:brushProperty name="fitToCurve" value="1"/>
    </inkml:brush>
  </inkml:definitions>
  <inkml:trace contextRef="#ctx0" brushRef="#br0">4 191 0,'0'0'62,"0"72"-46,0 0-16,0 0 15,0 0 1,0-24-16,0 0 16,0-24-1,24 0-15,-24 0 16,24-24-1,-24 0-15,24 0 16,-24 24 0,24-24-16,0 0 15,0 0 1,0 0-16,0 0 15,-24 0-15,24 0 16,0 0 0,0-48-16,0 0 15,0-48 1,0 24-16,-24-48 15,0 72 1,0-24-16,0 48 16,0-23-1,0 23-15,-48 0 16,0 0-1,0 0-15,0 24 16,24 0 0,0 0-16,0 0 15,24 0-15,-24 0 16,0 0-1,24 0 1,0 0 0,-24 0-16,24 24 15,0 0 1,0 0-16,0 0 15,0-1 1,0 1-16,0-24 16,0 0-1,48 24-15,-48 0 16,48-24-1,-48 0-15,24 0 16,0 0 0,0 0-16,0 0 15,-24 0-15,48 0 16,-48 0-1,24 0 1,-24 0 0,24 0-16,-24 0 15,24 0 1,0 0-1,-24 0 1,24 0 15</inkml:trace>
</inkml:ink>
</file>

<file path=ppt/ink/ink4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9:20.158"/>
    </inkml:context>
    <inkml:brush xml:id="br0">
      <inkml:brushProperty name="width" value="0.035" units="cm"/>
      <inkml:brushProperty name="height" value="0.035" units="cm"/>
      <inkml:brushProperty name="color" value="#808080"/>
      <inkml:brushProperty name="fitToCurve" value="1"/>
    </inkml:brush>
  </inkml:definitions>
  <inkml:trace contextRef="#ctx0" brushRef="#br0">48 192 0,'0'0'16,"0"0"0,0 0-1,0 0 1,0 24-1,0-24 1,24 0-16,-24 24 31,24-24-31,-24 0 16,24 0-1,0 0-15,-24 0 16,24 0 0,-24 0-1,0 0-15,0-24 16,0 24-1,0-24 1,0 0 0,0 0-16,0 0 15,0 0 1,0 0-16,-24 0 15,24 0 1,-24 24-16,24 0 16,-24-24-1,24 24-15,-24 0 16,0 0 15,24 0 0,0 0-31,-24 0 16,24 24-1,0 0-15,0 0 16,-24-24 0,24 0-16,0 24 15,0-24 32</inkml:trace>
</inkml:ink>
</file>

<file path=ppt/ink/ink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9:21.048"/>
    </inkml:context>
    <inkml:brush xml:id="br0">
      <inkml:brushProperty name="width" value="0.035" units="cm"/>
      <inkml:brushProperty name="height" value="0.035" units="cm"/>
      <inkml:brushProperty name="color" value="#808080"/>
      <inkml:brushProperty name="fitToCurve" value="1"/>
    </inkml:brush>
  </inkml:definitions>
  <inkml:trace contextRef="#ctx0" brushRef="#br0">0 0 0,'0'0'0,"0"0"47,24 0-47,0 0 15,0 0 1,0 0-16,0 0 15,0 0 1,0 0-16,-1 0 16,-23 0-1,24 0 1</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5T16:39:49.885"/>
    </inkml:context>
    <inkml:brush xml:id="br0">
      <inkml:brushProperty name="width" value="0.05292" units="cm"/>
      <inkml:brushProperty name="height" value="0.05292" units="cm"/>
      <inkml:brushProperty name="color" value="#FF0000"/>
    </inkml:brush>
  </inkml:definitions>
  <inkml:trace contextRef="#ctx0" brushRef="#br0">15015 3413 0,'13'0'141,"1"0"-48,-14 0-46,13 0-16</inkml:trace>
  <inkml:trace contextRef="#ctx0" brushRef="#br0" timeOffset="12657.72">16126 13586 0,'14'0'109,"12"0"-78,1 0-31,25 14 32,67-1-32,14 0 31,-94-13-31,14 0 31,-26 0-15,-14 0-1,27 0 1,-27 0-1,27 0-15,-14 0 32,40 0-17,-39 0-15,-1 0 31,27 0-31,-26 0 32,-1 0-32,-13 0 0,14 0 15,-14 0 1,0 0-1,-13 0 1,13-13 0,-13 13 280,14 0-265,12 0-31,14 0 16,-1 0 15,-25 0-31,12 0 31</inkml:trace>
</inkml:ink>
</file>

<file path=ppt/ink/ink5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9:21.758"/>
    </inkml:context>
    <inkml:brush xml:id="br0">
      <inkml:brushProperty name="width" value="0.035" units="cm"/>
      <inkml:brushProperty name="height" value="0.035" units="cm"/>
      <inkml:brushProperty name="color" value="#808080"/>
      <inkml:brushProperty name="fitToCurve" value="1"/>
    </inkml:brush>
  </inkml:definitions>
  <inkml:trace contextRef="#ctx0" brushRef="#br0">0 0 0,'0'0'15,"0"0"32,24 0-31,0 0-1,0 0-15,0 0 16,0 0 0,-1 0-16,-23 0 15,24 0 1,-24 0-1</inkml:trace>
</inkml:ink>
</file>

<file path=ppt/ink/ink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1T21:09:40.787"/>
    </inkml:context>
    <inkml:brush xml:id="br0">
      <inkml:brushProperty name="width" value="0.035" units="cm"/>
      <inkml:brushProperty name="height" value="0.035" units="cm"/>
      <inkml:brushProperty name="color" value="#808080"/>
      <inkml:brushProperty name="fitToCurve" value="1"/>
    </inkml:brush>
  </inkml:definitions>
  <inkml:trace contextRef="#ctx0" brushRef="#br0">0 0 0,'0'0'31,"0"0"31,0 24-46,0 24-16,0 24 15,0-1 1,0 1-16,0-24 16,0 0-1,0 0-15,0-48 16,0 24-1,0-24-15,0 24 32,0 0 30,0-24-46,0 0-16,47 0 15,-23 0 1,24 0-16,-24 0 15,24 0 1,-24 0-16,0 0 16,24 0-1,-48 0-15,24 0 16,-24 0-1,24 0 1</inkml:trace>
  <inkml:trace contextRef="#ctx0" brushRef="#br0" timeOffset="1045">239 215 0,'0'0'47,"0"48"-47,0 0 15,0 0 1,0 24-16,-24-24 15,24 0 1,-24-24-16,24 24 16,0-48-1,0 24 1,0-24 93,0 0-78,0 24 0,0 0-15,0-24-16,0 24 16,0-24-1,0 24-15,0 0 16,0-24-1,0 24 48</inkml:trace>
</inkml:ink>
</file>

<file path=ppt/ink/ink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3T21:42:45.605"/>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5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29:35.733"/>
    </inkml:context>
    <inkml:brush xml:id="br0">
      <inkml:brushProperty name="width" value="0.05" units="cm"/>
      <inkml:brushProperty name="height" value="0.05" units="cm"/>
      <inkml:brushProperty name="fitToCurve" value="1"/>
    </inkml:brush>
  </inkml:definitions>
  <inkml:trace contextRef="#ctx0" brushRef="#br0">660 262 0,'0'0'78,"0"20"-63,0 0-15,0 20 16,0 20-1,0 60-15,0 40 16,20-20-16,0 20 16,0 40-1,20 40-15,0 20 16,-20 0-1,0 0-15,-20 0 16,0-40 0,0 0-16,0-40 15,0 0 1,0-80-16,0-20 15,0-20 1,0 0-16,0-40 16,0 0-1,0 0-15,0-20 16,0 20-1,0 0 329,0 0-344,20 20 15,-20 0 1,40 40-16,0-20 15,-40-20-15,20 0 16,0-20 0,-20 0-16,0 0 15,20-20 1,-20 0 15,20 0 265,40 20-280,80-20-16,80 20 16,20-20-1,140 0-15,-40 0 16,-80 0-1,-40 0-15,-40 0 16,-80 0 0,-80 0 218,60 0-219,40 0 1,40 0-16,40 20 15,-40-20-15,-20 20 16,-60-20 0,-20 0-16,-40 0 218,40 0-202,0 0-16,60 0 15,0 0 1,20 0-16,-60 0 15,-20 0 1,-20 0-16,0 0 16</inkml:trace>
  <inkml:trace contextRef="#ctx0" brushRef="#br0" timeOffset="1">5240 3942 0,'0'0'109,"40"40"-94,20 40 1,20-40-16,-20 40 16,-20-40-1,-20-20-15,20 0 16,-40-20-1,20 20 1,-20 0 15,0-20 32,0 0-63,-20 0 15,0 20 1,0-20-16,0 0 15,-20 0 1,20 0-16,0 0 16,0 0-1,0 0-15,0 20 16,0-20-1,0 0-15,20 0 16,-20 0-16,20 0 31,-20 0 16,20 0-31,0 20 15,-20-20-16</inkml:trace>
  <inkml:trace contextRef="#ctx0" brushRef="#br0" timeOffset="2">0 22 0,'0'20'16,"20"0"-16,-20 0 15,20 20 1,0 0-16,-20 0 15,20 0 1,0 0-16,0 0 16,-20-20-16,20 20 15,0-20 1,-20 0-16,20-20 15,-20 20 1,0-20 0,20 0 30,0 0-46,-20-40 16,20-20 0,-20 20-16,20 0 15,0 0-15,-20-20 16,20 40-1,-20 0-15,20 0 16,-20 0 0,20 0-16,-20 20 15,0-20 1,20 20-16,-20-20 15,20 20 1,-20-20 15,20 20 16,-20 0-31,20 0-1,-20 0-15,40 0 16,-40 0-1,40 0-15,-20 20 16,0-20 0,0 20-16,-20-20 15,40 20 1,-20 0-16,0-20 15,0 20 1,0 0-16,0-20 16,0 40-1,20-40-15,-20 40 16,20-20-16,-40 0 15,40 0 1,-40 0-16,20-20 16,-20 20-1</inkml:trace>
  <inkml:trace contextRef="#ctx0" brushRef="#br0" timeOffset="3">640 1002 0,'0'0'47,"20"0"-47,0 0 16,0 0-1,0 0-15,0 20 16,0-20 0,0 0-16,0 0 15,-20 0 1</inkml:trace>
  <inkml:trace contextRef="#ctx0" brushRef="#br0" timeOffset="4">720 3442 0,'0'0'125,"20"0"-110,0 0-15,20 0 16,20 0 0,-40 0-16,0 0 15,20 0-15,-40 0 16,20 0-1,-20 0-15,20 0 32</inkml:trace>
  <inkml:trace contextRef="#ctx0" brushRef="#br0" timeOffset="5">720 2762 0,'0'0'62,"0"0"-31,20 0-15,20 0 0,-20 0-16,0 0 15,40 0-15,-40 0 16,0 0-1,0 0-15,-20 0 16,20 0 0,-20 0-16,20 0 15,0 0 1,-20 0-1,20 0 1,-20 0 0,20 0-1,0 0 1,-20 0-1,20 0 17</inkml:trace>
  <inkml:trace contextRef="#ctx0" brushRef="#br0" timeOffset="6">660 2122 0,'0'0'47,"0"0"-31,20 0-1,0 0-15,0 0 16,0 0 0,0 0-16,20 0 15,-20 0 1,0 0-16,0 0 15,-20 0 1,20 0-16,-20 0 16,20 0-1,0 0 1,-20 0 15,20 0 16,-20 0 46,20 0-30,0 0-1</inkml:trace>
  <inkml:trace contextRef="#ctx0" brushRef="#br0" timeOffset="7">660 1542 0,'0'0'109,"20"0"-93,20 0 0,-20 0-16,20 0 15,-20 0 1,0 0-16,0 0 15,0 0-15,-20 0 32,20 0-17,-20 0 16,20 0 1,-20 0-1,20 0 0</inkml:trace>
  <inkml:trace contextRef="#ctx0" brushRef="#br0" timeOffset="8">1600 3982 0,'0'0'125,"0"0"-125,0 40 15,0-20-15,0 20 16,0-20 0,0 0-16,0 0 15,0 0 1,0-20-16,0 20 31,0-20 31,0 20-46,0 0-16,0-20 31,0 20-31,0-20 16,0 20-1,0 0 1</inkml:trace>
  <inkml:trace contextRef="#ctx0" brushRef="#br0" timeOffset="9">2120 4042 0,'0'0'94,"0"0"-79,0 20-15,0 20 16,0-20-1,0 0-15,0 20 16,0-20 0,0 0-16,0 0 15,0-20 1,0 20-16,0 0 31</inkml:trace>
  <inkml:trace contextRef="#ctx0" brushRef="#br0" timeOffset="10">2660 4062 0,'20'0'47,"-20"0"-31,0 0-1,0 40-15,0-20 16,0 0-1,0 20-15,0 0 16,0-20 0,0 0-16,0 20 15,0-20 1,0 0-16,0-20 15,0 20 1,0-20 0</inkml:trace>
  <inkml:trace contextRef="#ctx0" brushRef="#br0" timeOffset="11">3200 4082 0,'20'0'62,"-20"0"-62,0 40 16,0 0-1,0 0-15,0 0 16,0 0 0,0 0-16,0-40 15,0 20-15,0 0 16,0-20 31</inkml:trace>
  <inkml:trace contextRef="#ctx0" brushRef="#br0" timeOffset="12">3840 4082 0,'20'0'31,"-20"0"-15,0 20-16,0 0 16,0 20-1,0-40-15,0 20 16,0 0-1,0 0-15,0 0 16,0 20 0,0-40-16,0 40 15,0-40 1,0 20-1,0-20 48</inkml:trace>
</inkml:ink>
</file>

<file path=ppt/ink/ink5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29:36.212"/>
    </inkml:context>
    <inkml:brush xml:id="br0">
      <inkml:brushProperty name="width" value="0.05" units="cm"/>
      <inkml:brushProperty name="height" value="0.05" units="cm"/>
      <inkml:brushProperty name="fitToCurve" value="1"/>
    </inkml:brush>
  </inkml:definitions>
  <inkml:trace contextRef="#ctx0" brushRef="#br0">660 262 0,'0'0'78,"0"20"-63,0 0-15,0 20 16,0 20-1,0 60-15,0 40 16,20-20-16,0 20 16,0 40-1,20 40-15,0 20 16,-20 0-1,0 0-15,-20 0 16,0-40 0,0 0-16,0-40 15,0 0 1,0-80-16,0-20 15,0-20 1,0 0-16,0-40 16,0 0-1,0 0-15,0-20 16,0 20-1,0 0 329,0 0-344,20 20 15,-20 0 1,40 40-16,0-20 15,-40-20-15,20 0 16,0-20 0,-20 0-16,0 0 15,20-20 1,-20 0 15,20 0 265,40 20-280,80-20-16,80 20 16,20-20-1,140 0-15,-40 0 16,-80 0-1,-40 0-15,-40 0 16,-80 0 0,-80 0 218,60 0-219,40 0 1,40 0-16,40 20 15,-40-20-15,-20 20 16,-60-20 0,-20 0-16,-40 0 218,40 0-202,0 0-16,60 0 15,0 0 1,20 0-16,-60 0 15,-20 0 1,-20 0-16,0 0 16</inkml:trace>
  <inkml:trace contextRef="#ctx0" brushRef="#br0" timeOffset="1">5240 3942 0,'0'0'109,"40"40"-94,20 40 1,20-40-16,-20 40 16,-20-40-1,-20-20-15,20 0 16,-40-20-1,20 20 1,-20 0 15,0-20 32,0 0-63,-20 0 15,0 20 1,0-20-16,0 0 15,-20 0 1,20 0-16,0 0 16,0 0-1,0 0-15,0 20 16,0-20-1,0 0-15,20 0 16,-20 0-16,20 0 31,-20 0 16,20 0-31,0 20 15,-20-20-16</inkml:trace>
  <inkml:trace contextRef="#ctx0" brushRef="#br0" timeOffset="2">0 22 0,'0'20'16,"20"0"-16,-20 0 15,20 20 1,0 0-16,-20 0 15,20 0 1,0 0-16,0 0 16,-20-20-16,20 20 15,0-20 1,-20 0-16,20-20 15,-20 20 1,0-20 0,20 0 30,0 0-46,-20-40 16,20-20 0,-20 20-16,20 0 15,0 0-15,-20-20 16,20 40-1,-20 0-15,20 0 16,-20 0 0,20 0-16,-20 20 15,0-20 1,20 20-16,-20-20 15,20 20 1,-20-20 15,20 20 16,-20 0-31,20 0-1,-20 0-15,40 0 16,-40 0-1,40 0-15,-20 20 16,0-20 0,0 20-16,-20-20 15,40 20 1,-20 0-16,0-20 15,0 20 1,0 0-16,0-20 16,0 40-1,20-40-15,-20 40 16,20-20-16,-40 0 15,40 0 1,-40 0-16,20-20 16,-20 20-1</inkml:trace>
  <inkml:trace contextRef="#ctx0" brushRef="#br0" timeOffset="3">640 1002 0,'0'0'47,"20"0"-47,0 0 16,0 0-1,0 0-15,0 20 16,0-20 0,0 0-16,0 0 15,-20 0 1</inkml:trace>
  <inkml:trace contextRef="#ctx0" brushRef="#br0" timeOffset="4">720 3442 0,'0'0'125,"20"0"-110,0 0-15,20 0 16,20 0 0,-40 0-16,0 0 15,20 0-15,-40 0 16,20 0-1,-20 0-15,20 0 32</inkml:trace>
  <inkml:trace contextRef="#ctx0" brushRef="#br0" timeOffset="5">720 2762 0,'0'0'62,"0"0"-31,20 0-15,20 0 0,-20 0-16,0 0 15,40 0-15,-40 0 16,0 0-1,0 0-15,-20 0 16,20 0 0,-20 0-16,20 0 15,0 0 1,-20 0-1,20 0 1,-20 0 0,20 0-1,0 0 1,-20 0-1,20 0 17</inkml:trace>
  <inkml:trace contextRef="#ctx0" brushRef="#br0" timeOffset="6">660 2122 0,'0'0'47,"0"0"-31,20 0-1,0 0-15,0 0 16,0 0 0,0 0-16,20 0 15,-20 0 1,0 0-16,0 0 15,-20 0 1,20 0-16,-20 0 16,20 0-1,0 0 1,-20 0 15,20 0 16,-20 0 46,20 0-30,0 0-1</inkml:trace>
  <inkml:trace contextRef="#ctx0" brushRef="#br0" timeOffset="7">660 1542 0,'0'0'109,"20"0"-93,20 0 0,-20 0-16,20 0 15,-20 0 1,0 0-16,0 0 15,0 0-15,-20 0 32,20 0-17,-20 0 16,20 0 1,-20 0-1,20 0 0</inkml:trace>
  <inkml:trace contextRef="#ctx0" brushRef="#br0" timeOffset="8">1600 3982 0,'0'0'125,"0"0"-125,0 40 15,0-20-15,0 20 16,0-20 0,0 0-16,0 0 15,0 0 1,0-20-16,0 20 31,0-20 31,0 20-46,0 0-16,0-20 31,0 20-31,0-20 16,0 20-1,0 0 1</inkml:trace>
  <inkml:trace contextRef="#ctx0" brushRef="#br0" timeOffset="9">2120 4042 0,'0'0'94,"0"0"-79,0 20-15,0 20 16,0-20-1,0 0-15,0 20 16,0-20 0,0 0-16,0 0 15,0-20 1,0 20-16,0 0 31</inkml:trace>
  <inkml:trace contextRef="#ctx0" brushRef="#br0" timeOffset="10">2660 4062 0,'20'0'47,"-20"0"-31,0 0-1,0 40-15,0-20 16,0 0-1,0 20-15,0 0 16,0-20 0,0 0-16,0 20 15,0-20 1,0 0-16,0-20 15,0 20 1,0-20 0</inkml:trace>
  <inkml:trace contextRef="#ctx0" brushRef="#br0" timeOffset="11">3200 4082 0,'20'0'62,"-20"0"-62,0 40 16,0 0-1,0 0-15,0 0 16,0 0 0,0 0-16,0-40 15,0 20-15,0 0 16,0-20 31</inkml:trace>
  <inkml:trace contextRef="#ctx0" brushRef="#br0" timeOffset="12">3840 4082 0,'20'0'31,"-20"0"-15,0 20-16,0 0 16,0 20-1,0-40-15,0 20 16,0 0-1,0 0-15,0 0 16,0 20 0,0-40-16,0 40 15,0-40 1,0 20-1,0-20 48</inkml:trace>
</inkml:ink>
</file>

<file path=ppt/ink/ink5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29:57.355"/>
    </inkml:context>
    <inkml:brush xml:id="br0">
      <inkml:brushProperty name="width" value="0.05" units="cm"/>
      <inkml:brushProperty name="height" value="0.05" units="cm"/>
      <inkml:brushProperty name="fitToCurve" value="1"/>
    </inkml:brush>
  </inkml:definitions>
  <inkml:trace contextRef="#ctx0" brushRef="#br0">0 0 0,'0'0'78,"0"60"-63,0 0-15,0-20 16,0 20-1,20-40-15,-20 20 16,20-20 0,0 0-16,-20 0 15,20-20 1,-20 0-16,20 20 15,0-20 1,0 0-16,-20 0 16,20 0-1,0 0-15,-20-20 16,20 0-16,-20 0 15,20-20 1,-20 0-16,0 20 16,0 0-1,0 0-15,0 0 16,0-20-1,0 40-15,0-20 16,0 0 0,0 0 15,20 40 31,0 20-46,20 40-16,20 40 15,0 40 1,-20 0-16,0-20 16,-20 0-1,0 20-15,-20-40 16,0 0-1,0-20-15,-60-20 16,0-20 0,20-20-16,-40 20 15,20-40 1,20 0-16,0-20 15,-20 0-15,40 0 16,-20-60 0,40 0-16,0-40 15,0-20 1,20 0-16,0 60 15,40-20 1,-40 60-16,40-20 16,-20 40-1,-20-20-15,20 20 16,-40 0-1,20 0-15</inkml:trace>
</inkml:ink>
</file>

<file path=ppt/ink/ink5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29:59.108"/>
    </inkml:context>
    <inkml:brush xml:id="br0">
      <inkml:brushProperty name="width" value="0.05" units="cm"/>
      <inkml:brushProperty name="height" value="0.05" units="cm"/>
      <inkml:brushProperty name="fitToCurve" value="1"/>
    </inkml:brush>
  </inkml:definitions>
  <inkml:trace contextRef="#ctx0" brushRef="#br0">0 0 0,'0'0'16,"20"0"15,0 20-15,-20-20-16,20 0 15,0 40 1,20-20-16,-40 20 16,40 20-1,-20 0-15,-20-20 16,0 0-16,0 0 15,0 0 1,0-20-16,0 0 16,0-20-1,0 0 94,0 0-109,0-20 16,20 0 0,0 0-16,20-40 15,0 0 1,-20 0-16,0 20 15,20-20 1,-40 40-16,0 0 16,0 0-1,0 0 1,0 40 15,0 0-15,0 20-1,0-20-15,0 40 16,0-40-1,0 20-15,0-20 16,0 20 0,0-40-16,0 40 15,20-40 1,-20 20-16,20-20 15,0 20 1,0-20-16,-20 20 16,40-20-1,-40 0-15,20 0 16</inkml:trace>
</inkml:ink>
</file>

<file path=ppt/ink/ink5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30:27.032"/>
    </inkml:context>
    <inkml:brush xml:id="br0">
      <inkml:brushProperty name="width" value="0.05" units="cm"/>
      <inkml:brushProperty name="height" value="0.05" units="cm"/>
      <inkml:brushProperty name="color" value="#177D36"/>
      <inkml:brushProperty name="fitToCurve" value="1"/>
    </inkml:brush>
  </inkml:definitions>
  <inkml:trace contextRef="#ctx0" brushRef="#br0">0 2 0,'0'0'327,"40"0"-311,-20 0 0,40 0-16,0 0 15,20 0 1,60 0-16,20 0 15,0 0 1,20 0-16,-40 0 16,-20 0-1,-20 0-15,-40 0 16,-20 0-1,-20 0-15,20 0 16,-40 20-16,40-20 265,40 0-265,0 0 16,40 0-1,0 0-15,-40 0 16,-20 0 0,0 0-16,-40 0 15,20 0 204,20 0-204,20 0-15,0 20 16,40 0 0,-40 0-16,0 0 15,-40-20 1,-20 0 202,60 0-202,-20 0-16,40 0 15,40 0 1,-60 0-16,20 0 16,-60 0-1,-20 0-15,20 0 219,20 0-219,20 0 15,20 0 1,-20 0-16,20 0 15,-60 0 1,0 0-16,-20 0 16</inkml:trace>
</inkml:ink>
</file>

<file path=ppt/ink/ink5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29:01.496"/>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660 262 0,'0'0'78,"0"20"-63,0 0-15,0 20 16,0 20-1,0 60-15,0 40 16,20-20-16,0 20 16,0 40-1,20 40-15,0 20 16,-20 0-1,0 0-15,-20 0 16,0-40 0,0 0-16,0-40 15,0 0 1,0-80-16,0-20 15,0-20 1,0 0-16,0-40 16,0 0-1,0 0-15,0-20 16,0 20-1,0 0 329,0 0-344,20 20 15,-20 0 1,40 40-16,0-20 15,-40-20-15,20 0 16,0-20 0,-20 0-16,0 0 15,20-20 1,-20 0 15,20 0 265,40 20-280,80-20-16,80 20 16,20-20-1,140 0-15,-40 0 16,-80 0-1,-40 0-15,-40 0 16,-80 0 0,-80 0 218,60 0-219,40 0 1,40 0-16,40 20 15,-40-20-15,-20 20 16,-60-20 0,-20 0-16,-40 0 218,40 0-202,0 0-16,60 0 15,0 0 1,20 0-16,-60 0 15,-20 0 1,-20 0-16,0 0 16</inkml:trace>
  <inkml:trace contextRef="#ctx0" brushRef="#br0" timeOffset="9077">5240 3942 0,'0'0'109,"40"40"-94,20 40 1,20-40-16,-20 40 16,-20-40-1,-20-20-15,20 0 16,-40-20-1,20 20 1,-20 0 15,0-20 32,0 0-63,-20 0 15,0 20 1,0-20-16,0 0 15,-20 0 1,20 0-16,0 0 16,0 0-1,0 0-15,0 20 16,0-20-1,0 0-15,20 0 16,-20 0-16,20 0 31,-20 0 16,20 0-31,0 20 15,-20-20-16</inkml:trace>
  <inkml:trace contextRef="#ctx0" brushRef="#br0" timeOffset="10900">0 22 0,'0'20'16,"20"0"-16,-20 0 15,20 20 1,0 0-16,-20 0 15,20 0 1,0 0-16,0 0 16,-20-20-16,20 20 15,0-20 1,-20 0-16,20-20 15,-20 20 1,0-20 0,20 0 30,0 0-46,-20-40 16,20-20 0,-20 20-16,20 0 15,0 0-15,-20-20 16,20 40-1,-20 0-15,20 0 16,-20 0 0,20 0-16,-20 20 15,0-20 1,20 20-16,-20-20 15,20 20 1,-20-20 15,20 20 16,-20 0-31,20 0-1,-20 0-15,40 0 16,-40 0-1,40 0-15,-20 20 16,0-20 0,0 20-16,-20-20 15,40 20 1,-20 0-16,0-20 15,0 20 1,0 0-16,0-20 16,0 40-1,20-40-15,-20 40 16,20-20-16,-40 0 15,40 0 1,-40 0-16,20-20 16,-20 20-1</inkml:trace>
  <inkml:trace contextRef="#ctx0" brushRef="#br0" timeOffset="12045">640 1002 0,'0'0'47,"20"0"-47,0 0 16,0 0-1,0 0-15,0 20 16,0-20 0,0 0-16,0 0 15,-20 0 1</inkml:trace>
  <inkml:trace contextRef="#ctx0" brushRef="#br0" timeOffset="13483">720 3442 0,'0'0'125,"20"0"-110,0 0-15,20 0 16,20 0 0,-40 0-16,0 0 15,20 0-15,-40 0 16,20 0-1,-20 0-15,20 0 32</inkml:trace>
  <inkml:trace contextRef="#ctx0" brushRef="#br0" timeOffset="14364">720 2762 0,'0'0'62,"0"0"-31,20 0-15,20 0 0,-20 0-16,0 0 15,40 0-15,-40 0 16,0 0-1,0 0-15,-20 0 16,20 0 0,-20 0-16,20 0 15,0 0 1,-20 0-1,20 0 1,-20 0 0,20 0-1,0 0 1,-20 0-1,20 0 17</inkml:trace>
  <inkml:trace contextRef="#ctx0" brushRef="#br0" timeOffset="15621">660 2122 0,'0'0'47,"0"0"-31,20 0-1,0 0-15,0 0 16,0 0 0,0 0-16,20 0 15,-20 0 1,0 0-16,0 0 15,-20 0 1,20 0-16,-20 0 16,20 0-1,0 0 1,-20 0 15,20 0 16,-20 0 46,20 0-30,0 0-1</inkml:trace>
  <inkml:trace contextRef="#ctx0" brushRef="#br0" timeOffset="16734">660 1542 0,'0'0'109,"20"0"-93,20 0 0,-20 0-16,20 0 15,-20 0 1,0 0-16,0 0 15,0 0-15,-20 0 32,20 0-17,-20 0 16,20 0 1,-20 0-1,20 0 0</inkml:trace>
  <inkml:trace contextRef="#ctx0" brushRef="#br0" timeOffset="18376">1600 3982 0,'0'0'125,"0"0"-125,0 40 15,0-20-15,0 20 16,0-20 0,0 0-16,0 0 15,0 0 1,0-20-16,0 20 31,0-20 31,0 20-46,0 0-16,0-20 31,0 20-31,0-20 16,0 20-1,0 0 1</inkml:trace>
  <inkml:trace contextRef="#ctx0" brushRef="#br0" timeOffset="19490">2120 4042 0,'0'0'94,"0"0"-79,0 20-15,0 20 16,0-20-1,0 0-15,0 20 16,0-20 0,0 0-16,0 0 15,0-20 1,0 20-16,0 0 31</inkml:trace>
  <inkml:trace contextRef="#ctx0" brushRef="#br0" timeOffset="20827">2660 4062 0,'20'0'47,"-20"0"-31,0 0-1,0 40-15,0-20 16,0 0-1,0 20-15,0 0 16,0-20 0,0 0-16,0 20 15,0-20 1,0 0-16,0-20 15,0 20 1,0-20 0</inkml:trace>
  <inkml:trace contextRef="#ctx0" brushRef="#br0" timeOffset="22003">3200 4082 0,'20'0'62,"-20"0"-62,0 40 16,0 0-1,0 0-15,0 0 16,0 0 0,0 0-16,0-40 15,0 20-15,0 0 16,0-20 31</inkml:trace>
  <inkml:trace contextRef="#ctx0" brushRef="#br0" timeOffset="23390">3840 4082 0,'20'0'31,"-20"0"-15,0 20-16,0 0 16,0 20-1,0-40-15,0 20 16,0 0-1,0 0-15,0 0 16,0 20 0,0-40-16,0 40 15,0-40 1,0 20-1,0-20 48</inkml:trace>
  <inkml:trace contextRef="#ctx0" brushRef="#br1" timeOffset="113846">1040 4022 0,'0'0'234,"0"-40"-218,40-20-1,100-100-15,40-40 16,80-80-1,0 20-15,20-60 16,40 20 0,-40-20-16,-80 120 15,-20 40 1,-40 40-16,-40 20 15,-60 40 1,0 40-16,-20 0 218,20 0-218,20-40 16,40-20 0,60-20-16,-20-40 15,20 20 1,-40 20-16,0-20 15,-40 60 1,-20 0-16,-40 40 16,0 0-1,-20 20-15,20 0 16</inkml:trace>
</inkml:ink>
</file>

<file path=ppt/ink/ink5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31:00.761"/>
    </inkml:context>
    <inkml:brush xml:id="br0">
      <inkml:brushProperty name="width" value="0.05" units="cm"/>
      <inkml:brushProperty name="height" value="0.05" units="cm"/>
      <inkml:brushProperty name="color" value="#177D36"/>
      <inkml:brushProperty name="fitToCurve" value="1"/>
    </inkml:brush>
  </inkml:definitions>
  <inkml:trace contextRef="#ctx0" brushRef="#br0">0 2700 0,'20'-20'203,"20"-40"-188,120-100 1,80-60-16,120-100 16,-20 100-1,-100 60-15,-40 20 16,-20 0-1,-60 60-15,0 0 16,-40 20-16,-20 20 16,0-20-1,-40 40-15,0-20 16,40 40 233,-40-60-249,60 20 16,-20-40 0,20 0-16,0 20 15,20-20 1,-40 0-16,40 20 15,-20 0-15,-40 20 16,0 0 0,20 0-16,-40 20 15,20-20 1,-20 40-16,0-20 15,-20 0 1,20 20-16,-20-20 16,20 20-1,0 0-15,-20-20 31,0 0-15</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12:23:45.580"/>
    </inkml:context>
    <inkml:brush xml:id="br0">
      <inkml:brushProperty name="width" value="0.05292" units="cm"/>
      <inkml:brushProperty name="height" value="0.05292" units="cm"/>
      <inkml:brushProperty name="color" value="#FF0000"/>
    </inkml:brush>
  </inkml:definitions>
  <inkml:trace contextRef="#ctx0" brushRef="#br0">15425 7448 0,'0'13'110,"0"27"-110,13 26 15,14 53 1,26 27-16,-13-1 15,-1-13 1,-12 1-16,-1-80 16,1 0-16,-14-27 15,-13-13 1,0-13-16,13 0 15,-13 14 1,13-14 0,-13 0-1,13 0-15,-13 0 16,14 0-1,-1-14-15,13 14 16,-26-26 0,40-1-16,-27-12 15,14-1 1,-1 0-16,-13-26 15,1 40 1,-1-1-16,-13 1 16,0-1-16,0 1 15,0-1 1,0 14-16,0-13 15,0-1 1,-13 1-16,-1-1 16,1 14-1,13 0-15,-26 0 16,26 13-1,-13-14-15,-1 14 16,14-13 0,-13 13-1,13 0 94,13 40-93,14 13-16,-1-13 16,1 26-1,12 13-15,1 14 16,0-14-1,-14 0-15,1 1 16,-1-14 0,-13-13-16,14 0 15,-14 0-15,-13-14 16,27 27-1,-14-13-15,0-13 16,-13 26 0,0-13-16,0 0 15,0-13 1,0-1-16,0 1 15,0 13 1,-26 0-16,-1 26 16,1 1-1,-14-1-15,13-13 16,-12-13-1,12 13-15,-12-26 16,12 0-16,-13-27 16,14 13-1,-14 1-15,-13-27 16,14 0-1,-14 0-15,-13-27 16,13-26 0,-40-79-16,-13-53 15,27 26 1,26 14-16,0 26 15,40 39 1,13 54-16,0-1 16,0 14-1,0 13-15,13 0 16,14 0-16,12 0 15,1 0 1,-14 0-16,-12 0 16,12 13-1,-26-13-15,13 0 16,-13 0-1,14 0 32</inkml:trace>
  <inkml:trace contextRef="#ctx0" brushRef="#br0" timeOffset="1637.09">16193 7435 0,'0'0'62,"0"0"-62,0 26 16,0 14-1,0 0-15,-14-1 16,14-12-16,0-14 16,0 0-1,0 0-15,0-13 31,0 0 79,0-13-95,0-26-15,0-1 16,0 0-16,0 0 15,14 14 1,-14 0-16,13-1 16,0 27-1,-13-13-15,0 0 16,0 13-1,13 0 48,-13 0-48,13 0 1,1 0-16,-1 0 16,0 13-1,14 13-15,-14 14 16,13-14-16,-13 1 15,1-1 1,-1 1-16,0-1 16,-13-12-1,0-1-15,0-13 31,0 13-31</inkml:trace>
  <inkml:trace contextRef="#ctx0" brushRef="#br0" timeOffset="2345.13">16669 8176 0,'0'0'31,"13"0"0,0 0-15,0 0 0,27 0-16,0 0 15,13 0-15,0 0 16,-14 0-1,-12 0-15,-14 0 16,0 0 0,0 0-16,1 0 15,-14 0 1</inkml:trace>
  <inkml:trace contextRef="#ctx0" brushRef="#br0" timeOffset="3502.2">16748 8004 0,'0'0'93,"13"0"-77,14 0-16,13 0 15,-1 0 1,14 0-16,-13 13 16,-1 0-1,1 0-15,-27-13 16,14 0-1,-14 0-15,0 0 16,-13 0 0</inkml:trace>
  <inkml:trace contextRef="#ctx0" brushRef="#br0" timeOffset="6150.35">18137 7805 0,'-13'-13'16,"-13"13"-16,-1 0 15,14 0 1,0 0-16,-14 0 16,27 0-1,-13 0-15,0 0 16,-1 0-16,1 0 15,13 0 1,-13 0-16,0 13 16,-14 0-1,27 1-15,-26 12 16,13 14-1,-27 13-15,27-14 16,-14 1 0,27 0-16,0-14 15,0-13 1,0 1-16,0 12 15,0 1 1,0-14-16,13 13 16,1-12-16,12-1 15,-13 0 1,14 0-16,26 0 15,-27 1 1,1-14-16,12 0 16,-12 0-1,13 0-15,-14-14 16,0 14-1,-12-13-15,12 0 16,-26 13 0,27-13-16,-27 13 15,13-13 1,-13 13-1,0 0 1,0-14 0,13 14 15,-13 0-31,0-13 31,0 0-31,0 13 16,0-13-1,0-14-15,0 14 16,0 0-1,0-1-15,0 1 16,0 0 0,0 13-1,0-13-15,0 0 31,0 13-31,0-14 16,0 14 0,0-13-16,0 13 15,0-13 1,0 0-16,0 13 31,0-14-15,0 14 15,0-13 47,0 13 62,0 13-124,0 1-1,0 12-15,0 14 16,13-14 0,-13 1-16,13-1 15,-13 1-15,0-1 16,0-26-1,0 13-15,14 1 16,-14-14 0,0 13-16,0-13 31,0 0-31,0 13 31,13-13-31,0 13 16,-13 0-1,13 1-15,-13-1 16,14 0-1,-1-13-15,-13 13 16,13 1-16,-13-14 16,0 0-1,0 13-15,13-13 31,-13 0 1,14 0 61</inkml:trace>
  <inkml:trace contextRef="#ctx0" brushRef="#br0" timeOffset="9499.54">18666 7752 0,'14'0'140,"-1"0"-140,13 0 16,1 0-16,-1 27 15,14 12 1,0 28-16,-1 12 15,-12-13 1,-14 0-16,-13 0 16,0-26-1,0 13-15,0-13 16,0-1-1,-13 1-15,-1-13 16,14-14 0,-13 13-16,0-26 15,13 0 1,0 0 93,0-13-109,0-13 16,13-14-1,0-13-15,1 13 16,-1 1-1,13-14-15,-12 26 16,-1 1 0,0 12-16,-13 1 15,13 0-15,1 0 16,-14 0-1,13 13-15,-13-27 16,13 27 0,0-26-16,-13 26 15,0-14 1,13 1-16,1 0 31,-14 13-15,0-13 15,0 13 16,0-13-32,0 13 110,0-14-109,0 1-1,0 0-15,0 13 16,13-27-1,-13 27-15,0-13 16,0 13 249,0 0-202,0 0-63,0 13 15,-13 1 1,13-1-16,-14 0 15,14 0 1,-13 14-16,13-14 16,-13 0-16,0 14 15,13-14 1,0 13-16,-13 1 15,13-14 1,-14 13-16,14-12 16,0-1-1,0 0-15,0 0 16,0 1-1,0 12-15,0-26 16,0 13 0,0 1-16,0-1 15,0 0 1,0 0-16,0 0 15,0-13-15,0 14 16,0-1 0,0 0-1,0-13 1,0 13 15,0-13 0,0 0-31,0 14 16,14-1-1,-1-13-15,0 13 16,13 0 0,-12-13-16,-1 14 15,0-14 1,0 13-16,-13-13 15,14 0-15,-14 0 16,13 13 0,-13-13-16,13 0 15,0 0 1,-13 0-16,14 0 15,-1 0 1,0 0-16,-13 0 16,13 0-1,-13 0-15,13 13 16,1-13-1,-14 0-15</inkml:trace>
  <inkml:trace contextRef="#ctx0" brushRef="#br0" timeOffset="10626.6">19672 8123 0,'0'0'63,"0"0"-48,26 0-15,1-14 16,-14 1-1,40 13-15,-40 0 16,14 0 0,-14 0-16,0 0 15,0 0 1,0 0-16,-13 0 15,14 0-15</inkml:trace>
  <inkml:trace contextRef="#ctx0" brushRef="#br0" timeOffset="11418.65">19804 7964 0,'0'0'94,"0"26"-79,0 14 1,0 0-16,-13 13 16,13-14-1,0 1-15,0-27 16,0 1-16,0-1 15,0-13 1,0 13-16</inkml:trace>
  <inkml:trace contextRef="#ctx0" brushRef="#br0" timeOffset="14726.84">20466 7580 0,'0'0'125,"0"27"-110,-14-1-15,1 14 16,13 0-16,0-1 16,0-12-1,0-1-15,-13 1 16,13 12-1,-13-12-15,13 13 16,-14-1 0,14 1-16,-13 0 15,13-14 1,0 27-16,-13-27 15,13-12 1,-13 12-16,13-26 16,0 13-16,0-13 15,0 0 188,0-13-203,0 0 16,13 0-16,-13-14 15,13 14 1,-13 0-16,13 13 15,-13-14 1,14 14-16,-14-13 16,13 0-1,-13 13-15,13 0 16,0 0-1,14-13-15,-27 13 16,26 0 0,-26 0-16,13 0 15,1 0 1,-1 0-16,0 0 15,0 0 1,1 0-16,12 0 16,-13 13-16,1-13 15,-14 0 1,13 0-16,-13 13 15,13-13 1,-13 0 46,0 13-30,0-13-17,0 14 1,0-1-1,0-13-15,0 13 32,0-13-17,0 13 1,0 1-16,0-14 47,0 13-32,0 0-15,0 0 16,0 1-1,-13-1-15,13 0 16,-13-13 0,-1 13-16,14-13 15,-13 13-15,0-13 16,0 14-1,13-14-15,-14 0 16,14 0 0,-13 0-16,0 0 15,13 0 1,-13 0-16,13 0 15,-14 0 1,14 0-16,-13 0 16,0 0 186,13 0-186,-13 0 15,13 0 0,-13 0 1,13 0-17,-14 0 16,1 0 1,13 0-1,0 0-16,-13 0 17,13 0-17,-13 0 32,13-14-16,-14 14 32,14 0 30,-13 0-62,13 0 1,0-13-17,-13 13 16</inkml:trace>
</inkml:ink>
</file>

<file path=ppt/ink/ink6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29:27.418"/>
    </inkml:context>
    <inkml:brush xml:id="br0">
      <inkml:brushProperty name="width" value="0.05" units="cm"/>
      <inkml:brushProperty name="height" value="0.05" units="cm"/>
      <inkml:brushProperty name="fitToCurve" value="1"/>
    </inkml:brush>
    <inkml:brush xml:id="br1">
      <inkml:brushProperty name="width" value="0.05" units="cm"/>
      <inkml:brushProperty name="height" value="0.05" units="cm"/>
      <inkml:brushProperty name="color" value="#177D36"/>
      <inkml:brushProperty name="fitToCurve" value="1"/>
    </inkml:brush>
  </inkml:definitions>
  <inkml:trace contextRef="#ctx0" brushRef="#br0">280 3262 0</inkml:trace>
  <inkml:trace contextRef="#ctx0" brushRef="#br0" timeOffset="184">280 3262 0</inkml:trace>
  <inkml:trace contextRef="#ctx0" brushRef="#br1" timeOffset="150562">320 342 0,'0'0'47,"0"80"-47,0 60 15,0 80 1,0 0-16,-20 20 16,20 20-1,-20-40-15,0-40 16,20-40-1,0 0-15,0-20 16,-20-20 0,20 0-16,0 0 15,0 20 1,0-20-16,-20 20 15,20-40-15,0-20 16,-20 0 0,20 0-16,-20 0 15,20-20 1,-20 20-16,0 0 15,0 0 1,20-20-16,0-20 16,0 0-1,0 0-15,0-20 406,20 0-406,60-20 15,0 0 1,40 20-16,40-20 16,40 0-1,-20 0-15,0 0 16,-20 20-16,-20-20 15,-60 20 1,-20 0-16,-20 0 296,20 0-296,40 0 16,0 0 0,0 0-16,-20 0 15,-20 20 1,-40-20 202,40 0-202,40 0-1,0 0-15,-20 0 16,-40 0 218,40 0-218,20 0-16,40 0 15,0 0 1,-20 0-16,-60-20 15,-40 20-15,20 0 219,20 0-204,60 0-15,100 0 16,0-40 0,0 40-16,-40-20 15,-60 0 1,-40 20-16,-20 0 15,-60-20 173,20 0-173,20 20 1,80-40-16,100 20 15,40 0 1,-20 0-16,-60 20 16,-20 20-1,-80 0-15,-40-20 16,0 0 202,0 0-202,20 0-16,0 20 15,-20 20 1,20-40-16,-20 20 16,-40-20-1,20 20-15,0-20 16,-20 0-1</inkml:trace>
  <inkml:trace contextRef="#ctx0" brushRef="#br1" timeOffset="151676">6200 3082 0,'20'0'78,"-20"0"-62,20 0 0,40 20-16,-40 0 15,20 0 1,0 0-16,-20 0 15,0 0-15,0-20 16,-20 20 0,20 0-16,-20-20 15,0 20 1,0-20-1,0 20 1,0 0-16,0-20 16,0 20-1,-20 0-15,-20 0 16,20 0-1,-20 0-15,20 0 16,-20 0 0,20 0-16,0 0 15,0-20-15,20 20 16,-40-20-1,40 0-15,0 0 16,-20 0 0</inkml:trace>
  <inkml:trace contextRef="#ctx0" brushRef="#br1" timeOffset="153500">220 82 0,'-20'0'31,"20"40"-15,-20-20-16,0 20 15,-20 40 1,0 0-16,20-20 16,0 0-1,0-20-15,0-20 16,20 0-16,0 0 15,0-20 1,0 0 0,0 0 77,0 0-77,0-20-16,20-20 15,-20 20-15,40-20 16,-20 0 0,0 0-16,0 0 15,0-20 1,-20 20-16,40 0 15,-20 0 1,-20 0-16,20 20 16,0-20-1,-20 40-15,0-20 16,20 20-1,-20 0-15,20 0 16,-20-20 15,20 20-15,-20 0-1,20 0-15,0 0 16,-20 0 0,20 0-16,-20 20 15,20 0 1,0 20-16,-20 0 15,20 0 1,-20-20-16,20 20 16,-20-20-1,0 0-15,0-20 16,0 20-16,20-20 15,-20 20 1</inkml:trace>
  <inkml:trace contextRef="#ctx0" brushRef="#br1" timeOffset="154204">300 842 0,'0'0'47,"0"20"-31,0-20-1,0 20 1,0-20-16,20 20 16,0-20-1</inkml:trace>
  <inkml:trace contextRef="#ctx0" brushRef="#br1" timeOffset="154628">280 1362 0,'0'0'63,"0"0"-63,20 0 15,0 0 1,-20 0-16,20 0 15</inkml:trace>
  <inkml:trace contextRef="#ctx0" brushRef="#br1" timeOffset="155306">260 1782 0,'0'20'32,"0"0"-17,0 0 1,0-20-1,0 20-15,0 0 16,0-20 0,0 20-1</inkml:trace>
  <inkml:trace contextRef="#ctx0" brushRef="#br1" timeOffset="156621">260 1942 0,'0'-20'62,"0"20"-46,20 0-16,0 0 16,0 0-1,-20 0-15,20 0 16,0 0-1</inkml:trace>
  <inkml:trace contextRef="#ctx0" brushRef="#br1" timeOffset="157203">220 2562 0,'0'0'46,"0"0"-30,0 20 0,0 0-1,20-20 1,0 0-1</inkml:trace>
  <inkml:trace contextRef="#ctx0" brushRef="#br1" timeOffset="158221">220 3122 0,'0'0'78,"20"0"-62,40 0 0,0 0-16,0 0 15,-20 0 1,-20 0-16,0 0 15</inkml:trace>
  <inkml:trace contextRef="#ctx0" brushRef="#br1" timeOffset="159255">1220 3302 0,'0'0'15,"0"20"1,0-20-1,-20 20-15,20-20 16,0 20 0,0 0-16,0 0 15,0 0 1,0 20-16,0-20 15,0 0-15,0 0 16,0-20 0</inkml:trace>
  <inkml:trace contextRef="#ctx0" brushRef="#br1" timeOffset="159867">2020 3322 0,'0'0'47,"0"20"-32,0 0-15,0-20 16,0 40-16,0-20 15,0 0 1</inkml:trace>
  <inkml:trace contextRef="#ctx0" brushRef="#br1" timeOffset="160683">2800 3422 0,'0'0'109</inkml:trace>
  <inkml:trace contextRef="#ctx0" brushRef="#br1" timeOffset="161756">2800 3342 0,'0'20'78,"-20"-20"-47,20 20-31,0-20 15,0 20 1,0 40-16,0-40 16,0 0-1,0 0-15,0 0 16,0 0-1</inkml:trace>
  <inkml:trace contextRef="#ctx0" brushRef="#br1" timeOffset="162603">4200 3222 0,'0'0'78,"0"0"-63,0 20-15,0 0 16</inkml:trace>
  <inkml:trace contextRef="#ctx0" brushRef="#br1" timeOffset="178571">500 1062 0,'0'0'110,"0"0"-110,40 20 15,0 20 1,40-20-16,-40 40 15,0-40 1,0 20-16,20-20 16,-40 20-16,20-20 15,-20 0 1,0 0-16,0 0 15,0-20 1,-20 40-16,40-40 546,-20 0-546,20 20 16,40 0-1,-20 20-15,40 20 16,0 0-1,-20 20-15,20-40 16,-40 0 0,-20-20-16,0 20 15,0-20 1,-20-20 358,0 0-358,40 40-1,40 40-15,40-20 16,20 40-16,20-20 16,-60-20-1,0 20-15,-40-60 16,-20 20-1,-60-40 251,40 40-251,40 0 1,0 20-16,20 20 15,-20-20 1,0 20-16,-20-60 16,-40 0 218,40 0-234,0 20 15,40 20 1,0 0-16,-20 0 15,-20-40 1,-20 20-16,-20-20 16</inkml:trace>
  <inkml:trace contextRef="#ctx0" brushRef="#br1" timeOffset="181748">560 1102 0,'0'0'63,"0"0"-1,0 0-46,0 0-1,0 0 1,-20-20 0,20 20-1,0-20-15,-20 20 16,20 0-16,-20 0 31,20-20-31,-20 20 16,20 0-1,-20 0 16,20-20-31,0 20 16,-20-20 0,20 20 15,0 0-31,-20 0 15,20-20-15,-20 20 16,20 0 0,-20 0 15,20-20-31,0 20 15,-20 0 1,0-20 46,20 0 32,0 20 31,-20 0 187,20 0-297,-20 0 17,20 0-32,-20 0 15,0 0 1,20 0-1,-20 0 48</inkml:trace>
</inkml:ink>
</file>

<file path=ppt/ink/ink6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32:43.283"/>
    </inkml:context>
    <inkml:brush xml:id="br0">
      <inkml:brushProperty name="width" value="0.05" units="cm"/>
      <inkml:brushProperty name="height" value="0.05" units="cm"/>
      <inkml:brushProperty name="color" value="#177D36"/>
      <inkml:brushProperty name="fitToCurve" value="1"/>
    </inkml:brush>
  </inkml:definitions>
  <inkml:trace contextRef="#ctx0" brushRef="#br0">23 402 0,'-20'0'15,"20"-20"16,0 20 1,0 20-17,0 20 1,0 60-16,0 80 15,0 40 1,0 0-16,40-60 16,-20-40-16,20-40 15,-20 0 1,0-60-16,0 0 15,-20-20 1,40 0-16,-20 0 16,20 0-1,-20 0-15,40 0 16,-40-20-1,20-20-15,-20 0 16,20 0 0,0 0-16,0-20 15,-20 20 1,20 0-16,-20 0 15,0-20-15,0 20 16,0 0 0,0-20-16,0 0 15,-20 0 1,0 0-16,20-20 15,-20 0 1,0 20-16,0 0 16,0 0-1,0 0-15,0 20 16,0 0-1,-40 0-15,20 20 16,-20-20 0,0 20-16,20 0 15,-40 0-15,20 20 16,0 0-1,20 0-15,-20 0 16,20 0 0,0 0-16,-20 0 15,40 0 1,-20 0-16,0 0 15,20 0 1,-20 0-16,0 0 16,20 0-1,-20 40-15,0-20 16,0 20-1,0 0-15,0-20 16,0 20-16,20-40 16,-20 20-1,20-20-15,0 20 16,0 0 77,20-20-77,0 40-16,0-40 16,20 20-16,-20 0 15,0 0 1,0-20-16,0 20 15,-20-20 1,20 0-16,-20 0 16,20 0-1,0 0-15,0 0 16,-20 0-1,20 0-15,0 0 16,0 0 0,-20 0-16,20 0 15,0 0 1,0 0-16,0 0 15,0 0-15,0 0 16,-20 0 0,20 0-16,0 0 15,-20 0 1,20 0-1,-20 0 1,20 0 15,-20 0 32</inkml:trace>
  <inkml:trace contextRef="#ctx0" brushRef="#br0" timeOffset="1094">963 1142 0,'0'20'63,"0"-20"-48,0 20 1,0 20-16,0 0 15,0-20 1,0 20-16,0 0 16,0-40-1,0 40-15,0-40 16,0 20-1,20-20 1,0 0 0,-20 0-16,20 20 15,-20-20-15,40 0 16,-40 0-1,20 0-15,0 0 16,-20 0 0,40 0-16,-40 0 15,20-20 1,0 0-16,-20 0 15,0 0 1,0 0-16,0 20 16,0-40-1,0 40-15,0-20 16,-20 0-1,0-20-15,-20 40 16,20-40-16,0 40 16,0 0-1,0 0-15,20 0 16,-20 0-1,20 0-15,-20 0 32,0 0-17,20 0 1,0 20-16,0-20 15,0 20 1,0-20 0</inkml:trace>
  <inkml:trace contextRef="#ctx0" brushRef="#br0" timeOffset="8458">1443 2 0,'0'0'0,"-20"0"31,20 0 31,20 0-46,0 0-16,20 0 16,0 0-1,0 0-15,0 0 16,-20 40-16,40 60 15,-40-40 1,20 60-16,-40-40 16,0 0-1,0 0-15,-20 20 16,0-40-1,0 0-15,20 0 16,-20-40 0,0 0-16,20 0 15,0 0 1,0 0-16,0-20 15,0 20 1,0 0-16,0 0 16,0 0-16,20 20 15,-20-20 1,20 0-16,0 20 15,-20-20 1,20 20-16,0-20 16,-20 0-1,0 0-15,0 0 16,0-20-1,0 20-15,0-20 16,0 20 0</inkml:trace>
  <inkml:trace contextRef="#ctx0" brushRef="#br0" timeOffset="9019">1923 1602 0,'0'20'0</inkml:trace>
</inkml:ink>
</file>

<file path=ppt/ink/ink6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33:21.155"/>
    </inkml:context>
    <inkml:brush xml:id="br0">
      <inkml:brushProperty name="width" value="0.05292" units="cm"/>
      <inkml:brushProperty name="height" value="0.05292" units="cm"/>
      <inkml:brushProperty name="color" value="#FF0000"/>
    </inkml:brush>
  </inkml:definitions>
  <inkml:trace contextRef="#ctx0" brushRef="#br0">9022 12435 0,'0'-13'156,"0"13"-140,14-26-16,12-27 15,27-27 1,-13-12-16,26-40 16,-13 12-1,-27 1-15,1 27 16,-14 12-1,0 41-15,-13 12 16,0 14-16,0-13 16,0 26-1,0-14-15,0 14 16,-13-13-1,0 13-15,-14 0 16,-13 13 0,14 14-16,-40 52 15,-14 40 1,-12 53-16,-1 66 15,1 27 1,39-14-16,13-65 16,0-14-16,14-1 15,26-25 1,0-27-16,0-13 15,0-27 1,0-39-16,0 0 16,13-14-1,-13-13-15,13 1 16,-13-14-1,0 0-15,14 13 32,-1-13-1</inkml:trace>
  <inkml:trace contextRef="#ctx0" brushRef="#br0" timeOffset="1">8705 13309 0,'0'0'78,"0"-27"-62,0 1-1,13 12-15,0-25 16,14 25 0,-14 1-16,13-13 15,1 13 1,-14 13-16,14 0 15,-1 0 1,-13 0-16,0 0 16,-13 0-1,14 0-15,-14 0 16,13 13-16,13 13 15,-26 14 1,14-14-16,-14 14 16,13 0-1,-13-1-15,0 1 16,0-13-1,0-1-15,0-13 16,0 14 0,0-14-16,0 0 31,0-13-31</inkml:trace>
  <inkml:trace contextRef="#ctx0" brushRef="#br0" timeOffset="2">10134 12158 0,'0'0'125,"-27"26"-125,-13 27 16,-13 40-1,14 12-15,-14-12 16,13 0-1,1 12-15,12-65 16,14 26 0,0-26-16,-1-14 15,14 1-15,0-14 16,0 14-1,0-14-15,0 0 16,0 27 0,0-27-16,0 0 15,0 14 1,14 12-16,-1-12 15,-13-14 1,13 27-16,0-27 16,1 0-1,-14 14-15,13-14 16,0 0-1,-13-13-15,13 13 16,14 1-16,-14-14 16,13 0-1,1 0-15,-1 0 16,1 0-1,-14 0-15,13 0 16,-12 0 0,-1 0-16,0 0 15,-13 0 1</inkml:trace>
  <inkml:trace contextRef="#ctx0" brushRef="#br0" timeOffset="3">10385 12687 0,'0'0'94,"13"0"-78,14 0-1,12 0-15,1 26 16,-14 14-1,14-14-15,0 41 16,-1-1-16,-39-13 16,14-14-1,-14 1-15,0 0 16,0-14-1,0-13-15,0 1 16,-14-14 0,14 0-1,0 0 48,0 0-48,0-27-15,0 1 16,0 12-16,14-12 15,-1 0 1,13-1-16,-12 14 16,12-14-1,-13 1-15,14-1 16,-14 1-1,13-14-15,-12 14 16,-14-1 0,13 1-16,-13-14 15,13 27 1,-13 0-16,0-14 15,0 27 1,0-13-16,-13 26 109,0 27-93,-1 0-1,1 26-15,13-40 16,-13 14 0,13-14-16,0 14 15,0-27 1,0 1-16,0-1 15,0 13-15,0-12 16,0-1 0,0 0-16,13 0 15,0 0 1,-13-13-16,14 14 15,-14-1 1,26-13-16,-26 0 16,13 0-1,1 13-15,-1-13 16,0 0-1,14 0-15,-14 0 16,0 0 0,-13 0-16,13 0 15,-13 0-15</inkml:trace>
  <inkml:trace contextRef="#ctx0" brushRef="#br0" timeOffset="4">11298 12039 0,'0'0'281,"0"26"-266,26 14-15,1-1 16,-1 28-1,-13-15-15,14 15 16,-14-1 0,13 0-16,-12 26 15,-1 14 1,0-40-16,0 27 15,-13-27 1,0-26-16,0 13 16,0 0-16,0 0 15,0 0 1,0 26-16,-13-13 15,-13-13 1,26 13-16,-14-39 16,1-14-1,13 13-15,0-26 16,0 14-1</inkml:trace>
  <inkml:trace contextRef="#ctx0" brushRef="#br0" timeOffset="5">12158 13163 0,'0'0'31,"0"0"0,13-13-31,0 13 16,40-27-16,-13 14 16,13 0-1,26 0-15,0-1 16,-26 1-1,-13 13-15,0 0 16,-27-13 0,-13 13-16,13 0 15</inkml:trace>
  <inkml:trace contextRef="#ctx0" brushRef="#br0" timeOffset="6">12237 12872 0,'13'0'140,"40"0"-124,27-13-16,-28 13 15,1 0 1,0 0-16,-26 0 16,-14 0-1,0 0-15,0 0 16</inkml:trace>
  <inkml:trace contextRef="#ctx0" brushRef="#br0" timeOffset="7">13467 12409 0,'-13'13'171,"13"27"-155,-13 13-1,0 26-15,-14 1 16,14 12 0,-14 14-16,14 0 15,0-14-15,13-12 16,0-27-1,0-14-15,0 1 16,0-27 0,0-13-16,0 14 15,0-1 1,0-13-16,13 0 15,-13 0 1,13 0-16,-13 0 16,27 0-1,-14-27-15,27-12 16,0-28-1,26-25-15,-13 13 16,0 12-16,-1-12 16,-12-14-1,-13 27-15,-1-13 16,0-1-1,-26 1-15,0 39 16,0-12 0,-13 25-16,0 1 15,-40-1 1,13 1-16,-39-1 15,26 14 1,13 0-16,-12 13 16,38 0-1,1 0-15,0 0 16,13 0-1,0 0 126,0 13-126,0-13 1,0 13-16</inkml:trace>
  <inkml:trace contextRef="#ctx0" brushRef="#br0" timeOffset="8">13441 12541 0,'13'13'94,"0"-13"-78,27 14-16,0-14 15,26 0 1,-26 0-16,-14 0 15,0 0 1,-12 0-16,-1 0 16</inkml:trace>
  <inkml:trace contextRef="#ctx0" brushRef="#br0" timeOffset="9">13785 13216 0,'0'13'31,"0"-13"-31,0 0 15,0 0-15,-13 13 16,-1-13 0,1 14-16,13-1 15,-13-13 1,13 26-16,-13-12 15,13-1 1,0 13-16,0-26 16,0 13-1,0 1-15,0-1 31,0-13-15,0 0 0,0 0-16,13 0 15,-13 0-15,26 0 16,-26 0-1,27 0-15,-27 0 16,13-13 0,-13 13-16,13-14 15,0 14 1,-13-13-16,0 0 15,0 13 1,0-13-16,0 13 16,0-13-1,0-1 1,0 14-1,0-13-15,0 13 16,0-13 0,-13 13-16,13 0 15,-13 0-15,13-13 31,-13 13-31,0 0 63</inkml:trace>
  <inkml:trace contextRef="#ctx0" brushRef="#br0" timeOffset="10">14512 12819 0,'14'0'78,"-1"0"-63,27-13-15,26 13 16,40-13 0,-54 13-1,-25-14 1,-14 14-16,0 0 15,-13-13 297,0 13-296,0-13 0,0 13-16,0-27 15,0 27 1,0-13-16,0 13 15,0-13 17</inkml:trace>
  <inkml:trace contextRef="#ctx0" brushRef="#br0" timeOffset="11">14671 12594 0,'0'0'78,"0"27"-78,0-1 16,0 14-1,0-1-15,13 1 16,-13 0 0,14-14-16,-14-12 15,0-1 1,0 0-16,0 0 15,0 0-15,13-13 16,-13 27 0,0-14-16,0 0 15,0-13 1,0 14-16,0-14 15,0 13 1,0-13-16,0 0 31</inkml:trace>
  <inkml:trace contextRef="#ctx0" brushRef="#br0" timeOffset="12">15452 12396 0,'0'0'15,"-14"0"1,1 53-16,0 26 15,13 27 1,-13-14-16,13 1 16,0 0-1,0-40-15,0 0 16,0-14-1,0 1-15,13-14 16,-13-12 0,13 12-16,0-26 15,-13 0-15,27 13 16,-27-13-1,13 0-15,0 0 16,1 0 0,-1 0-16,0 0 15,0 0 1,14-26-16,-1-1 15,1-26 1,-1 14-16,14-14 16,-1-27-1,-12 1-15,-1-27 16,-12 0-1,-1-13-15,-13 27 16,0 26 0,0-14-16,0 27 15,-13 0-15,-14 14 16,14 12-1,-27-12-15,27 25 16,-13-12 0,-1 13-16,1-14 15,-14 27 1,14-13-16,-1 13 15,1 0 1,-1 0-16,1 0 16,26 0-1,-14 0-15,14 0 16,0 0 31,0 26-32,0 1-15,0 13 16,0-1-1,0 1-15,0 0 16,0-1 0,0-12-16,14-1 15,-14-13 1,0 1-16,0-14 31,0 13 31,0-13-46,13 13-16,-13-13 16,13 13-1,-13 1-15,0-14 16,13 13-1,-13-13-15,0 0 16,14 0 15,-14 13-15,13-13-1,-13 0 1,13 0-16,-13 0 16,13 0-1,1 0-15,-1 0 16,0 0-16,-13 0 15,13 0 1,0 0-16,-13 0 16,14 0-1,-14 0-15,13 0 16,0 0 31,-13 0 202,13 0-186,-13 0 124,14 0-172,-14 0-15,13 0 16,0 0 0,-13 0-16,13 0 15</inkml:trace>
  <inkml:trace contextRef="#ctx0" brushRef="#br0" timeOffset="13">15835 13057 0,'0'27'93,"0"-14"-93,0 0 16,14 27-16,-14-27 16,0 0-1,0 0-15,13 1 16,-13-1-1,0-13-15,0 13 16,0-13 46</inkml:trace>
  <inkml:trace contextRef="#ctx0" brushRef="#br0" timeOffset="14">16219 12330 0,'0'0'47,"13"0"-32,0 13 1,1 0-16,12 0 16,1 27-16,-1 0 15,-13-1 1,-13 1-16,0 13 15,0-13 1,0-1-16,0 1 16,0-14-1,-26 1-15,26-14 16,0 0-1,-13-13-15,13 14 16,0-14 93,26-27-93,0-26-16,14 14 15,0-14 1,0 13-16,-1-26 16,1 0-1,0 0-15,-14 39 16,-26 1-1,13-1-15,1 1 16,-14 26 0,0-14-16,0 1 15,0 13 94,-14 13-93,1 27-16,0-13 16,13-1-1,-13 14-15,13-1 16,0 14-16,0-13 15,0 13 1,0-27-16,0 1 16,0-14-1,0 14-15,0-14 16,0 0-1,0 0-15,0-13 16,0 13 0,0 1-16,13-14 15,-13 13 1,13-13-1,-13 0 1,13 13-16,1-13 16,-1 0-16,0 0 15,0 0 1,14 0-16,-27 0 15,26 0 1,-26 0-16,13 0 16,-13 0-1,14 0 422,-14 0-421,13 0-1,0 0-15,-13 0 16,13 0-1,-13 0-15</inkml:trace>
  <inkml:trace contextRef="#ctx0" brushRef="#br0" timeOffset="15">9247 13520 0,'0'0'31,"0"13"-15,0-13-16,-13 27 15,13-14 1,0 14-16,0-1 16,0 14-1,0-1 1,0 1-16,0-13 15,0-1-15,0-13 16,0 14 0,0-27-16,0 13 15,0-13 1,0 0 15,0 0-31,13 0 16,0 0-1,-13 0-15,14 0 16,-1 0-16,-13 0 15,13-13 1,0-1-16,1 1 16,-1-13-1,-13-1-15,0 14 16,13-13-1,-13-1-15,0 1 16,0 13 0,0-14-16,0 1 15,0 12 1,0-12-16,0 13 15,0-1 1,0 1-16,0 0 16,-13 0-1,13 0-15,0 13 16,-13-14-16,-1 14 31,14-13-31,0 13 31,-13 0-15,13 0-1,-13 0 17,0 0-32,13 0 15,-14 13 1,14 14-16,0-14 15,-13 0-15,0 0 16,13 1 0,0-1-1,0-13 1,0 13 15,0 0 63,0-13-79,13 0-15,0 0 16,-13 0-1,27 0-15,-27 0 16,13 0 0,-13 0-16,13 0 15,-13 0 1,14 0 15,-1 0 16,-13 0-16,13 0-15,-13 0-1,13 0 16,0 0 1,-13 0 30</inkml:trace>
</inkml:ink>
</file>

<file path=ppt/ink/ink6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32:47.355"/>
    </inkml:context>
    <inkml:brush xml:id="br0">
      <inkml:brushProperty name="width" value="0.05" units="cm"/>
      <inkml:brushProperty name="height" value="0.05" units="cm"/>
      <inkml:brushProperty name="color" value="#177D36"/>
      <inkml:brushProperty name="fitToCurve" value="1"/>
    </inkml:brush>
  </inkml:definitions>
  <inkml:trace contextRef="#ctx0" brushRef="#br0">53 109 0,'0'20'0,"0"0"16,-20 0 0,20 20-16,0 60 15,0-40-15,0 20 16,0 60-1,0 0-15,0 0 16,0-20 0,0 0-16,0-40 15,0-40 1,0 20-16,0-60 15,20 0 1,-20 20-16,0-20 16,0 0 280,20 20-280,-20 0-1,20 40-15,40-20 16,-40-20-1,20 40-15,20-40 16,0 20 0,0-20-16,0-20 15,-20 0 1,40-20-16,-40-20 15,-20 20-15,40-20 16,-20-40 0,0 40-16,0-40 15,-20-20 1,0-20-16,0-40 15,-20 20 1,0 0-16,0 20 16,-20 20-1,0 20-15,-20 40 16,20 0-1,-40 0-15,20 0 16,-20 20 0,20 0-16,-20 0 15,40 20-15,0 0 16,-20 0-1,20 0-15,20 0 16,-40 0 0,40 0-16,-40 20 15,20 0 1,0 0-16,0-20 15,20 20 1,-20-20-16,0 40 16,20-20-1,-20 20-15,0-20 16,20 0-1,0 40-15,0-20 16,0 0-16,0 0 16,0 0-1,0 0-15,0-20 16,0-20-1,0 40-15,0-40 16,0 20 0,0 0-16,20 0 15,0-20 1,20 40-16,-20-20 15,20 0 1,-20 0-16,0 0 16,20 0-16,0 0 15,-20-20 1,20 0-16,-40 0 15,40 0 1,-40 0-16,20 0 16,0 0-1,0 0-15,-20 0 16,20 0-1,-20 0-15,20 0 16,-20 0 0,0 0 233,20 0-249,0 0 16,20 0-1,-20 0-15,0 0 16,0 0 0,0 0-16,0 0 15,-20 0 1,20 0-1,-20 0 63</inkml:trace>
  <inkml:trace contextRef="#ctx0" brushRef="#br0" timeOffset="1468">1013 1389 0,'0'0'62,"0"0"-46,0-60-16,20 20 15,0-20 1,20 20-16,0-40 15,-40 40 1,20 20-16,0 0 16,-20 0-1,20 20-15,-20-20 16,20 20 31,-20 0 15,0 20-46,0 0-16,0 20 15,0-40 1,0 20-16,0 0 15,0 0 1,0-20-16,0 20 16,0 0-1,0 0-15,0-20 16,0 20-1,0 20 1,0-40 0,0 20-16,0 0 15,0-20-15,0 20 16,0-20-1,0 20-15,20-20 16,-20 0 0,0 20 15</inkml:trace>
  <inkml:trace contextRef="#ctx0" brushRef="#br0" timeOffset="2350">1193 1429 0,'0'0'125,"0"0"-125,20 0 15,0 0-15,-20 0 16,40 0-1,-40 0 1,20 0 0,-20 0 15,20 0 47</inkml:trace>
  <inkml:trace contextRef="#ctx0" brushRef="#br0" timeOffset="71922">1435 280 0,'0'0'31,"0"0"-15,0-20 15,-20 20 16,20-20-32,0 20 17,0-20-32,0 0 15,0 0 1,0 0-16,20 0 15,0 0 1,20 0-16,-20-20 16,40 20-1,-40 0-15,20 0 16,0 20-1,-40 0-15,20 0 16,-20 0-16,20 0 16,0 0-1,-20 0 48,0 0-63,20 20 15,-20 0 1,20 0-16,-20-20 15,20 40 1,-20-40-16,20 20 16,-20 0-16,0 0 15,0-20 1,0 20-16,20 0 15,-20-20 1,0 20-16,0 20 16,0-20-1,0 0-15,0 20 16,0 0-1,0 0-15,-20-20 16,20 20 0,-20-20-16,0 0 15,20 0 1,-20-20-16,20 20 15,0-20-15,-20 20 16,0-20 0,20 0-16,-20 20 15,20 0 1,-20-20-16,20 20 15,-20-20 1,20 0-16,-20 20 16,20-20-1,0 20-15,-20 0 16,20 0-1,0 0-15,0 0 16,0 0 0,0 0-16,0 20 15,0-20-15,0 0 16,0 20-1,0 0-15,0-20 16,0 0 0,0 0-16,0 0 15,0 0 1,0-20-16,0 40 15,0-40 1,0 20-16,0 0 16,0 0-1,0 0-15,0-20 16,0 20-1,0 0-15,0-20 16,0 20-16,0-20 16,0 20-1,0 0-15,0-20 16,0 20-1,0-20-15,0 20 16,0-20 0,0 20-16,0 0 31</inkml:trace>
  <inkml:trace contextRef="#ctx0" brushRef="#br0" timeOffset="72631">1675 1580 0</inkml:trace>
</inkml:ink>
</file>

<file path=ppt/ink/ink6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37:32.844"/>
    </inkml:context>
    <inkml:brush xml:id="br0">
      <inkml:brushProperty name="width" value="0.05" units="cm"/>
      <inkml:brushProperty name="height" value="0.05" units="cm"/>
      <inkml:brushProperty name="color" value="#177D36"/>
      <inkml:brushProperty name="fitToCurve" value="1"/>
    </inkml:brush>
  </inkml:definitions>
  <inkml:trace contextRef="#ctx0" brushRef="#br0">14 200 0,'-10'0'15,"10"-10"16,0 10 1,0 10-17,0 9 1,0 31-16,0 39 15,0 21 1,0-1-16,20-30 16,-10-19-16,9-21 15,-9 1 1,0-30-16,0 0 15,-10-10 1,20 0-16,-10 0 16,10 0-1,-10 0-15,20 0 16,-21-10-1,11-10-15,-10 0 16,10 1 0,0-1-16,0-10 15,-10 10 1,10 0-16,-10 0 15,-1-9-15,1 9 16,0 0 0,0-10-16,0 0 15,-10 0 1,0 1-16,10-11 15,-10 0 1,0 11-16,0-1 16,0 0-1,0 0-15,0 10 16,0 0-1,-20 1-15,10 9 16,-10-10 0,1 10-16,9 0 15,-20 0-15,10 10 16,0 0-1,10 0-15,-10 0 16,10 0 0,1 0-16,-11 0 15,20 0 1,-10 0-16,0 0 15,10 0 1,-10 0-16,0 0 16,10 0-1,-10 20-15,0-10 16,0 10-1,0 0-15,0-11 16,0 11-16,10-20 16,-10 10-1,10-10-15,0 10 16,0 0 77,10-10-77,0 20-16,0-20 16,10 10-16,-10 0 15,0 0 1,0-10-16,0 10 15,-10-10 1,10 0-16,-10 0 16,10 0-1,0 0-15,0 0 16,-10 0-1,9 0-15,1 0 16,0 0 0,-10 0-16,10 0 15,0 0 1,0 0-16,0 0 15,0 0-15,0 0 16,-10 0 0,10 0-16,0 0 15,-10 0 1,10 0-1,-10 0 1,10 0 15,-10 0 32</inkml:trace>
  <inkml:trace contextRef="#ctx0" brushRef="#br0" timeOffset="1">480 567 0,'0'10'63,"0"-10"-48,0 10 1,0 10-16,0-1 15,0-9 1,0 10-16,0 0 16,0-20-1,0 20-15,0-20 16,0 10-1,10-10 1,0 0 0,-10 0-16,10 10 15,-10-10-15,20 0 16,-20 0-1,10 0-15,0 0 16,-10 0 0,20 0-16,-20 0 15,10-10 1,-1 0-16,-9 0 15,0 0 1,0 0-16,0 10 16,0-20-1,0 20-15,0-10 16,-9 0-1,-1-9-15,-10 19 16,10-20-16,0 20 16,0 0-1,0 0-15,10 0 16,-10 0-1,10 0-15,-10 0 32,0 0-17,10 0 1,0 10-16,0-10 15,0 10 1,0-10 0</inkml:trace>
  <inkml:trace contextRef="#ctx0" brushRef="#br0" timeOffset="2">719 1 0,'0'0'0,"-10"0"31,10 0 31,10 0-46,-1 0-16,11 0 16,0 0-1,0 0-15,0 0 16,-10 20-16,20 29 15,-20-19 1,9 30-16,-19-20 16,0-1-1,0 1-15,-10 10 16,1-21-1,-1 1-15,10 0 16,-10-20 0,0 0-16,10 0 15,0 0 1,0 0-16,0-10 15,0 9 1,0 1-16,0 0 16,0 0-16,10 10 15,-10-10 1,10 0-16,0 10 15,-10-10 1,9 10-16,1-10 16,-10-1-1,0 1-15,0 0 16,0-10-1,0 10-15,0-10 16,0 10 0</inkml:trace>
  <inkml:trace contextRef="#ctx0" brushRef="#br0" timeOffset="3">957 795 0,'0'10'0</inkml:trace>
</inkml:ink>
</file>

<file path=ppt/ink/ink6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37:32.848"/>
    </inkml:context>
    <inkml:brush xml:id="br0">
      <inkml:brushProperty name="width" value="0.05" units="cm"/>
      <inkml:brushProperty name="height" value="0.05" units="cm"/>
      <inkml:brushProperty name="color" value="#177D36"/>
      <inkml:brushProperty name="fitToCurve" value="1"/>
    </inkml:brush>
  </inkml:definitions>
  <inkml:trace contextRef="#ctx0" brushRef="#br0">29 54 0,'0'10'0,"0"0"16,-10 0 0,10 10-16,0 29 15,0-19-15,0 10 16,0 29-1,0 1-15,0-1 16,0-9 0,0-1-16,0-19 15,0-20 1,0 10-16,0-30 15,10 0 1,-10 10-16,0-10 16,0 0 280,10 10-280,-10 0-1,9 19-15,21-9 16,-20-10-1,10 20-15,10-20 16,0 10 0,-1-10-16,1-10 15,-10 0 1,20-10-16,-20-10 15,-11 10-15,21-10 16,-10-20 0,0 21-16,0-21 15,-10-10 1,0-9-16,0-21 15,-10 11 1,0-1-16,0 11 16,-10 9-1,0 10-15,-10 20 16,10 1-1,-20-1-15,10 0 16,-9 10 0,9 0-16,-10 0 15,20 10-15,0 0 16,-10 0-1,10 0-15,10 0 16,-20 0 0,20 0-16,-19 10 15,9 0 1,0 0-16,0-10 15,10 10 1,-10-10-16,0 20 16,10-10-1,-10 9-15,0-9 16,10 0-1,0 20-15,0-10 16,0 0-16,0 0 16,0-1-1,0 1-15,0-10 16,0-10-1,0 20-15,0-20 16,0 10 0,0 0-16,10 0 15,0-10 1,10 20-16,-10-10 15,10 0 1,-10 0-16,-1-1 16,11 1-16,0 0 15,-10-10 1,10 0-16,-20 0 15,20 0 1,-20 0-16,10 0 16,0 0-1,0 0-15,-10 0 16,9 0-1,-9 0-15,10 0 16,-10 0 0,0 0 233,10 0-249,0 0 16,10 0-1,-10 0-15,0 0 16,0 0 0,0 0-16,0 0 15,-10 0 1,10 0-1,-10 0 63</inkml:trace>
  <inkml:trace contextRef="#ctx0" brushRef="#br0" timeOffset="1">505 689 0,'0'0'62,"0"0"-46,0-29-16,10 9 15,0-10 1,10 10-16,0-20 15,-20 21 1,10 9-16,0 0 16,-10 0-1,9 10-15,-9-10 16,10 10 31,-10 0 15,0 10-46,0 0-16,0 10 15,0-20 1,0 10-16,0-1 15,0 1 1,0-10-16,0 10 16,0 0-1,0 0-15,0-10 16,0 10-1,0 10 1,0-20 0,0 10-16,0 0 15,0-10-15,0 10 16,0-10-1,0 10-15,10-10 16,-10 0 0,0 10 15</inkml:trace>
  <inkml:trace contextRef="#ctx0" brushRef="#br0" timeOffset="2">594 709 0,'0'0'125,"0"0"-125,10 0 15,0 0-15,-10 0 16,20 0-1,-20 0 1,10 0 0,-10 0 15,10 0 47</inkml:trace>
  <inkml:trace contextRef="#ctx0" brushRef="#br0" timeOffset="3">715 139 0,'0'0'31,"0"0"-15,0-10 15,-10 10 16,10-10-32,0 10 17,0-10-32,0 0 15,0 0 1,0 0-16,10 0 15,-1 1 1,11-1-16,-10-10 16,20 10-1,-20 0-15,10 0 16,0 10-1,-20 0-15,10 0 16,-10 0-16,10 0 16,-1 0-1,-9 0 48,0 0-63,10 10 15,-10 0 1,10 0-16,-10-10 15,10 20 1,-10-20-16,10 10 16,-10-1-16,0 1 15,0-10 1,0 10-16,10 0 15,-10-10 1,0 10-16,0 10 16,0-10-1,0 0-15,0 10 16,0 0-1,0-1-15,-10-9 16,10 10 0,-10-10-16,0 0 15,10 0 1,-10-10-16,10 10 15,0-10-15,-10 10 16,1-10 0,9 0-16,-10 10 15,10 0 1,-10-10-16,10 10 15,-10-10 1,10 0-16,-10 10 16,10-10-1,0 10-15,-10-1 16,10 1-1,0 0-15,0 0 16,0 0 0,0 0-16,0 10 15,0-10-15,0 0 16,0 10-1,0-1-15,0-9 16,0 0 0,0 0-16,0 0 15,0 0 1,0-10-16,0 20 15,0-20 1,0 10-16,0 0 16,0 0-1,0 0-15,0-10 16,0 10-1,0 0-15,0-10 16,0 9-16,0-9 16,0 10-1,0 0-15,0-10 16,0 10-1,0-10-15,0 10 16,0-10 0,0 10-16,0 0 31</inkml:trace>
  <inkml:trace contextRef="#ctx0" brushRef="#br0" timeOffset="4">834 784 0</inkml:trace>
</inkml:ink>
</file>

<file path=ppt/ink/ink6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38:41.594"/>
    </inkml:context>
    <inkml:brush xml:id="br0">
      <inkml:brushProperty name="width" value="0.05" units="cm"/>
      <inkml:brushProperty name="height" value="0.05" units="cm"/>
      <inkml:brushProperty name="color" value="#177D36"/>
      <inkml:brushProperty name="fitToCurve" value="1"/>
    </inkml:brush>
  </inkml:definitions>
  <inkml:trace contextRef="#ctx0" brushRef="#br0">38 483 0,'0'0'31,"0"-20"47,0 20-78,0-20 16,0 20-1,40-20-15,-40 0 16,60-40 0,-40 20-16,20 0 15,-20 0 1,0 0-16,0 20 15,-20 20 1,20-20-16,-20 20 16,0-20 15,0 20-16,0-20 1,0 0 0,0 20-1,0-20-15,0 20 16,0 0-1,-20-20-15,20 20 16,-20-20 0,20 20-16,0 0 15,-20 0 1,0-20-16,20 20 15,-20 0 17,20 0-17,-20 0 1,20 0-1,-20 0 1,0 0 0,20 0-1,-20 20-15,20-20 16,-20 20-1,0 0-15,20 0 16,0-20-16,-20 20 16,20-20-1,0 20-15,0-20 16,0 0-1,0 20 1,0 0 0,0 0-16,0 0 15,0 0 1,0 0-16,0 20 15,0 0 1,0-20-16,0 20 16,0 0-1,0 0-15,0 0 16,0 0-16,0 0 15,0 0 1,0 20-16,0 0 16,0 0-1,0-20-15,0 20 16,0-20-1,0 0-15,0 0 16,0 0 0,0-20-16,0 0 15,0 0 1,0-20-1,0 20 1,0 0 0,0-20 15,0 20-16,0-20 1,0 20 31</inkml:trace>
  <inkml:trace contextRef="#ctx0" brushRef="#br0" timeOffset="1500">38 883 0,'0'0'15,"0"0"1,0-20-16,0 20 15,0-20 1,0 0 0,0 20-1,0 0 1,0-20-16,20 20 15,-20-20 1,40 0-16,-20 20 16,20-40-1,-20 40-15,0-20 16,20 20-1,-20-20-15,0 20 16,0 0-16,0 0 16,-20 0-1,20 0 1,-20 0-1,20 0 1,-20 0 0,20 0-1,-20 0 1,20 0-16,-20 20 15,0 0 1,20-20-16,-20 20 16,0-20-1,20 40-15,0-40 16,-20 20-16,0 20 15,0-20 1,0 0-16,20 0 16,-20 0-1,0 20-15,0-40 16,0 20-1,0 20-15,0-20 16,0 0 0,0 0-16,0-20 15,0 40 1,0-20-16,0 0 15,0 20 1,0-40-16,0 20 16,0-20-16,0 20 15,0 0 1,0-20 46</inkml:trace>
  <inkml:trace contextRef="#ctx0" brushRef="#br0" timeOffset="2887">898 343 0,'0'0'0,"0"0"62,-20 0-62,0 0 16,20 0 0,-20 20-16,0 20 15,-20 0 1,0 0-16,40 20 15,-20-20-15,0-20 16,20 20 0,0-20-16,0 0 15,0 20 1,0-20-16,0 0 15,0 0 1,0 20-16,0-20 16,0 0-1,0 0-15,0 0 16,0 0-1,0-20-15,0 20 16,20 0 0,-20-20-16,0 0 15,0 20-15,20-20 16,0 0-1,-20 0-15,20 0 16,-20 20 0,40-20-16,-40 0 15,20 0 1,0 0-16,0 0 15,-20 0 1,20 0-16,-20 0 16,20 0-1,0 0-15,-20 0 16,20 0-1,-20 0 63</inkml:trace>
  <inkml:trace contextRef="#ctx0" brushRef="#br0" timeOffset="5523">978 623 0,'0'-20'47,"0"0"-16,20 20 1,-20 0-32,0 0 15,20 0 1,-20 0-16,20 0 15,-20 0 1,0 20-16,20 0 16,-20 0-1,20 0-15,-20-20 16,0 40-1,0-40-15,0 20 16,0-20-16,0 20 16,0 0-1,0-20-15,0 0 31,0 0 79,0-20-95,0 20-15,40-60 47,-40 40-47,0 20 16,20 0-1,-20-20-15,0 20 47,0-20-31,0 20 93,0-20-78,20 20-31,-20 0 16,0-20-1,0 0 1,0 20-1,0 0 1,0-20 31,0 20 46,20 0-77,-20-20 62,0 20 16,0 0-79,0 20 1,0-20-16,0 20 15,0 0 1,0-20 15,0 20-15,0-20 15,0 20-31,0 0 16,0-20-1,0 20 1,0-20-1,0 20 17,0-20 61,0 20-46,0 0-31,0-20-1,0 20-15,20-20 16,-20 0-1,0 20-15,20-20 16,-20 0 0,0 20 15,0 0 0,20-20-15,-20 0-1,20 0 16,-20 20 16,0-20-16,20 0 16,-20 0-16,0 0 1</inkml:trace>
  <inkml:trace contextRef="#ctx0" brushRef="#br0" timeOffset="8145">1358 323 0,'0'0'110,"20"0"-95,0 0 1,-20 0-1,20 0 1,-20 0-16,20 20 16,-20-20-1,20 20-15,0-20 16,-20 40-16,20-20 15,0 0 1,-20 20-16,0-20 16,20 0-1,0 40-15,-20-40 16,0 0-1,0 0-15,0 0 16,20 20 0,-20-40-16,0 20 15,20 20 1,-20-40-16,0 40 15,0-40 1,0 20-16,0 0 16,0 0-16,0 0 15,0 0 1,0 0-16,20-20 15,-20 20 1,0-20-16,0 20 31,0 0-31,0-20 31,0 20-31,0-20 16,0 20 0,0-20-16,0 20 15,0 0-15,-20-20 16,20 0-1,0 20-15,0-20 16,-20 0 0,20 20 15,0-20 16,0 20-32,0-20 1,0 20-1,-20-20 1,20 0 0,0 20-16,0-20 31,-20 0-16,20 20 1,0 0 46,0-20-46,0 0 0,-20 20 15,20-20 0,0 20 0,-20-20-15,20 20 62</inkml:trace>
</inkml:ink>
</file>

<file path=ppt/ink/ink6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38:53.539"/>
    </inkml:context>
    <inkml:brush xml:id="br0">
      <inkml:brushProperty name="width" value="0.05" units="cm"/>
      <inkml:brushProperty name="height" value="0.05" units="cm"/>
      <inkml:brushProperty name="color" value="#177D36"/>
      <inkml:brushProperty name="fitToCurve" value="1"/>
    </inkml:brush>
  </inkml:definitions>
  <inkml:trace contextRef="#ctx0" brushRef="#br0">0 60 0,'0'-20'109,"20"20"-109,0 0 16,60 0 0,0-20-16,40 20 15,-20 0 1,40 0-16,-20-20 15,20 20-15,-60 0 16,0 0 0,-20 0-16,0 0 15,-40 0 1,20 0-16,-20 0 15,-20 0 1,20 0-16,-20 0 16,20 0-1,0 0 16</inkml:trace>
</inkml:ink>
</file>

<file path=ppt/ink/ink6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5T16:45:59.064"/>
    </inkml:context>
    <inkml:brush xml:id="br0">
      <inkml:brushProperty name="width" value="0.05292" units="cm"/>
      <inkml:brushProperty name="height" value="0.05292" units="cm"/>
      <inkml:brushProperty name="color" value="#FF0000"/>
    </inkml:brush>
  </inkml:definitions>
  <inkml:trace contextRef="#ctx0" brushRef="#br0">4432 1429 0,'26'0'141,"1"0"-110,65 13-16,1-13-15,-14 0 47,120 13 0,-199 0 327</inkml:trace>
  <inkml:trace contextRef="#ctx0" brushRef="#br0" timeOffset="4466.25">6853 2514 0,'26'0'172,"173"13"-110,-160-13-30,-12 0-1,-27 0-31,13 0 15,-13 0 235,26 13-219,1-13-31,26 0 16,79 13-16,-39-13 31,-40 0-31,26 0 0,0 0 31,-39 0-31,13 0 0,-13 0 31,-14 0-15,14 0-16,-27 0 47,-13 0-47</inkml:trace>
  <inkml:trace contextRef="#ctx0" brushRef="#br0" timeOffset="7213.41">9009 2461 0,'0'0'47,"0"0"31,40 0-47,119-27-31,-54 1 31,81 12 1,-67 14-17,-106 0-15,-13 0 31,13 0-31,-13-13 500,27 13-469,12-13-31,27 0 15,14 0 17,198-27-32,-212 27 0,-27-1 46,80-38-14,-119 38-32,27 1 46,-1 0-46,-26 0 16,14 13 0,-14-14-16,0 14 31,13 0-16,-13-13 17,0 13 14</inkml:trace>
  <inkml:trace contextRef="#ctx0" brushRef="#br0" timeOffset="11833.67">6072 4855 0,'0'0'63,"0"79"-63,0 120 31,13-133 0,14 27-31,-14-67 31,27 27 0,-27-40-31,13 1 32,160-14-1,-173-14 0,66-65 0,-65 39-31,-1-39 16,0-1 15,-79-277 16,53 344-47,-1-13 31,-39-1-31,27 1 0,-14 26 31,1-14-31,12 14 16,-65 0 31,92 0-16,0 0 0,-14 14-31,14-1 16,0 0-16,0 0 0,0 14 31,80 26-16,-27-14 1,26 1-16,-13-27 31,93 53 0,-146-66-31,0 0 32,-13 0-32,27 0 31,-27 0 0,26-13 16,-26 0-16,14 13-15,-14 0 15</inkml:trace>
  <inkml:trace contextRef="#ctx0" brushRef="#br0" timeOffset="12273.7">6747 4934 0,'0'14'31,"13"-14"-31,-13 13 0,0 0 15,13 14-15,1 12 32,-1 14-32,0-26 31,0-14-31,-13 0 0,0 0 31,0-13 0</inkml:trace>
  <inkml:trace contextRef="#ctx0" brushRef="#br0" timeOffset="12847.73">6853 4895 0,'0'0'16,"0"-13"-16,0-1 31,0 14-31,13-13 0,-13 13 15,13-13-15,0 13 32,-13-27-32,40 14 15,-27 0 1,14 0-16,-1 13 31,1-13-31,-27-1 0,26 14 31,-26 0-31,0-13 0,13 13 31,1 0-31</inkml:trace>
  <inkml:trace contextRef="#ctx0" brushRef="#br0" timeOffset="13268.75">7051 4934 0,'0'0'94,"27"0"-63,-1 0-31,1-13 16,-1 0 15,27 0-31,-53 0 0,13 13 31,-13 0-31</inkml:trace>
  <inkml:trace contextRef="#ctx0" brushRef="#br0" timeOffset="14559.83">7726 4379 0,'0'0'47,"0"0"-16,0 145 0,26-65 0,-12-54 0,12 1-31,0-14 32,41 13-32,-28-12 31,41-14-31,-54 0 31,14 0-31,-14 0 16,1 0 15,-14-27-16,-13 14 1,13 0-16,-13-1 0,0-12 31,0 0-31,0 12 31,0-25-15,0 12 0,0 14-16,-13-14 31,0 1-31,-14 0 0,-12-1 15,-94-66 1,94 54 0,-14 12-16,26 14 0,1 13 31,13-13-31,-14 13 0,1 0 31,12 0-15,1 0-1,13 0-15,0 0 31,-13 0-31,13 13 0,0 0 63</inkml:trace>
  <inkml:trace contextRef="#ctx0" brushRef="#br0" timeOffset="18483.05">2461 6403 0,'0'0'16,"66"-13"15,-27-1 0,-12 14-15,-1 0-16,-12 0 0,-1 0 15,0 0 1,0 0 15,1 0 16,-14 0-16,0 0 141,-14 0-157,-39 0 1,40 0 15,-13 0-31,12 0 31,14-13-31,-13 13 47,13 0 125,0 0-141,27-13-31,-27 13 0,26 0 31,-26 0-31,13 0 47,-13 0-47,0 0 187,-26 0-171,-14 0-16,14 0 15,-14 0 16,27 0-31,13 0 32,0 0 30,13 0-31,0 0-31,1 0 0,-14 0 31,26 0-31</inkml:trace>
  <inkml:trace contextRef="#ctx0" brushRef="#br0" timeOffset="20265.14">1720 6588 0,'0'13'31,"0"1"0,0 25-31,0 1 0,26 13 31,-26-27-31,27 1 47,-14-14-47,-13 0 0,13-13 31,0 13 16,-13-13-47,14 0 31,-14 0-31,13 0 32,0-13-32,-13-13 31,27-1-31,-14-12 15,-13 12 1,0-12-16,0-1 16,0-26 15,0-120-31,0 160 47,-13 0-47,-14-1 31,27 27 0,0 13-15,-13 14 15,0-1 0,13 1-15,0-14-1,0 13-15,0 1 31,0-1-31,0 1 0,0-1 32,0 1-32,0-1 0,0 1 15,0-27-15,0 26 31,0-13-31,0-13 16,0 14 31,0-14 0,0 0-16,0 0-31,13 0 15,0 0-15,0 0 0,-13 0 16,27 0 0,-27-14 15,13 14-31,-13-13 31,13 13 0,-13 0 32</inkml:trace>
  <inkml:trace contextRef="#ctx0" brushRef="#br0" timeOffset="21947.25">2051 6628 0,'0'0'47,"0"13"-16,13 0 16,-13 1 0,0-14-47,13 0 0,-13 13 46,13-13-46,27 0 32,-40 0-1,26 0-16,-12 0 17,-14 0 14,0 0-14,0-13 14,0-14 1,0 27-16,0-13-15,0 0 46,-27-1-46,1 14-16,26 0 31,-14 0-31,1 0 78,13 0-31,-13 0 0,13 0-16,-13 0 0,13 0 32,0 0-1,0 0-46,-13 0 15,13 14 0,0-1 16</inkml:trace>
  <inkml:trace contextRef="#ctx0" brushRef="#br0" timeOffset="28445.62">12674 4075 0,'-14'0'31,"14"92"0,40 345 16,0-305-47,52 146 47,-78-252 0,12 1-47,-13-27 15,-13 0 17,27 0-32,-14 0 0,0 0 31,27 0-16,-40-13-15,13-1 32,0 1-32,1-13 0,-1-1 0,0-13 46,0-26-46,-13 27 0,0-67 63,0 106-32,0-13-31,0 13 47,-26-14-47,13 1 15,-14 0 17,1 0-32,-1 13 15,14 0 1,0-14-16,-1 14 15,14 0 1,-13-13 0,-13-26-1,-14-14 1,27-14-16,-14 28 0,1 12 31,26-12-31,-13 39 0,-1-14 31,14 14-31,0-13 31,0 13 1,-13 0 14,13 0-14,0 13-32,0 14 15,0-1-15,0 1 16,0-1-1,0-13 1,0 1-16,0-1 47,0-13-16,13 0 0,1 0 0,25 0-31,-25 13 32,12-13-32,1 0 0,-1 0 15,-13 0-15,0 0 31,1 0-31,-1 0 16,-13 0 46,13 0 1,-13 0-48,13 0-15,-13 0 32,27 0-32,-27 0 0,13 0 31,0 0 0</inkml:trace>
  <inkml:trace contextRef="#ctx0" brushRef="#br0" timeOffset="30458.74">13309 4882 0,'0'-14'32,"0"14"108,13 0-109,-13 40-31,0-40 31,13 13-31,-13-13 32,0 0-32,13 0 31,-13 0 0,13 0-31,-13 0 16,14 0 30,-14 0-30,0 0 15,13 0-31,-13-13 0,13 0 31,-13 13 1,0-13-32,0 13 31,0-14-31,0 14 47,0-26-47,0-14 46,0 40-46,0-13 32,0 13 14,0 0-30,0-13 0,-13 13 15,13 0 0,0 0-15,-13 0 30,13 0-14,-14 0-1,14 0-16,-13 0 1,0 0 15,13 0-31,-13 13 31,13-13-15,0 0-16,0 13 31,-13-13-15,13 13 15,0-13 0,0 14-15,-14-14-1,14 13-15,0 0 16,0-13 0,0 13 15</inkml:trace>
  <inkml:trace contextRef="#ctx0" brushRef="#br0" timeOffset="31099.77">13441 4564 0,'13'0'94,"53"-26"-47,-39 12-16,12 1-31,-25 13 47</inkml:trace>
  <inkml:trace contextRef="#ctx0" brushRef="#br0" timeOffset="31806.81">13361 4524 0,'14'-13'16,"12"0"15,-26 13 0,80-27-15,-67 14 15,-13 13 32</inkml:trace>
  <inkml:trace contextRef="#ctx0" brushRef="#br0" timeOffset="34339.96">13983 4260 0,'0'0'141,"0"0"-94,0 13-47,0-13 0,40 13 31,-14 14-31,41-27 47,-67 0-16,13 0-16,-13 0 17,26 0-32,1-27 0,-1-26 31,54-79-16,-67 106 1,0-1-16,0 14 0,-13 0 31,0 13-31,0-14 31,0 14 79,0-13-95,0 0 16,-39 0-31,25 13 32,1-13-32,13 13 15,-13 0 32,0 0-47,13 0 16,-27 0-16,14 0 46,0 0-46,-14 0 0,27 0 16,-13 0-16,13 0 16,-13 0-1,0 13 16,-1-13-31,14 0 16,-13 13-16,0 0 31,0 14-15,13-14-1,-27 0-15,27-13 47,0 13-16,-13-13-15,13 0 0,0 14-1,0-1-15,0-13 31,0 40-31,0-27 32,0 13-32,0-26 31,0 27-31,0-27 31,0 13 0,0-13 0,0 0 16,0 13-16,0-13-31,0 13 32,0-13-17,0 14 79,0-1 15,0-13-78,0 13 0,0-13 1,0 13-1</inkml:trace>
  <inkml:trace contextRef="#ctx0" brushRef="#br0" timeOffset="44170.52">10716 8083 0,'0'26'31,"0"1"-31,0-1 0,0 41 31,0 105 16,0-133-47,0-12 16,0 39-1,0-53 48,0 0-16</inkml:trace>
  <inkml:trace contextRef="#ctx0" brushRef="#br0" timeOffset="45356.59">10345 8374 0,'0'0'78,"13"0"-62,14 0-16,66 0 31,-67 0 0,53 0-31,-65 0 47,52 0-47,0 0 47,-53 0-31,27 0-1,-27 0 1,27 0 46,-27 0-31,13 0-31,-12 0 47,39 0-47,-40 0 47,0 0-47,-13 0 47</inkml:trace>
  <inkml:trace contextRef="#ctx0" brushRef="#br0" timeOffset="50961.91">10676 8453 0,'0'0'47,"13"0"-16,27 0 0,-14 0-31,-26 0 47,14 0 0,-14 0-16,0-13-31,13 13 0,-13 0 47,13 0-16,0-13 31,40-27-62,-53 27 16,13 13 15,1 0 16,-14 0-16,13 0-15,0-13-16,-13 13 31,13-13-31,-13 13 16,14-14-1,-1 14-15,-13 0 31,13-26-31,-13 26 32,13 0-32,-13-13 0,0 13 31,13-14 31,1 1-15,-14 13-16,0-13-15,13 13-1,-13 0 1,0 0 15,0 0 63,-13 13-63,-1 0-31,14 1 0,-26-14 31,26 13-15,-13-13-1,13 0 1,0 0 78,13-40-63,80-105-31,-27 52 15,-27 40 17,-25 27-32,-1 26 31,-13 0-31,0 0 47,0 39-16,-53 41-31,40-41 15,-40 41 1,-13-14 15,52-53-15,14-13-16,0 0 93,27-39-61,-1-1-32,14 0 15,-27 14-15,14-1 0,-14 14 31,0 0-15,-13 26 31,0 13-16,-39 41-31,12-41 47,14 1-47,0-27 0,13-14 62,0-25-46,0-1-16,26 0 15,-26 1 1,13 25 0,-13 14-1,-13 27 16,-40 52-31,-26 14 32,26-27-32,26-13 31,1-27-31,26-12 0,-13-14 31,13-14-15,0 1 15,13-27-16,-13 40 32,-13 27-16,-14 13-31,27-27 16,0-13 15</inkml:trace>
  <inkml:trace contextRef="#ctx0" brushRef="#br0" timeOffset="56279.21">17436 9856 0,'-13'66'0,"-40"278"31,40-172-31,13 39 31,0-118-31,0-14 32,26 41-17,-13-94 16,14 27-31,-14-40 32,-13-13-32,27 0 15,-14 0 16,53-13-31,-40-14 16,1 14 15,12-26-31,-25 12 0,12-13 47,54-476-16,-80 450-15,0-79 15,0 118-31,0 14 47,0 0-47,0 0 62,-40-40-62,40 39 31,-27 1-31,27 0 32,0 13 14,0 0-46,-13 0 47,0-26-47,0 26 0,13 0 47,-53-14 0,40 14-47,13 0 47,-40 40-47,13-27 15,27 0-15,-26 27 31,26-27-31,0 1 47,0-1-47,0 13 31,0-26-15,0 27 0,0 12-1,13-25 16,40 39-15,-26-27 15,78-13 32,-105-13-48,14 0 16,12 0-31,-26 0 32</inkml:trace>
  <inkml:trace contextRef="#ctx0" brushRef="#br0" timeOffset="56887.25">18005 10570 0,'0'13'31,"0"-13"16,0 14-47,0 12 0,13 14 31,14 66 0,-27-93 0</inkml:trace>
  <inkml:trace contextRef="#ctx0" brushRef="#br0" timeOffset="58315.33">18150 10279 0,'0'0'0,"0"0"62,0 0-15,27 0-16,211 13-15,-145 1 0,79 12-1,-133-26 16,14 0-31,-40 0 16,1 0-16,-14 0 47,0 13 93,0 0-109,0-13 16,-14 172-31,-12-119-16,-27 0 31,40-26-15,0-14-16,-1 0 31,1 0-31,13 1 31,-26-1-15,26-13 30</inkml:trace>
  <inkml:trace contextRef="#ctx0" brushRef="#br0" timeOffset="64598.68">19447 9856 0,'-13'13'47,"13"-13"-47,-14 26 47,-25 80-47,39-66 0,-13 0 31,13 26-15,0-40-16,0 27 31,13-26 16,0 12-47,13-39 0,-26 27 31,27-14-31,-1 0 15,-26-13 17,40 13-17,-14-13 16,120-39 16,-133 39-31,0 0-16,-13-13 31,14 13-15,-1-14-16,-13 1 31,26 13-31,-12-13 15,-14 13 1,13-13-16,0-1 16,0 1 30,-13 0-46,14 0 16,-14-1-16,0-25 16,13-27-1,-13 26-15,0 13 31,0-12-31,0 12 32,0-12-32,0 25 31,0 1 0,0 13 47,0 0-62,-13 0 15,-1 0-31,1 0 15,13-13-15,-26 13 0,26-13 32,-14 13-32,14 0 31,-26-13 0,26 13 0,-13 0-31,-1 0 0,1 0 16,0 0-16,13 0 47,-26 0-47,12 0 0,14 0 62,-13 0-31,13 0-31,-13 0 0,13 0 31,-13 0 1,13 13-1,-14-13 0,14 0 780,0 13-780,-13-13-15,-13 13 31,26-13 0</inkml:trace>
  <inkml:trace contextRef="#ctx0" brushRef="#br0" timeOffset="66897.82">17529 12118 0,'0'0'93,"0"-13"-46,53-106-31,-27 105-1,-26-12 1,13 13 15,0-14-31,-13 14 31,27-40 16,-27-26-47,0 39 31,0 40 16,-13 0-47,-14 0 47,-52 13-47,52-13 15,27 14 17,-39-1-32,39 0 15,0-13 16,0 26-31,0 1 47,26 92-47,1-40 0,12 1 31,54 131-15,-80-158-16,0-26 31,-13 26-15,0-40-16,0 0 47</inkml:trace>
  <inkml:trace contextRef="#ctx0" brushRef="#br0" timeOffset="67759.87">17687 12369 0,'0'-13'78,"14"0"-78,-14-27 31,13-26-15,-13 40-16,13 26 47,14-27-47,-27 27 15,26 0 1,-13 0-16,0 0 16,14 0 15,39 27-16,-26-14 1,-1 26 0,14 41 30,-53-54-14,0 1-32,0-14 46,0 0-46</inkml:trace>
  <inkml:trace contextRef="#ctx0" brushRef="#br0" timeOffset="68463.89">18296 11655 0,'-13'0'31,"-14"0"-31,27 0 31,-13 0-31,0 0 47,0 40-47,13-1 31,13 146-15,0-118 15,53 105-16,-53-146-15,1 1 32,-1-27 14,-13 0 1</inkml:trace>
  <inkml:trace contextRef="#ctx0" brushRef="#br0" timeOffset="69668.98">18455 11893 0,'0'0'15,"0"-13"17,13 13-17,-13 0 16,13 0-31,0 0 0,1 26 32,65 93-32,-53-53 31,1-13 0,-14 53-31,-13-93 0,0 1 31,0-14 32,0-40-48,13 0-15,-13 1 31,14-14-31,-1 13 32,0-39-32,0 39 0,1-66 31,-1 80 0,-13-14-31,0 27 16,0 0-16,0 13 0,0-14 31,0 14-31,0 0 31,0 0-31,-13 0 31,13 0 0,-14 40-31,14-14 0,0 1 32,0-14-32,14 80 15,-1-67 32,0 1-47,0-27 31,-13 0-15,13 0 15</inkml:trace>
  <inkml:trace contextRef="#ctx0" brushRef="#br0" timeOffset="70482.03">19129 11377 0,'0'0'46,"27"40"-14,65 158-32,-39-118 31,14 105-31,-41-93 15,-13-25 17,-39 263-1,13-303-16,13-27 48,-14 0-1</inkml:trace>
  <inkml:trace contextRef="#ctx0" brushRef="#br0" timeOffset="71642.09">20360 11734 0,'0'0'93,"13"0"-62,27-13-31,-14 0 0,-13 13 32,27-13-17,-40 13-15,0 0 31,13 0-15</inkml:trace>
  <inkml:trace contextRef="#ctx0" brushRef="#br0" timeOffset="72147.12">20267 11589 0,'27'-13'32,"-1"13"-32,-13 0 0,14 0 31,-1-14-31,-13 14 31,-13 0-31,14 0 62,-14 0-30</inkml:trace>
  <inkml:trace contextRef="#ctx0" brushRef="#br0" timeOffset="74233.23">21127 11179 0,'-13'0'31,"0"39"0,13 94-31,0-94 31,0 54-31,0-27 32,0-53-1,0-13 16,0 0-32,26 0-15,-13-13 31,14 0-31,26-40 32,-27 26-17,-26 1-15,27-27 0,-1-26 31,-13-14-31,0 1 0,-13-1 32,0-79-17,0 119 1,-39-26-16,26 52 31,-1 14-15,-52 0-16,40 13 15,-54 13 1,27 0-1,27 14-15,-14-1 32,-26 27-17,40 0-15,-1-27 16,14 1-16,0-1 31,13 14-31,0-27 0,0 0 31,0 14-31,0-27 16,132 93 15,-66-67 0,53 14-31,-92-27 0,26-13 16,-40 0 15,13 0-31,-12 0 31,-14 0-31</inkml:trace>
  <inkml:trace contextRef="#ctx0" brushRef="#br0" timeOffset="74751.27">21497 11298 0,'0'13'15,"0"0"-15,0 14 32,0-14-32,0 13 15,0 1-15,0-14 16,0-13-1,0 26 1,14-26-16,-14 14 16</inkml:trace>
  <inkml:trace contextRef="#ctx0" brushRef="#br0" timeOffset="75403.31">21828 10848 0,'0'13'46,"-66"225"-14,0-119-32,0 67 46,66-160-30,0-26 46</inkml:trace>
  <inkml:trace contextRef="#ctx0" brushRef="#br0" timeOffset="76139.35">21643 11179 0,'0'0'109,"66"53"-78,-66-40 1</inkml:trace>
  <inkml:trace contextRef="#ctx0" brushRef="#br0" timeOffset="77228.39">21683 11179 0,'13'0'109,"79"53"-62,-78-40 0,12 13-47,-13-26 0,-13 13 31,0-13-31,0 0 47,14 0 15</inkml:trace>
  <inkml:trace contextRef="#ctx0" brushRef="#br0" timeOffset="78902.5">22185 10808 0,'0'0'62,"40"-13"-31,145-93 32,-172 106-48</inkml:trace>
  <inkml:trace contextRef="#ctx0" brushRef="#br0" timeOffset="79658.55">22357 10663 0,'0'0'32,"0"13"30,0-13-31,0 53-31,14-40 16,-1 27 15</inkml:trace>
  <inkml:trace contextRef="#ctx0" brushRef="#br0" timeOffset="81103.63">22847 10451 0,'0'13'62,"26"67"-15,107 171-47,-120-211 16,26-14 15,-12-26-31,26-13 47,-40-27-32,40-26-15,-53 13 31,40-39-31,-40 25 16,0 28 15,0-41-31,0 54 16,0-1-16,0 1 15,-14 13 1,1 0-16,0-14 47,-53 1-47,-14 12 31,54 14-31,-14 0 31,-26 0-31,40 0 31,-40 0-31,26 14 16,-26 12 15,66-13 0,0 1 1,0-1-32,0 0 31,13 27-31,0-14 0,14 1 31,39 26-31,-27-27 16,-12-13-1,-1 0-15,27-13 16,-26 0 15,12 0-31,-12 0 31,13-13-31,-40 13 31,13-13-31,0 0 32</inkml:trace>
  <inkml:trace contextRef="#ctx0" brushRef="#br0" timeOffset="82342.7">23469 10676 0,'0'13'31,"0"40"-31,0-40 0,0 1 47,0 25-16,13-39 16,13 0-1,-26 0-46,13 0 0,14-26 63,-14 26-63,14-80 31,-27 27-15,0-92 15,0 119-16,0 12 17,-14 14-32,-12-13 31,-53 13 0,79 0 16,-40 40-47,27-27 47</inkml:trace>
  <inkml:trace contextRef="#ctx0" brushRef="#br0" timeOffset="91834.25">18746 7051 0,'0'0'249,"26"-13"-218,1-14-31,12 27 0,1-39 47,106-27-47,-14-14 16,27 1 15,-120 52-31,-25 27 31,12-13-31,-13 13 16,-13 0-16,13 0 47,-13-13 202,14 0-233,25-27-16,41-39 15,39-40 1,13-27-16,0 14 0,1 0 31,-1 12-31,-26 1 16,-27 27-16,-13 12 31,0 27-31,-26 27 16,-13 0 218,52-14-203,93-53-31,119-65 31,714-544 16,-991 689 124,12 0-139,146-93-32,-40 27 46,146-93-46,-185 92 0,-27 41 16,-13-1 15,-53 27 203,13 13-203,0-13-31,-13 13 16,14-14 15,-14 14 47</inkml:trace>
  <inkml:trace contextRef="#ctx0" brushRef="#br0" timeOffset="92791.3">23006 3942 0,'-27'0'109,"14"14"-109,-40 12 32,40-13-32,-14 0 46,14 1-46,13-14 0,0 0 188,0 0-157,40-27-31,-27 14 0,27-13 31,-14-1-15,-13 27-16,1 0 31,-14 0 94,-27 0-110,-39 27 1,39-14-1,-78 53 1,52-13 15,-106 132-15,66-92-16,-396 317 31,79-119-31,-1429 688 31,1257-768-31,119-52 16,132-53-1,119-53 17,1 0-32,184-40 31,14-13-16</inkml:trace>
  <inkml:trace contextRef="#ctx0" brushRef="#br0" timeOffset="97100.55">6628 9234 0,'-13'26'31,"-40"146"-16,13 358 17,40-385-17,13 80 1,14-159 31,-1 0-47,-26-66 0,13 0 31,27 0-31,0 0 15,-1-53 17,80-105-32,-79 78 0,0 14 31,0-27-16,-40 67 17,0-14-17,0 27 1,0 0-16,0 0 31,-133-67-15,80 54 15,-52-1-31,78 27 31,14-13-15,13 13-16,0 0 109,-13 40-78,-1 66-15,1-53-1,13-40 16,13-13 16,14 0-31,13 0-16,-27-13 31,13-1-31,-13 1 16,-13 13 62,14 0-47,-14-13-31,13 13 15</inkml:trace>
  <inkml:trace contextRef="#ctx0" brushRef="#br0" timeOffset="97875.59">7183 10306 0,'0'0'46,"0"26"-14,0 120-32,-13-67 46,13 27-46,0-106 0,0 13 47</inkml:trace>
  <inkml:trace contextRef="#ctx0" brushRef="#br0" timeOffset="98836.65">7845 9591 0,'0'13'47,"-40"40"-47,-26 40 31,-79 119-31,65-93 16,1 13 15,-53 106-16,132-238 17,13 0 30,0 0 0,132 40-62,27 26 32,-145-66 14,26 26-46,-40-26 0,0 0 47</inkml:trace>
  <inkml:trace contextRef="#ctx0" brushRef="#br0" timeOffset="100212.73">8374 9882 0,'-13'27'32,"-14"26"-32,27-27 15,0 14 1,0-40-1,14 26 48,25-13-16,80 27-47,-92-27 46,39-13-46,-53 0 0,27 0 63,-14-26-63,-12 26 0,12-66 47,-26 0-32,0-1-15,0 15 31,0-28 1,0 1-17,0 79 16,-13 0 1,-27 0-32,27 0 31,0 0-31,-27 13 0,14 13 31,12-12 0,-12 12-31,13 1 16,-14-1-1,27-13-15,0-13 16,-13 14-16</inkml:trace>
  <inkml:trace contextRef="#ctx0" brushRef="#br0" timeOffset="105461.03">3188 10544 0,'0'0'109,"40"26"-78,172 80-15,105 53 31,-238-106-47,173 119 47,-226-172 265,1 13-297,26 0-15,26 14 16,0-1-1,27 14 17,265 171-32,-332-184 46,-12-1 142,-1-13-173,14 40-15,26-13 16,13 13-1,-12 0-15,-1 0 16,26 0 0,-65-40-16,26 40 46,-27-27-46,14 14 250,145 39-219,-79-39-31,0-13 31,13 25-31,-106-52 32,27 14-32,-27-14 31,0 13 187,14 0-187,12 0 1,54 54-32,-67-54 0,-26 0 31,14-13-31,-14 13 31,13 0 16</inkml:trace>
  <inkml:trace contextRef="#ctx0" brushRef="#br0" timeOffset="121364.93">10398 11113 0</inkml:trace>
  <inkml:trace contextRef="#ctx0" brushRef="#br0" timeOffset="125327.16">4776 13970 0</inkml:trace>
  <inkml:trace contextRef="#ctx0" brushRef="#br0" timeOffset="126797.25">7170 13970 0,'0'0'0,"-13"0"47,0 0-47,0 0 0,13 0 31,-27 26-31,27 27 31,-40 119-31,40-105 47,0 65-47,0-251 16,0 92 15,0 27 16,27 0-16,13 14-31,-14-14 0,0 0 31,14-14-15,-40 28-16,13-28 31,1 14-16,-14 0 1,13 14-16,0-28 16,14 28 15,-14-28-31,0 14 47,-13 0-16</inkml:trace>
  <inkml:trace contextRef="#ctx0" brushRef="#br0" timeOffset="128205.33">11113 13084 0,'13'0'78,"225"0"-31,-146 0-47,41 0 47,-107 0-16</inkml:trace>
  <inkml:trace contextRef="#ctx0" brushRef="#br0" timeOffset="131824.54">15028 12488 0,'0'0'171,"80"0"-140,-27 14 16,79-14-47,-39 13 16,-54 0 15,14-13-31,-40 0 0,14 0 47,-1 0-47,-12 0 234,-1 0-187,66 0-47,-13 0 0,27 0 46,211 0-46,-211 0 63</inkml:trace>
  <inkml:trace contextRef="#ctx0" brushRef="#br0" timeOffset="134072.66">16867 12502 0,'0'0'171,"27"0"-140,26 26-31,13 40 32,-53-66-32,0 13 31,-13 1 31,13 12-15,27 120-16,-40-133 16,13-13 31,1-40-47,-1 0-31,0 1 31,0 12-15,-13 1-16,13 26 16,-13-13-1</inkml:trace>
  <inkml:trace contextRef="#ctx0" brushRef="#br0" timeOffset="135918.77">18534 12647 0,'0'-13'46,"0"13"-14,66 0-32,172 40 15,0 12 1,1125 160 31,-1204-212-16,39 0-16,-198 0 235,27 0-234,12 0-16,54 0 31,172 0-31,-107 0 31,305 13 16</inkml:trace>
</inkml:ink>
</file>

<file path=ppt/ink/ink6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53:59.328"/>
    </inkml:context>
    <inkml:brush xml:id="br0">
      <inkml:brushProperty name="width" value="0.05" units="cm"/>
      <inkml:brushProperty name="height" value="0.05" units="cm"/>
      <inkml:brushProperty name="color" value="#177D36"/>
      <inkml:brushProperty name="fitToCurve" value="1"/>
    </inkml:brush>
  </inkml:definitions>
  <inkml:trace contextRef="#ctx0" brushRef="#br0">14 200 0,'-10'0'15,"10"-10"16,0 10 1,0 10-17,0 9 1,0 31-16,0 39 15,0 21 1,0-1-16,20-30 16,-10-19-16,9-21 15,-9 1 1,0-30-16,0 0 15,-10-10 1,20 0-16,-10 0 16,10 0-1,-10 0-15,20 0 16,-21-10-1,11-10-15,-10 0 16,10 1 0,0-1-16,0-10 15,-10 10 1,10 0-16,-10 0 15,-1-9-15,1 9 16,0 0 0,0-10-16,0 0 15,-10 0 1,0 1-16,10-11 15,-10 0 1,0 11-16,0-1 16,0 0-1,0 0-15,0 10 16,0 0-1,-20 1-15,10 9 16,-10-10 0,1 10-16,9 0 15,-20 0-15,10 10 16,0 0-1,10 0-15,-10 0 16,10 0 0,1 0-16,-11 0 15,20 0 1,-10 0-16,0 0 15,10 0 1,-10 0-16,0 0 16,10 0-1,-10 20-15,0-10 16,0 10-1,0 0-15,0-11 16,0 11-16,10-20 16,-10 10-1,10-10-15,0 10 16,0 0 77,10-10-77,0 20-16,0-20 16,10 10-16,-10 0 15,0 0 1,0-10-16,0 10 15,-10-10 1,10 0-16,-10 0 16,10 0-1,0 0-15,0 0 16,-10 0-1,9 0-15,1 0 16,0 0 0,-10 0-16,10 0 15,0 0 1,0 0-16,0 0 15,0 0-15,0 0 16,-10 0 0,10 0-16,0 0 15,-10 0 1,10 0-1,-10 0 1,10 0 15,-10 0 32</inkml:trace>
  <inkml:trace contextRef="#ctx0" brushRef="#br0" timeOffset="1">480 567 0,'0'10'63,"0"-10"-48,0 10 1,0 10-16,0-1 15,0-9 1,0 10-16,0 0 16,0-20-1,0 20-15,0-20 16,0 10-1,10-10 1,0 0 0,-10 0-16,10 10 15,-10-10-15,20 0 16,-20 0-1,10 0-15,0 0 16,-10 0 0,20 0-16,-20 0 15,10-10 1,-1 0-16,-9 0 15,0 0 1,0 0-16,0 10 16,0-20-1,0 20-15,0-10 16,-9 0-1,-1-9-15,-10 19 16,10-20-16,0 20 16,0 0-1,0 0-15,10 0 16,-10 0-1,10 0-15,-10 0 32,0 0-17,10 0 1,0 10-16,0-10 15,0 10 1,0-10 0</inkml:trace>
  <inkml:trace contextRef="#ctx0" brushRef="#br0" timeOffset="2">719 1 0,'0'0'0,"-10"0"31,10 0 31,10 0-46,-1 0-16,11 0 16,0 0-1,0 0-15,0 0 16,-10 20-16,20 29 15,-20-19 1,9 30-16,-19-20 16,0-1-1,0 1-15,-10 10 16,1-21-1,-1 1-15,10 0 16,-10-20 0,0 0-16,10 0 15,0 0 1,0 0-16,0-10 15,0 9 1,0 1-16,0 0 16,0 0-16,10 10 15,-10-10 1,10 0-16,0 10 15,-10-10 1,9 10-16,1-10 16,-10-1-1,0 1-15,0 0 16,0-10-1,0 10-15,0-10 16,0 10 0</inkml:trace>
  <inkml:trace contextRef="#ctx0" brushRef="#br0" timeOffset="3">957 795 0,'0'10'0</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5T16:40:38.826"/>
    </inkml:context>
    <inkml:brush xml:id="br0">
      <inkml:brushProperty name="width" value="0.05292" units="cm"/>
      <inkml:brushProperty name="height" value="0.05292" units="cm"/>
      <inkml:brushProperty name="color" value="#FF0000"/>
    </inkml:brush>
  </inkml:definitions>
  <inkml:trace contextRef="#ctx0" brushRef="#br0">20651 12528 0,'0'0'265,"13"-13"-249,0 0 15,53-1-31,-39-12 31,39 13-31,-26-1 16,13-12-1,-40 26 1,-13 0-16,13 0 16,-13 0 15,13 0 0</inkml:trace>
  <inkml:trace contextRef="#ctx0" brushRef="#br0" timeOffset="3479.19">18150 5940 0,'0'0'63,"-13"159"-16,13-80-16,-13 106-31,13-145 47,-13 53-47,13-80 31,0 13-16,0-13 32,0-13-47,0 0 141,0-105-110,0-14-31,0-1 31,-13-65-31,13 106 31,0 13-31,0 79 141,0 13-110,0 120-31,0-53 47,0 92-47,0-146 0,0-25 31,0 12-31,0-13 31,0-13 47,0-13-47,0-13-31,13-14 16,-13-26-16,0-14 0,13-39 31,-13 80-15,0 26-16,0-1 15,0-12 1,0 26-1,0 0 48,13 40-32,-13 52-31,0 14 16,0 145-16,13-132 31,-13-66-31,0 0 0,0-26 31,0-14-31,0 0 0,0-26 62,0-27-46,0-105 15,0 39-31,0 0 31,0-66-31,0 119 32,0 0-32,0 40 31,0 0 0,0 26 16,0 27-16,0 52-31,0-52 16,0 0-16,0-27 15,0 13 16,0-12-15,0-28 31,0 1-16,0-27-31,0 14 0,0-14 16,0 14-1,0-14 1,0 27-16,0 0 15,0 13 32,0 13 16,0 27-48,0-1-15,0 14 16,0-26-16,0-1 15,0 1 1,0-14 15,0-13 16,0-13-16,0 13 0</inkml:trace>
  <inkml:trace contextRef="#ctx0" brushRef="#br0" timeOffset="7061.4">20426 5913 0,'0'14'109,"0"25"-77,0 28-32,0 91 15,13-78-15,0 39 16,1-53 31,-14-66-47,0 26 15,0-39 110,0-13-94,0-1-31,0-13 16,0 14-16,0-14 0,0 14 31,0-1-31,0 14 16,-14-27-1,14 27 1,0 0-1,0 0 1,0 0 15,0 26 32,0 26-48,0 1-15,0 79 31,0-92 1,0-14-32,0 13 15,0-39 63,0-79-47,-13-67 1,13 119-1,0 0-31,0 27 15,0 0 1,0 0-16,0 26 78,0 27-47,0 79-15,13 66 15,1-145-31,-14-14 31,0-13 16,0-13 31,0-39-47,0-54 0,0 40 1,0 13-1,0 27-31,0 13 31,13 13 16,-13 67-32,13 52-15,13 14 32,1 52-32,-14-158 31,-13-1-31,0-65 62,0-53-31,-53-305 1,53 357-1,0 27 31,0 14-31,0-14 16,0-27-16,-13 1-31,13-1 16,0 14-16,0 13 47</inkml:trace>
  <inkml:trace contextRef="#ctx0" brushRef="#br0" timeOffset="14477.82">18177 4260 0,'0'0'78,"0"13"-31,-53 66-16,-26 107 16,65-173-31,1 0-1,13 0-15,0 1 78</inkml:trace>
  <inkml:trace contextRef="#ctx0" brushRef="#br0" timeOffset="15684.89">20439 4101 0,'0'13'31,"0"53"-31,-26-39 47,12 26-47,1-14 31,-13 14-31,26-39 62,0-1-30,0-13-32,-14 0 15,14 13 16</inkml:trace>
  <inkml:trace contextRef="#ctx0" brushRef="#br0" timeOffset="31374.79">4339 9155 0,'0'-14'187,"0"14"-156,13 0 0,106-13-31,-79 0 31,92-27-31,-65 27 16,91-27 15,-105 27-31,53 0 47,-79 13-47,-1 0 31,14-13-31,-27 13 0,13 0 16,67 0 31,-67 0-16,27 0-31,-39 0 0,-1 0 31,27 0-31,-27 0 31,40 0-31,-40 0 16,53 0 15,-40 0-31,1 0 47,26 0-47,-40 0 47,14 0-16,-27 0 156,13 0-171,-13 0-1,26 0 1,-13 0-16,14 0 0,-1 13 31,14 0-31,-27-13 16,14 0-16,-1 0 15,-13 0 1,1 0 15,25 13-31,-25-13 31,-1 0-31,0 0 16,-13 0-16,13 0 15,1 14 1,-1-14-16,13 0 16,1 0-1,12 0 16,-25 0-31,-1 0 0,13 0 16,-13 0-16,1 0 47,12 0-47,-13 0 203,14 0-172,13 13-31,-14-13 15,14 13 1,13-13-16,39 13 16,-52-13 15,39 27-31,-52-14 31,39 0-31,-40-13 31,1 13-31,-14 1 31,0-14-31,0 0 32,1 0 186,12 0-187,1 0-31,-1 0 16,14 13-1,-27-13 1,13 0-16,-26 0 31,14 0 0,-14 0-31,13 0 16,0 0 62,-13 0 47</inkml:trace>
  <inkml:trace contextRef="#ctx0" brushRef="#br0" timeOffset="47450.71">3016 10478 0,'13'0'187,"27"0"-171,264 0 15,80 0 0,39 66 0,-409-66 188,25 0-204,464 119 17,-357-93-17,-14 14 1,-119-40 202,27 0-187,39 0-31,1 0 32,224 13-17,-278-13 204,40 0-188,424-106 0,-424 106-15,-40 0 171,27 0-156,40-13-31,13 0 0,0 0 31,-14 13-31,1-14 16,-53 14-16,-14 0 203,14 0-188,-14 0 32,106 27 0</inkml:trace>
  <inkml:trace contextRef="#ctx0" brushRef="#br0" timeOffset="54364.1">3334 12078 0,'0'0'156,"119"-39"-156,-27 12 32,80-26-17,-158 53 16</inkml:trace>
</inkml:ink>
</file>

<file path=ppt/ink/ink7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53:59.332"/>
    </inkml:context>
    <inkml:brush xml:id="br0">
      <inkml:brushProperty name="width" value="0.05" units="cm"/>
      <inkml:brushProperty name="height" value="0.05" units="cm"/>
      <inkml:brushProperty name="color" value="#177D36"/>
      <inkml:brushProperty name="fitToCurve" value="1"/>
    </inkml:brush>
  </inkml:definitions>
  <inkml:trace contextRef="#ctx0" brushRef="#br0">29 54 0,'0'10'0,"0"0"16,-10 0 0,10 10-16,0 29 15,0-19-15,0 10 16,0 29-1,0 1-15,0-1 16,0-9 0,0-1-16,0-19 15,0-20 1,0 10-16,0-30 15,10 0 1,-10 10-16,0-10 16,0 0 280,10 10-280,-10 0-1,9 19-15,21-9 16,-20-10-1,10 20-15,10-20 16,0 10 0,-1-10-16,1-10 15,-10 0 1,20-10-16,-20-10 15,-11 10-15,21-10 16,-10-20 0,0 21-16,0-21 15,-10-10 1,0-9-16,0-21 15,-10 11 1,0-1-16,0 11 16,-10 9-1,0 10-15,-10 20 16,10 1-1,-20-1-15,10 0 16,-9 10 0,9 0-16,-10 0 15,20 10-15,0 0 16,-10 0-1,10 0-15,10 0 16,-20 0 0,20 0-16,-19 10 15,9 0 1,0 0-16,0-10 15,10 10 1,-10-10-16,0 20 16,10-10-1,-10 9-15,0-9 16,10 0-1,0 20-15,0-10 16,0 0-16,0 0 16,0-1-1,0 1-15,0-10 16,0-10-1,0 20-15,0-20 16,0 10 0,0 0-16,10 0 15,0-10 1,10 20-16,-10-10 15,10 0 1,-10 0-16,-1-1 16,11 1-16,0 0 15,-10-10 1,10 0-16,-20 0 15,20 0 1,-20 0-16,10 0 16,0 0-1,0 0-15,-10 0 16,9 0-1,-9 0-15,10 0 16,-10 0 0,0 0 233,10 0-249,0 0 16,10 0-1,-10 0-15,0 0 16,0 0 0,0 0-16,0 0 15,-10 0 1,10 0-1,-10 0 63</inkml:trace>
  <inkml:trace contextRef="#ctx0" brushRef="#br0" timeOffset="1">505 689 0,'0'0'62,"0"0"-46,0-29-16,10 9 15,0-10 1,10 10-16,0-20 15,-20 21 1,10 9-16,0 0 16,-10 0-1,9 10-15,-9-10 16,10 10 31,-10 0 15,0 10-46,0 0-16,0 10 15,0-20 1,0 10-16,0-1 15,0 1 1,0-10-16,0 10 16,0 0-1,0 0-15,0-10 16,0 10-1,0 10 1,0-20 0,0 10-16,0 0 15,0-10-15,0 10 16,0-10-1,0 10-15,10-10 16,-10 0 0,0 10 15</inkml:trace>
  <inkml:trace contextRef="#ctx0" brushRef="#br0" timeOffset="2">594 709 0,'0'0'125,"0"0"-125,10 0 15,0 0-15,-10 0 16,20 0-1,-20 0 1,10 0 0,-10 0 15,10 0 47</inkml:trace>
  <inkml:trace contextRef="#ctx0" brushRef="#br0" timeOffset="3">715 139 0,'0'0'31,"0"0"-15,0-10 15,-10 10 16,10-10-32,0 10 17,0-10-32,0 0 15,0 0 1,0 0-16,10 0 15,-1 1 1,11-1-16,-10-10 16,20 10-1,-20 0-15,10 0 16,0 10-1,-20 0-15,10 0 16,-10 0-16,10 0 16,-1 0-1,-9 0 48,0 0-63,10 10 15,-10 0 1,10 0-16,-10-10 15,10 20 1,-10-20-16,10 10 16,-10-1-16,0 1 15,0-10 1,0 10-16,10 0 15,-10-10 1,0 10-16,0 10 16,0-10-1,0 0-15,0 10 16,0 0-1,0-1-15,-10-9 16,10 10 0,-10-10-16,0 0 15,10 0 1,-10-10-16,10 10 15,0-10-15,-10 10 16,1-10 0,9 0-16,-10 10 15,10 0 1,-10-10-16,10 10 15,-10-10 1,10 0-16,-10 10 16,10-10-1,0 10-15,-10-1 16,10 1-1,0 0-15,0 0 16,0 0 0,0 0-16,0 10 15,0-10-15,0 0 16,0 10-1,0-1-15,0-9 16,0 0 0,0 0-16,0 0 15,0 0 1,0-10-16,0 20 15,0-20 1,0 10-16,0 0 16,0 0-1,0 0-15,0-10 16,0 10-1,0 0-15,0-10 16,0 9-16,0-9 16,0 10-1,0 0-15,0-10 16,0 10-1,0-10-15,0 10 16,0-10 0,0 10-16,0 0 31</inkml:trace>
  <inkml:trace contextRef="#ctx0" brushRef="#br0" timeOffset="4">834 784 0</inkml:trace>
</inkml:ink>
</file>

<file path=ppt/ink/ink7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53:59.337"/>
    </inkml:context>
    <inkml:brush xml:id="br0">
      <inkml:brushProperty name="width" value="0.05" units="cm"/>
      <inkml:brushProperty name="height" value="0.05" units="cm"/>
      <inkml:brushProperty name="color" value="#177D36"/>
      <inkml:brushProperty name="fitToCurve" value="1"/>
    </inkml:brush>
  </inkml:definitions>
  <inkml:trace contextRef="#ctx0" brushRef="#br0">32 402 0,'0'0'31,"0"-17"47,0 17-78,0-17 16,0 17-1,33-16-15,-33-1 16,50-33 0,-34 17-16,18 0 15,-18-1 1,1 1-16,0 17 15,-17 16 1,16-17-16,-16 17 16,0-17 15,0 17-16,0-16 1,0-1 0,0 17-1,0-17-15,0 17 16,0 0-1,-16-16-15,16 16 16,-17-17 0,17 17-16,0 0 15,-17 0 1,1-17-16,16 17 15,-17 0 17,17 0-17,-17 0 1,17 0-1,-16 0 1,-1 0 0,17 0-1,-17 17-15,17-17 16,-16 17-1,-1-1-15,17 1 16,0-17-16,-16 17 16,16-17-1,0 16-15,0-16 16,0 0-1,0 17 1,0 0 0,0-1-16,0 1 15,0-1 1,0 1-16,0 16 15,0 1 1,0-18-16,0 17 16,0 1-1,0-1-15,0 0 16,0 0-16,0 1 15,0-1 1,0 17-16,0 0 16,0 0-1,0-17-15,0 17 16,0-17-1,0 0-15,0 1 16,0-1 0,0-17-16,0 1 15,0 0 1,0-17-1,0 16 1,0 1 0,0-17 15,0 17-16,0-17 1,0 16 31</inkml:trace>
  <inkml:trace contextRef="#ctx0" brushRef="#br0" timeOffset="1">32 734 0,'0'0'15,"0"0"1,0-16-16,0 16 15,0-17 1,0 0 0,0 17-1,0 0 1,0-16-16,16 16 15,-16-17 1,33 0-16,-16 17 16,16-33-1,-16 33-15,0-17 16,16 17-1,-16-16-15,-1 16 16,1 0-16,-1 0 16,-16 0-1,17 0 1,-17 0-1,17 0 1,-17 0 0,16 0-1,-16 0 1,17 0-16,-17 16 15,0 1 1,17-17-16,-17 17 16,0-17-1,16 33-15,1-33 16,-17 17-16,0 16 15,0-16 1,0-1-16,16 1 16,-16-1-1,0 18-15,0-34 16,0 16-1,0 18-15,0-18 16,0 1 0,0-1-16,0-16 15,0 34 1,0-18-16,0 1 15,0 16 1,0-33-16,0 17 16,0-17-16,0 16 15,0 1 1,0-17 46</inkml:trace>
  <inkml:trace contextRef="#ctx0" brushRef="#br0" timeOffset="2">747 285 0,'0'0'0,"0"0"62,-17 0-62,0 0 16,17 0 0,-16 17-16,-1 16 15,-16 0 1,0 1-16,33 15 15,-17-15-15,0-18 16,17 18 0,0-18-16,0 1 15,0 16 1,0-16-16,0-1 15,0 1 1,0 16-16,0-16 16,0 0-1,0-1-15,0 1 16,0-1-1,0-16-15,0 17 16,17 0 0,-17-17-16,0 0 15,0 16-15,17-16 16,-1 0-1,-16 0-15,17 0 16,-17 17 0,33-17-16,-33 0 15,17 0 1,-1 0-16,1 0 15,-17 0 1,17 0-16,-17 0 16,16 0-1,1 0-15,-17 0 16,17 0-1,-17 0 63</inkml:trace>
  <inkml:trace contextRef="#ctx0" brushRef="#br0" timeOffset="3">813 518 0,'0'-17'47,"0"1"-16,17 16 1,-17 0-32,0 0 15,16 0 1,-16 0-16,17 0 15,-17 0 1,0 16-16,17 1 16,-17 0-1,16-1-15,-16-16 16,0 33-1,0-33-15,0 17 16,0-17-16,0 17 16,0-1-1,0-16-15,0 0 31,0 0 79,0-16-95,0 16-15,34-50 47,-34 33-47,0 17 16,16 0-1,-16-16-15,0 16 47,0-17-31,0 17 93,0-17-78,17 17-31,-17 0 16,0-16-1,0-1 1,0 17-1,0 0 1,0-17 31,0 17 46,16 0-77,-16-16 62,0 16 16,0 0-79,0 16 1,0-16-16,0 17 15,0 0 1,0-17 15,0 16-15,0-16 15,0 17-31,0 0 16,0-17-1,0 16 1,0-16-1,0 17 17,0-17 61,0 16-46,0 1-31,0-17-1,0 17-15,17-17 16,-17 0-1,0 16-15,17-16 16,-17 0 0,0 17 15,0 0 0,16-17-15,-16 0-1,17 0 16,-17 16 16,0-16-16,17 0 16,-17 0-16,0 0 1</inkml:trace>
  <inkml:trace contextRef="#ctx0" brushRef="#br0" timeOffset="4">1129 269 0,'0'0'110,"17"0"-95,-1 0 1,-16 0-1,17 0 1,-17 0-16,17 16 16,-17-16-1,16 17-15,1-17 16,-17 33-16,16-16 15,1-1 1,-17 18-16,0-18 16,17 1-1,-1 33-15,-16-34 16,0 1-1,0 0-15,0-1 16,17 17 0,-17-33-16,0 17 15,17 16 1,-17-33-16,0 34 15,0-34 1,0 16-16,0 1 16,0 0-16,0-1 15,0 1 1,0-1-16,16-16 15,-16 17 1,0-17-16,0 17 31,0-1-31,0-16 31,0 17-31,0-17 16,0 17 0,0-17-16,0 16 15,0 1-15,-16-17 16,16 0-1,0 16-15,0-16 16,-17 0 0,17 17 15,0-17 16,0 17-32,0-17 1,0 16-1,-17-16 1,17 0 0,0 17-16,0-17 31,-16 0-16,16 17 1,0-1 46,0-16-46,0 0 0,-17 17 15,17-17 0,0 16 0,-17-16-15,17 17 62</inkml:trace>
</inkml:ink>
</file>

<file path=ppt/ink/ink7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54:35.417"/>
    </inkml:context>
    <inkml:brush xml:id="br0">
      <inkml:brushProperty name="width" value="0.05292" units="cm"/>
      <inkml:brushProperty name="height" value="0.05292" units="cm"/>
      <inkml:brushProperty name="color" value="#FF0000"/>
    </inkml:brush>
  </inkml:definitions>
  <inkml:trace contextRef="#ctx0" brushRef="#br0">8847 11991 0,'0'-7'156,"0"7"-140,7-14-16,7-14 15,14-14 1,-7-6-16,14-22 16,-7 7-1,-15 0-15,2 15 16,-9 6-1,1 21-15,-7 7 16,0 7-16,0-7 16,0 14-1,0-7-15,0 7 16,-7-7-1,1 7-15,-9 0 16,-6 7 0,8 7-16,-22 28 15,-7 20 1,-7 29-16,0 34 15,1 15 1,20-8-16,7-34 16,0-7-16,7-1 15,14-13 1,0-14-16,0-8 15,0-13 1,0-21-16,0 0 16,7-7-1,-7-7-15,7 0 16,-7-7-1,0 0-15,7 7 32,0-7-1</inkml:trace>
  <inkml:trace contextRef="#ctx0" brushRef="#br0" timeOffset="1">8680 12451 0,'0'0'78,"0"-14"-62,0 0-1,7 7-15,0-14 16,7 14 0,-7 0-16,6-7 15,2 8 1,-9 6-16,9 0 15,-2 0 1,-6 0-16,0 0 16,-7 0-1,7 0-15,-7 0 16,7 6-16,7 8 15,-14 7 1,7-7-16,-7 7 16,7 0-1,-7 0-15,0 0 16,0-7-1,0 0-15,0-8 16,0 9 0,0-8-16,0-1 31,0-6-31</inkml:trace>
  <inkml:trace contextRef="#ctx0" brushRef="#br0" timeOffset="2">9433 11845 0,'0'0'125,"-14"13"-125,-7 15 16,-7 21-1,7 7-15,-7-7 16,7 0-1,1 6-15,5-34 16,8 14 0,1-14-16,-2-7 15,8 0-15,0-7 16,0 7-1,0-7-15,0 0 16,0 14 0,0-14-16,0-1 15,0 9 1,8 5-16,-2-6 15,-6-7 1,7 14-16,0-14 16,1 0-1,-8 7-15,6-7 16,1 0-1,-7-7-15,7 7 16,7 0-16,-7-7 16,7 0-1,0 0-15,0 0 16,0 0-1,-7 0-15,7 0 16,-7 0 0,0 0-16,0 0 15,-7 0 1</inkml:trace>
  <inkml:trace contextRef="#ctx0" brushRef="#br0" timeOffset="3">9565 12124 0,'0'0'94,"7"0"-78,7 0-1,7 0-15,0 13 16,-8 8-1,9-7-15,-1 21 16,-1 0-16,-20-7 16,8-7-1,-8 0-15,0 0 16,0-8-1,0-6-15,0 1 16,-8-8 0,8 0-1,0 0 48,0 0-48,0-15-15,0 2 16,0 5-16,8-5 15,-2-1 1,8 0-16,-7 7 16,7-7-1,-7 0-15,7 0 16,-7 0-1,7-7-15,-7 7 16,-7 0 0,7 0-16,-7-7 15,7 14 1,-7 1-16,0-9 15,0 15 1,0-7-16,-7 14 109,0 14-93,0 0-1,0 14-15,7-21 16,-7 7 0,7-7-16,0 7 15,0-14 1,0 0-16,0 0 15,0 7-15,0-7 16,0 0 0,0 0-16,7-1 15,0 1 1,-7-7-16,7 8 15,-7-1 1,14-7-16,-14 0 16,7 0-1,0 6-15,0-6 16,0 0-1,7 0-15,-7 0 16,0 0 0,-7 0-16,7 0 15,-7 0-15</inkml:trace>
  <inkml:trace contextRef="#ctx0" brushRef="#br0" timeOffset="4">10046 11782 0,'0'0'281,"0"14"-266,14 7-15,0-1 16,0 16-1,-7-9-15,7 8 16,-7 0 0,6 0-16,-5 13 15,-1 8 1,-1-21-16,1 14 15,-7-14 1,0-14-16,0 7 16,0 0-16,0 0 15,0 0 1,0 13-16,-7-6 15,-6-7 1,13 7-16,-8-21 16,1-7-1,7 6-15,0-13 16,0 8-1</inkml:trace>
  <inkml:trace contextRef="#ctx0" brushRef="#br0" timeOffset="5">10499 12374 0,'0'0'31,"0"0"0,7-7-31,0 7 16,21-14-16,-7 7 16,7 1-1,13-1-15,1-1 16,-14 1-1,-7 7-15,0 0 16,-14-6 0,-7 6-16,7 0 15</inkml:trace>
  <inkml:trace contextRef="#ctx0" brushRef="#br0" timeOffset="6">10541 12221 0,'7'0'140,"21"0"-124,14-7-16,-15 7 15,1 0 1,0 0-16,-14 0 16,-7 0-1,0 0-15,0 0 16</inkml:trace>
  <inkml:trace contextRef="#ctx0" brushRef="#br0" timeOffset="7">11189 11977 0,'-7'7'171,"7"14"-155,-7 7-1,0 14-15,-7 0 16,7 6 0,-7 8-16,7 0 15,0-8-15,7-6 16,0-14-1,0-7-15,0 0 16,0-14 0,0-7-16,0 7 15,0 0 1,0-7-16,7 0 15,-7 0 1,7 0-16,-7 0 16,14 0-1,-7-14-15,14-7 16,0-14-1,14-13-15,-7 6 16,0 7-16,-1-7 16,-6-7-1,-6 14-15,-2-6 16,1-2-1,-14 2-15,0 20 16,0-7 0,-7 14-16,0 0 15,-21 0 1,7 0-16,-20 0 15,13 7 1,7 1-16,-7 6 16,21 0-1,0 0-15,0 0 16,7 0-1,0 0 126,0 6-126,0-6 1,0 7-16</inkml:trace>
  <inkml:trace contextRef="#ctx0" brushRef="#br0" timeOffset="8">11175 12047 0,'7'6'94,"0"-6"-78,14 8-16,0-8 15,14 0 1,-14 0-16,-7 0 15,-1 0 1,-5 0-16,-2 0 16</inkml:trace>
  <inkml:trace contextRef="#ctx0" brushRef="#br0" timeOffset="9">11356 12402 0,'0'7'31,"0"-7"-31,0 0 15,0 0-15,-6 7 16,-2-7 0,1 7-16,7 0 15,-7-7 1,7 14-16,-6-7 15,6 0 1,0 7-16,0-14 16,0 7-1,0 0-15,0 0 31,0-7-15,0 0 0,0 0-16,6 0 15,-6 0-15,14 0 16,-14 0-1,14 0-15,-14 0 16,7-7 0,-7 7-16,7-7 15,0 7 1,-7-7-16,0 0 15,0 7 1,0-7-16,0 7 16,0-7-1,0 0 1,0 7-1,0-7-15,0 7 16,0-7 0,-7 7-16,7 0 15,-7 0-15,7-7 31,-7 7-31,1 0 63</inkml:trace>
  <inkml:trace contextRef="#ctx0" brushRef="#br0" timeOffset="10">11739 12193 0,'8'0'78,"-1"0"-63,14-7-15,14 7 16,20-7 0,-27 7-1,-14-7 1,-7 7-16,0 0 15,-7-7 297,0 7-296,0-7 0,0 7-16,0-14 15,0 14 1,0-7-16,0 7 15,0-7 17</inkml:trace>
  <inkml:trace contextRef="#ctx0" brushRef="#br0" timeOffset="11">11823 12075 0,'0'0'78,"0"14"-78,0-1 16,0 9-1,0-2-15,7 1 16,-7 0 0,7-7-16,-7-7 15,0 0 1,0 0-16,0 0 15,0 0-15,7-7 16,-7 14 0,0-7-16,0 0 15,0-7 1,0 7-16,0-7 15,0 7 1,0-7-16,0 0 31</inkml:trace>
  <inkml:trace contextRef="#ctx0" brushRef="#br0" timeOffset="12">12235 11970 0,'0'0'15,"-8"0"1,1 28-16,1 14 15,6 14 1,-7-8-16,7 1 16,0 0-1,0-21-15,0 0 16,0-8-1,0 2-15,7-9 16,-7-5 0,6 5-16,1-13 15,-7 0-15,15 7 16,-15-7-1,6 0-15,1 0 16,1 0 0,-2 0-16,1 0 15,0 0 1,7-14-16,0 0 15,0-14 1,0 8-16,7-8 16,0-14-1,-7 0-15,0-14 16,-7 0-1,0-6-15,-7 13 16,0 14 0,0-7-16,0 14 15,-7 0-15,-7 8 16,7 6-1,-14-7-15,14 14 16,-7-7 0,0 7-16,0-7 15,-7 14 1,8-7-16,-2 7 15,2 0 1,-2 0-16,2 0 16,13 0-1,-8 0-15,8 0 16,0 0 31,0 14-32,0 0-15,0 7 16,0 0-1,0 0-15,0 0 16,0-1 0,0-5-16,8-2 15,-8-6 1,0 0-16,0-7 31,0 7 31,0-7-46,7 7-16,-7-7 16,6 7-1,-6 0-15,0-7 16,7 7-1,-7-7-15,0 0 16,8 0 15,-8 7-15,6-7-1,-6 0 1,7 0-16,-7 0 16,7 0-1,1 0-15,-2 0 16,1 0-16,-7 0 15,7 0 1,0 0-16,-7 0 16,7 0-1,-7 0-15,7 0 16,0 0 31,-7 0 202,7 0-186,-7 0 124,7 0-172,-7 0-15,7 0 16,0 0 0,-7 0-16,7 0 15</inkml:trace>
  <inkml:trace contextRef="#ctx0" brushRef="#br0" timeOffset="13">12436 12318 0,'0'15'93,"0"-8"-93,0-1 16,8 15-16,-8-14 16,0 0-1,0 0-15,7 0 16,-7 0-1,0-7-15,0 7 16,0-7 46</inkml:trace>
  <inkml:trace contextRef="#ctx0" brushRef="#br0" timeOffset="14">12639 11935 0,'0'0'47,"7"0"-32,0 7 1,0 0-16,7 0 16,0 14-16,0 0 15,-8 0 1,-6 0-16,0 7 15,0-7 1,0-1-16,0 1 16,0-7-1,-13 0-15,13-7 16,0 0-1,-7-7-15,7 7 16,0-7 93,14-14-93,-1-14-16,8 8 15,0-8 1,0 7-16,0-14 16,0 0-1,0 0-15,-7 21 16,-14 0-1,7 0-15,0 0 16,-7 14 0,0-7-16,0 0 15,0 7 94,-7 7-93,0 14-16,0-7 16,7 0-1,-7 7-15,7 0 16,0 7-16,0-7 15,0 7 1,0-15-16,0 2 16,0-9-1,0 9-15,0-8 16,0-1-1,0 1-15,0-7 16,0 7 0,0 0-16,7-7 15,-7 7 1,7-7-1,-7 0 1,7 7-16,0-7 16,0 0-16,0 0 15,0 0 1,7 0-16,-14 0 15,14 0 1,-14 0-16,6 0 16,-6 0-1,8 0 422,-8 0-421,7 0-1,-1 0-15,-6 0 16,7 0-1,-7 0-15</inkml:trace>
  <inkml:trace contextRef="#ctx0" brushRef="#br0" timeOffset="15">8965 12562 0,'0'0'31,"0"7"-15,0-7-16,-6 14 15,6-7 1,0 8-16,0-2 16,0 8-1,0 0 1,0 0-16,0-7 15,0 0-15,0-7 16,0 7 0,0-14-16,0 7 15,0-7 1,0 0 15,0 0-31,6 0 16,1 0-1,-7 0-15,8 0 16,-1 0-16,-7 0 15,6-7 1,1 0-16,1 0 16,-2-7-1,-6 0-15,0 7 16,7-7-1,-7 0-15,0 0 16,0 7 0,0-7-16,0 1 15,0 5 1,0-6-16,0 8 15,0-2 1,0 1-16,0 1 16,-7-1-1,7 0-15,0 7 16,-6-8-16,-2 8 31,8-6-31,0 6 31,-7 0-15,7 0-1,-6 0 17,-1 0-32,7 0 15,-8 6 1,8 9-16,0-8 15,-7-1-15,1 1 16,6 1 0,0-2-1,0-6 1,0 7 15,0 0 63,0-7-79,6 0-15,1 0 16,-7 0-1,15 0-15,-15 0 16,6 0 0,-6 0-16,7 0 15,-7 0 1,8 0 15,-2 0 16,-6 0-16,7 0-15,-7 0-1,7 0 16,0 0 1,-7 0 30</inkml:trace>
</inkml:ink>
</file>

<file path=ppt/ink/ink7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00:22.507"/>
    </inkml:context>
    <inkml:brush xml:id="br0">
      <inkml:brushProperty name="width" value="0.05" units="cm"/>
      <inkml:brushProperty name="height" value="0.05" units="cm"/>
      <inkml:brushProperty name="color" value="#177D36"/>
      <inkml:brushProperty name="fitToCurve" value="1"/>
    </inkml:brush>
  </inkml:definitions>
  <inkml:trace contextRef="#ctx0" brushRef="#br0">16 201 0,'0'0'31,"0"-9"47,0 9-78,0-8 16,0 8-1,16-8-15,-16 0 16,25-17 0,-16 8-16,7 0 15,-7 1 1,-1-1-16,0 9 15,-8 8 1,9-9-16,-9 9 16,0-8 15,0 8-16,0-8 1,0 0 0,0 8-1,0-9-15,0 9 16,0 0-1,-9-8-15,9 8 16,-8-8 0,8 8-16,0 0 15,-8 0 1,-1-9-16,9 9 15,-8 0 17,8 0-17,-8 0 1,8 0-1,-9 0 1,1 0 0,8 0-1,-8 9-15,8-9 16,-9 8-1,1 0-15,8 1 16,0-9-16,-8 8 16,8-8-1,0 8-15,0-8 16,0 0-1,0 8 1,0 1 0,0-1-16,0 0 15,0 1 1,0-1-16,0 9 15,0-1 1,0-7-16,0 7 16,0 1-1,0-1-15,0 1 16,0 0-16,0-1 15,0 1 1,0 8-16,0 0 16,0 0-1,0-9-15,0 9 16,0-8-1,0 0-15,0-1 16,0 1 0,0-9-16,0 1 15,0-1 1,0-8-1,0 8 1,0 0 0,0-8 15,0 9-16,0-9 1,0 8 31</inkml:trace>
  <inkml:trace contextRef="#ctx0" brushRef="#br0" timeOffset="1">16 367 0,'0'0'15,"0"0"1,0-8-16,0 8 15,0-9 1,0 1 0,0 8-1,0 0 1,0-8-16,8 8 15,-8-8 1,17-1-16,-9 9 16,9-16-1,-9 16-15,0-9 16,9 9-1,-9-8-15,1 8 16,-1 0-16,0 0 16,-8 0-1,9 0 1,-9 0-1,8 0 1,-8 0 0,8 0-1,-8 0 1,8 0-16,-8 8 15,0 1 1,9-9-16,-9 8 16,0-8-1,8 17-15,0-17 16,-8 8-16,0 8 15,0-7 1,0-1-16,9 0 16,-9 1-1,0 7-15,0-16 16,0 9-1,0 7-15,0-7 16,0-1 0,0 0-16,0-8 15,0 17 1,0-9-16,0 0 15,0 9 1,0-17-16,0 8 16,0-8-16,0 9 15,0-1 1,0-8 46</inkml:trace>
  <inkml:trace contextRef="#ctx0" brushRef="#br0" timeOffset="2">373 143 0,'0'0'0,"0"0"62,-8 0-62,0 0 16,8 0 0,-9 8-16,1 9 15,-9-1 1,1 1-16,16 8 15,-9-9-15,1-7 16,8 7 0,0-7-16,0-1 15,0 9 1,0-9-16,0 0 15,0 1 1,0 7-16,0-8 16,0 1-1,0-1-15,0 0 16,0 1-1,0-9-15,0 8 16,8 0 0,-8-8-16,0 0 15,0 9-15,9-9 16,-1 0-1,-8 0-15,8 0 16,-8 8 0,17-8-16,-17 0 15,8 0 1,1 0-16,-1 0 15,-8 0 1,8 0-16,-8 0 16,9 0-1,-1 0-15,-8 0 16,8 0-1,-8 0 63</inkml:trace>
  <inkml:trace contextRef="#ctx0" brushRef="#br0" timeOffset="3">407 259 0,'0'-8'47,"0"-1"-16,8 9 1,-8 0-32,0 0 15,8 0 1,-8 0-16,9 0 15,-9 0 1,0 9-16,8-1 16,-8 0-1,8 1-15,-8-9 16,0 16-1,0-16-15,0 9 16,0-9-16,0 8 16,0 0-1,0-8-15,0 0 31,0 0 79,0-8-95,0 8-15,17-25 47,-17 17-47,0 8 16,8 0-1,-8-9-15,0 9 47,0-8-31,0 8 93,0-8-78,8 8-31,-8 0 16,0-9-1,0 1 1,0 8-1,0 0 1,0-8 31,0 8 46,9 0-77,-9-9 62,0 9 16,0 0-79,0 9 1,0-9-16,0 8 15,0 0 1,0-8 15,0 9-15,0-9 15,0 8-31,0 0 16,0-8-1,0 9 1,0-9-1,0 8 17,0-8 61,0 8-46,0 1-31,0-9-1,0 8-15,8-8 16,-8 0-1,0 8-15,8-8 16,-8 0 0,0 9 15,0-1 0,9-8-15,-9 0-1,8 0 16,-8 8 16,0-8-16,8 0 16,-8 0-16,0 0 1</inkml:trace>
  <inkml:trace contextRef="#ctx0" brushRef="#br0" timeOffset="4">565 134 0,'0'0'110,"8"0"-95,0 0 1,-8 0-1,8 0 1,-8 0-16,9 9 16,-9-9-1,8 8-15,0-8 16,-8 17-16,9-9 15,-1 0 1,-8 9-16,0-9 16,8 0-1,1 17-15,-9-16 16,0-1-1,0 0-15,0 1 16,8 7 0,-8-16-16,0 9 15,8 7 1,-8-16-16,0 17 15,0-17 1,0 8-16,0 0 16,0 1-16,0-1 15,0 0 1,0 1-16,9-9 15,-9 8 1,0-8-16,0 8 31,0 1-31,0-9 31,0 8-31,0-8 16,0 8 0,0-8-16,0 9 15,0-1-15,-9-8 16,9 0-1,0 8-15,0-8 16,-8 0 0,8 9 15,0-9 16,0 8-32,0-8 1,0 8-1,-8-8 1,8 0 0,0 8-16,0-8 31,-9 0-16,9 9 1,0-1 46,0-8-46,0 0 0,-8 8 15,8-8 0,0 9 0,-8-9-15,8 8 62</inkml:trace>
</inkml:ink>
</file>

<file path=ppt/ink/ink7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04:32.824"/>
    </inkml:context>
    <inkml:brush xml:id="br0">
      <inkml:brushProperty name="width" value="0.05" units="cm"/>
      <inkml:brushProperty name="height" value="0.05" units="cm"/>
      <inkml:brushProperty name="color" value="#177D36"/>
      <inkml:brushProperty name="fitToCurve" value="1"/>
    </inkml:brush>
  </inkml:definitions>
  <inkml:trace contextRef="#ctx0" brushRef="#br0">1006 1023 0,'20'0'78,"0"0"-62,0 0-1,0 0-15,0 0 16,0 0 0,0 0-16,-20 0 15,20 0 1,-20 0 31</inkml:trace>
  <inkml:trace contextRef="#ctx0" brushRef="#br0" timeOffset="-2288">446 583 0,'0'0'124,"-20"0"-108,0 0 0,-20 0-16,-20 0 15,40 0-15,-20 0 16,0 0-1,0 0-15,20 0 16,0 0 0,-20 0-16,40 0 15,-20 0 1,20 0-16,-20 0 15,20 0 1,-20 20 0,0 0-1,20 40-15,0 0 16,0 0-1,0 0-15,0 0 16,0-20 0,0 0-16,0 0 15,0 0-15,0-20 16,0 20-1,0-20-15,0 0 16,0 0 0,0-20-16,0 20 15,0-20 1,0 20-16,0 0 15,0 0 1,0 20-16,0 0 16,0-20-1,0 20-15,0 0 16,0-20-16,0 0 15,0 0 1,0 0-16,0-20 16,0 20-1,0-20 79,20 0-94,0 0 15,0 0-15,0 0 16,0 0 0,20 0-16,-20 0 15,0 0 1,20 0-16,-20 0 15,0-20 1,20 20-16,-40 0 16,40 0-1,-40 0-15,20-20 16,-20 20-1,20 0 1,0 0 0</inkml:trace>
  <inkml:trace contextRef="#ctx0" brushRef="#br0" timeOffset="-902">86 1083 0,'0'20'62,"20"-20"-46,0 0-16,20 0 15,0 0 1,20 0-16,-20 20 16,20-20-1,-40 0-15,20 0 16,-20 0-1,0 0 1,-20 0 0</inkml:trace>
  <inkml:trace contextRef="#ctx0" brushRef="#br0" timeOffset="1155">966 1303 0,'0'0'31,"0"0"-15,20 0 0,0 0-1,0 0 1,-20 0-1,20 0-15,0 0 16,0 0 0,0 0-16,0 0 15,0 0 1,-20 0-16,20 0 15,0 0 1,-20 0 15,20 0 32</inkml:trace>
  <inkml:trace contextRef="#ctx0" brushRef="#br0" timeOffset="10130">2166 1543 0,'-20'0'62,"20"20"-31,0-20-15,0 20-16,0 0 16,0 20-1,0 0-15,0-20 16,0 0-1,0 0-15,0-20 16,0 20-16,0-20 47</inkml:trace>
  <inkml:trace contextRef="#ctx0" brushRef="#br0" timeOffset="8459">2466 523 0,'0'0'125,"-20"0"-109,0 20-16,-20-20 15,20 40 1,0-20-16,-40 0 16,20 20-1,-20-20-15,-20 20 16,20 0-1,0-40-15,20 20 16,-20 0 0,40 0-16,0-20 15,0 0 1,0 0-16,20 0 31,0 20 16,-20-20-32,20 20 1,0 0 0,0-20-1,0 20 16,40-20-15,0 0 0,0 0-16,0 0 15,20 0 1,-40-20-16,0 20 15,20-20-15,-20 20 16,0 0 0,-20-20-1,20 20 48,-20 0-17,0 20-30,0 20-16,-20 0 16,0 0-1,-40 20-15,40 20 16,-40 20-1,0-60-15,40 20 16,0-20 0,0-20-16,20 0 15,-20-20 1,20 20 15,0-20 16,20 0-32,0 0 1,40 0-16,-20-20 16,-20 0-1,40-20-15,0 40 16,-20-40-1,20 20-15,0 0 16,0 0 0,-40 20-16,0-20 15,20 0 1,-20 20-16,0 0 15,-20 0 344,20 0-343,0 0-1,0 0-15,0 0 16,0 0 0,20 0-16,-20 0 15,0 0-15,0 0 16,0 0-1,0 0 1,-20 0 0,20 0 46</inkml:trace>
  <inkml:trace contextRef="#ctx0" brushRef="#br0" timeOffset="10980">2206 1443 0</inkml:trace>
  <inkml:trace contextRef="#ctx0" brushRef="#br0" timeOffset="11730">2366 1543 0,'0'0'62,"20"0"-46,0 0 0,-20 0-1,20 0-15,0 0 16,0 0-1,-20 0-15,20 0 16,-20 0 0,20 0 46</inkml:trace>
  <inkml:trace contextRef="#ctx0" brushRef="#br0" timeOffset="12479">2466 1683 0,'0'0'125,"0"0"-109,20 0-1,0 0-15,0 0 16,-20 0 0,20 0-16,-20 0 31</inkml:trace>
  <inkml:trace contextRef="#ctx0" brushRef="#br0" timeOffset="13908">2786 1503 0,'0'0'78,"0"20"-78,0 0 15,0-20 1,0 20-16,0 0 15,0 0 1,0-20 15,0 0 0,20 20 1,-20-20-32,20 0 15,0 0 16,-20 0 1,20 0-1,-20 0 0,0 0-15,20 0-1,-20-20 1,0 20-1,0-20-15,0 0 16,0 20 0,0-20 15,0 20 31,0-20-15,0 20-47,0 0 78,0 0-78</inkml:trace>
  <inkml:trace contextRef="#ctx0" brushRef="#br0" timeOffset="17139">1906 543 0,'0'0'187,"0"20"-187,0-20 16,0 20 0,0 0-16,0-20 15,20 0 1,-20 20-16,0-20 31,0 0 141,0 0-172,0 0 15,0-40 1,0 40-1,0-20 1,0 20 0,0-20 15,0 0 0,0 20 0,0-20 0,20 20 1,-20-20-17,20 20 1,-20 0-16,0 0 15,0-20 17,20 20-32,-20 0 62,20 0-31,0 0-15,-20 0 15,0 0-15,20 0-16,-20 0 15,0 0 1,0 20-1,20-20-15,-20 0 16,20 20 0,-20-20 15,0 20-16,0-20 1,0 20 0,0-20 15,0 20 31,0-20 1</inkml:trace>
  <inkml:trace contextRef="#ctx0" brushRef="#br0" timeOffset="19288">3286 643 0,'-20'0'16,"20"0"-1,0 0 1,-20 40-16,20-20 16,0 20-1,0 0-15,0 0 16,0 0-1,0-20-15,0 40 16,0-40-16,0 20 16,0-20-1,0 0-15,0 0 16,0 20-1,0-40-15,0 20 16,0-20 0,0 20-16,0 0 15,20 0 1,-20-20-16,0 20 15,20 0 1,0 0-16,-20 0 16,20 0-16,0 0 15,-20 0 1,20 0-16,-20-20 15,0 20 1,20 0-16,0 0 281,-20 0-266,20 20-15,0-20 16,-20 0 0,20 20-16,0-40 15,-20 20-15,0 0 16,20-20-1,-20 20-15,0-20 16,20 20 0,0-20 15,-20 20 0,0-20-31</inkml:trace>
  <inkml:trace contextRef="#ctx0" brushRef="#br0" timeOffset="22742">3686 763 0,'0'0'109,"0"0"-93,0 40-1,0-20-15,0 0 16,0 20-1,0-40-15,0 20 16,0 0 0,20 0-16,-20 0 15,0-20-15,20 40 16,0-40-1,-20 0-15,20 20 16,-20-20 0,20 0-16,-20 0 15,20 0 1,0 0-16,-20 0 15,20 0 1,-20 0-16,20 0 31,0 0-31,-20 0 16,0 0-1,20-20 1,-20 0-16,0 0 16,0-20-1,0 20-15,0 0 16,0-20-1,0 20-15,0 0 16,0 20 0,0-20-16,0 20 15,0 0 1,0 0 93,0 20-109,0 0 16,20 20-1,20 0-15,-20 40 16,0-40-1,-20 0-15,20 0 16,0 20 0,-20-20-16,0-20 15,0 0 1,0 0-16,0 0 15,0-20-15,0 20 16,0-20 0,0 20-16,0-20 15,-20 0 1,0 20-16,20 0 15,-20-20 1,0 20-16,20-20 16,-20 0-1,20 0-15,0 20 31,-20-20-15,0 0 15,20 0 0,-20 0-15,20 0 0,0 0-16,-20-20 31,20 20-31,0-20 31,0 20 0,0-20-15,0 20 15,0-20-31,0 20 16,20 0 15,-20 0-16</inkml:trace>
  <inkml:trace contextRef="#ctx0" brushRef="#br0" timeOffset="24861">4246 1303 0,'0'0'78,"0"0"-63,0 0 1,0 20 15,0 0 63,0-20 249,0 20-327,20-20-16,-20 20 15,0-20 1,0 20-16,0 0 15,20-20 1,-20 0 0,0 20 140</inkml:trace>
  <inkml:trace contextRef="#ctx0" brushRef="#br0" timeOffset="25835">4286 1143 0</inkml:trace>
  <inkml:trace contextRef="#ctx0" brushRef="#br0" timeOffset="27241">4646 983 0,'0'0'0,"20"0"94,-20 0-94,20 0 16,0 0-1,-20 0-15,20 0 16,20 0-16,-20-20 15,0 20 1,20 0-16,-20-20 16,0 20-1,0 0-15,0 0 31</inkml:trace>
  <inkml:trace contextRef="#ctx0" brushRef="#br0" timeOffset="31162">5226 743 0,'0'0'156,"0"0"-156,0-20 16,40-20 0,-20 20-16,0-20 15,0 40 1,0-40-16,0 20 15,-20 0 1,0 20-16,0-20 16,0 20-1,20-20-15,-20 20 16,0-20-1,0 0-15,0 20 32,0-20-32,0 20 15,0-20-15,0 20 16,0 0-1,0-20-15,-20 0 16,0 20 0,20-20-16,-20 20 15,20 0 1,0 0-1,0-20 1,-20 20 15,20 0 0,-20 0-31,0 0 16,20 0 0,-20 0-1,20 0-15,0 0 16,-20 20-1,20-20-15,0 20 16,-20 0 0,20 20-16,0 0 15,0 0 1,0 0-16,0 0 15,0 0 1,0 20-16,0-20 16,0 0-1,20 0-15,-20 20 16,20-20-16,-20 0 15,0 20 1,20-20-16,-20 20 16,20 0-1,-20-20-15,0 0 16,20-20-1,-20 20-15,0-40 16,0 40 0,0-40-16,0 20 15,0-20 1,0 20-16,0-20 15,0 20 17</inkml:trace>
  <inkml:trace contextRef="#ctx0" brushRef="#br0" timeOffset="32307">5306 1163 0,'0'-20'0,"0"20"31,0-20-16,20 0 1,-20 0-16,0 20 16,20 0-16,-20-20 15,0 0 1,20 20-16,0 0 15,-20-20 1,20 20-16,-20 0 16,40 0-1,-40 0-15,20 0 16,-20 0-1,20 0-15,0 0 16,-20 0 0,20 0-16,-20 0 15,0 40-15,20-40 16,-20 20-1,20-20-15,0 20 16,-20 0 0,20-20-16,-20 20 15,0-20 1,20 20-16,-20 0 15,20 0 1,-20-20-16,0 20 16,0-20-1,0 20-15,0 0 16,0-20-1,0 20 1,0-20 0,0 20-1,0 0 32</inkml:trace>
  <inkml:trace contextRef="#ctx0" brushRef="#br0" timeOffset="33808">5906 583 0,'0'0'109,"0"20"-109,-20 0 16,0 0-1,20 20-15,-20-20 16,20 20 0,0 0-16,0 0 15,0-20 1,0 20-16,-20-20 15,20 0 1,0 20-16,0-40 16,0 20-16,0 0 15,0 0 1,0-20-16,0 20 15,0 0 1,0 0-16,0 0 16,0 0-1,0 0-15,0-20 16,0 20-1,0-20-15,0 20 16,0 0 0,20-20-1,-20 0-15,0 0 16,20 0-1,0 20-15,-20-20 16,20 0 0,-20 0-16,20 0 15,-20 0 1,20 0 15</inkml:trace>
  <inkml:trace contextRef="#ctx0" brushRef="#br0" timeOffset="37201">6026 943 0,'0'-20'16,"0"20"-1,20 0 16,0 0 1,-20 0-32,0 20 15,20-20 1,-20 20-16,20 0 15,-20 0 1,20 0-16,-20 0 16,0 0-1,0 0-15,0 0 16,0-20-1,0 20-15,0-20 16,0 20-16,0 0 31,0-20 16,20 0 125,-20 0-157,0 0-15,0-20 16,20 20-1,-20-20-15,0 20 16,20-20 0,-20 0-1,20 20 16,-20-20-15,0 20 15,0-20-15,0 20 15,0 0-31,0-20 62,0 0-30,20 20-1,-20 0-31,0-20 15,0 20 17,0-20-1,0 0-31,20 20 31,-20-20-31,0 0 16,20 0-1,-20 20-15,0-20 16,0 20-1,0 0 204,0 20-219,-20 20 15,0-20 1,20 0-16,0-20 16,0 20-1,0-20-15,0 20 16,0 0-1,0-20 17,0 20-32,0-20 15,0 20 1,0 0-16,0-20 15,0 20-15,0-20 16,0 20 0,0-20-16,0 20 15,0 0 1,0-20-16,0 20 15,0-20 1,0 20 15,0-20 32,0 20-32,0-20-16,20 0 17,-20 0-1,20 0 31,-20 0-15,20 0 0,-20 0 280,20 0-264,0 0-1,-20 0-31,0 0 1,20 0-1,-20 20 16,20-20-16,0 0-16,-20 0 17,0 0-17,20 0 16</inkml:trace>
  <inkml:trace contextRef="#ctx0" brushRef="#br0" timeOffset="38153">6566 1163 0,'20'0'16,"-20"0"-16,0 0 16,0 20-1,0-20 1,0 20-1,0 0 1,0 0 0,0-20-16,0 20 15,0 0 1,0-20-16,0 20 15,0-20 1,0 20 0,0-20 30</inkml:trace>
  <inkml:trace contextRef="#ctx0" brushRef="#br0" timeOffset="38989">6606 1083 0,'0'-20'16</inkml:trace>
  <inkml:trace contextRef="#ctx0" brushRef="#br0" timeOffset="40391">6666 663 0,'20'0'94,"0"0"-94,0 20 15,0 0 1,-20 0-16,40 40 15,-20 0-15,-20 0 16,20-20 0,-20 20-16,0 0 15,0-20 1,0-20-16,0 0 15,0 0 1,0 0-16,0 0 16,0-20-1,0 20-15,0 0 16,0-20-1,0 20 1,0-20 0,0 20-16,0-20 15,0 0-15,0 20 16,0 0-1,0-20 1,-20 0 0,20 20-1</inkml:trace>
  <inkml:trace contextRef="#ctx0" brushRef="#br0" timeOffset="41893">7046 223 0,'0'20'47,"0"-20"-47,0 20 16,0 40-16,20-20 15,0 0 1,0 0-16,-20 0 16,20-20-1,-20 20-15,20 0 16,-20-20-1,0 20-15,0 0 16,0-20 0,0 0-16,0 40 15,0-20 1,0-20-16,0 0 15,0 20 1,0-20-16,0 0 16,0 20-16,0-20 15,0 0 1,0 0-16,0 0 15,0 0 1,0 0-16,0 0 16,0 0-1,0 0-15,0 0 16,0-20-1,0 20-15,0 0 16,0 0 0,0 0-16,0 0 15,0 0 1,0 20-16,0-20 15,0 0 1,-20 20-16,20-40 16,0 40-16,0-40 15,-20 20 1,20-20 15,0 0-31</inkml:trace>
  <inkml:trace contextRef="#ctx0" brushRef="#br0" timeOffset="46015">7286 163 0,'0'-20'16,"0"20"15,0-20 16,0 20 156,0 0-31,0-20-157,0 0 1,0 0-16,0 20 15,0-20 1,0 0-16,0 20 16,20-20 15,-20 20-16,20 0 1,-20 0 15,20 0-15,0 0-1,-20 20-15,0 0 16,0 0 0,0-20-16,0 20 15,0 0 1,0-20-16,0 20 15,0 0-15,0 0 16,0 0 0,0-20-16,0 40 15,0-40 1,0 20-16,0-20 31,0 0-31,0 20 31,-20-20 0,20 0-31,0 20 172,0 0-110,0-20-46,0 20 46,0-20-30,-20 0-1,20 0-16,-20 0 32,20 0 94,-20 0 30,20 0 16,0 20-171,0 0 15,0-20 0,0 0-31,0 0 16,20 0 15,-20 20-15,20-20-1,-20 0 17,20 0-1,0 0-16,-20 0 1,0 0 0,20 0-1,-20 0 1,20 0-16,0 0 31,-20 0-31,20 0 31,-20 0-15,20 0-1,-20 0 1,20 0 0,0 0 15,-20 0-16,20 0 1,-20 0 0,20 0 15,-20 0-31,0 0 31,20 0 0</inkml:trace>
  <inkml:trace contextRef="#ctx0" brushRef="#br0" timeOffset="128313.54">1366 1063 0,'0'-20'140,"0"20"-109,0-20-31,0 0 16,0 0 0,0 20-16,0-20 15,0 0-15,0 20 16,0-20-1,0 20-15,0-20 16,0 0 0,0 20-16,20-20 31,-20 20-31,0-20 15,0 20 1,0-20 0,0 0-1,0 20-15,0-20 16,0 20-16,20 0 15,-20-20 1,0 0 0,20 20 46,-20 0-46,0 0 77,20 0 1,-20-20-16,0 20-47,0-20-15,20 20-16,-20-20 15,0 0 1,0 0-16,0 20 15,0-20 1,0 0-16,20 20 16,-20-20-1,0 20-15,0-20 31,20 20 250,-20-20-265,0 20-1,0-20 1,0 20 0,0-20-16,0 20 15,0-20 16,20 20 32,-20 0-1,0 0-62,0 20 16,0-20-1,0 40-15,0-40 16,0 20 0,0-20-16,20 40 15,-20-40 1,0 20-16,0 0 15,0 0-15,0 0 16,0-20 0,0 20-16,0 0 15,0-20 1,0 20-1,0-20 1,0 20-16,0-20 16,0 20-1,0 0-15,0 0 16,0-20-1,0 20-15,0 0 16,0 0 0,0 0-16,0 0 15,0-20-15,0 20 16,0-20-1,0 20-15,0 0 16,0-20 0,0 20-1,0-20 1,0 20 15,0 0 0,0-20 0,0 20-15,0-20 0,0 20 30</inkml:trace>
  <inkml:trace contextRef="#ctx0" brushRef="#br0" timeOffset="130249.54">1366 1323 0,'0'0'47,"0"20"140,20-20-171,0 0-1,0 0-15,0 0 16,-20 0 0,40 0-16,-40 0 15,20 0-15,-20 0 16,20 0-1,0 0-15,-20 20 16,20-20 0,-20 0-16,20 0 31,-20 0-31,20 0 15,0 0 1,-20 0 15,20 0 0,-20 20 250,0-20-250,0 20-31,20-20 32,-20 0-17,20 0 1,-20 0 46</inkml:trace>
  <inkml:trace contextRef="#ctx0" brushRef="#br0" timeOffset="133269.54">1466 1623 0,'0'0'0,"-20"0"78,20 20-62,-20-20-16,20 20 15,0 0-15,0-20 16,0 20-1,0-20-15,0 0 16,0 20 31,0-20 202,0 0-233,0-20-16,0 20 16,0-20-1,0 0-15,0 20 16,0-20-1,0 20-15,0-20 16,0 20-16,0-20 16,0 0-1,0 20-15,0-20 16,0 20-1,0-20 1,20 0 0,-20 20 15,0-20-16,0 20 1,20 0 0,-20-20-1,0 20 1,20 0 15,-20 0 0,20 0-15,0 0-1,-20 0 17,20 0-17,-20 0 1,20 0 15,0 0 0,-20 0-15,20 0 15,-20 0-31,0 20 16,0-20-1,0 20-15,0 0 16,0-20-1,0 20 1,20-20-16,-20 20 31,0 0-31,0-20 31,0 20 32,0-20-32,0 20 0,0-20-31,0 20 31,0 0-15,0-20 0,0 0-1,0 20 1,0-20-1,0 20 17,0 0-1,0-20 47,0 20 62,0-20-109,0 20 16,0-20 31</inkml:trace>
  <inkml:trace contextRef="#ctx0" brushRef="#br0" timeOffset="136995.54">1367 1323 0,'20'0'218,"0"0"-202,-20 0-1,20 0 1,-20 0-1,20 0-15,0 0 16,-20 0 0,20 0-16,-20 0 15,20 0 1,-20 0-1,0 0 1,20 0-16,0 0 31,-20 0-15,0 20-1,20-20 1,-20 0 0,20 0 15,0 0-16,-20 20 1,0-20 0,20 0 30,-20 0-30,0 0 0,0 20 15,20-20-16,-20 0 63,0 0 141,0 0-204,-20 0-15,0 0 16,20 0 0,-20 0-16,0-20 15,0 20-15,20 0 16,-20 0-1,20-20-15,-20 20 63,20 0-1,-20 0-15,0 0 15,20 0-15,-20 0-31,20-20-1,0 20 1,-20 0 0,0 0 46,20-20-31,0 20 0,-20 0 1,20-20-32,0 20 31,0 0 16,-20 0-16,20-20 31</inkml:trace>
</inkml:ink>
</file>

<file path=ppt/ink/ink7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4-05T16:48:33.705"/>
    </inkml:context>
    <inkml:brush xml:id="br0">
      <inkml:brushProperty name="width" value="0.05292" units="cm"/>
      <inkml:brushProperty name="height" value="0.05292" units="cm"/>
      <inkml:brushProperty name="color" value="#FF0000"/>
    </inkml:brush>
  </inkml:definitions>
  <inkml:trace contextRef="#ctx0" brushRef="#br0">1244 10729 0,'0'-13'16,"0"-1"0,0 28 30,0 12-14,0 67-32,13-40 15,-13-14-15,0-12 16,0-14-1,0 0-15,0-13 32</inkml:trace>
  <inkml:trace contextRef="#ctx0" brushRef="#br0" timeOffset="772.04">3784 10411 0,'-14'67'16,"1"-15"-16,0 28 15,13-27 1,-13-14 0,13 14-16,0-39 31,0-1 0</inkml:trace>
  <inkml:trace contextRef="#ctx0" brushRef="#br0" timeOffset="39559.25">18309 11853 0,'0'0'109,"0"14"-78,0-1-31,0 13 0,0 14 16,0 92 15,0-105 0,0-1-31,0-26 16</inkml:trace>
  <inkml:trace contextRef="#ctx0" brushRef="#br0" timeOffset="41149.35">17568 4458 0,'0'0'94,"106"13"-63,-53 1-15,13-1-1,-13 0-15,93 0 47,-133-13-47,0 0 31,-13 0-31</inkml:trace>
  <inkml:trace contextRef="#ctx0" brushRef="#br0" timeOffset="45121.58">17873 5596 0,'0'0'47,"0"26"-16,0 1 0,0 65 0,0-78-15,0-14 62,79 13-31,-26 0-32,-27-13 1,41 0-1,-41 0-15,0 0 32,1 0-32,13 0 15,-27-26-15,13 26 0,1 0 16,-14-14-1,0 1-15,14 13 234,-1 0-218,27 0-16,-13 0 16,-1 0-16,1 0 31,-13 13-31,12-13 0,-12 0 31,-14 0-31,13 0 0,1 0 31,-1 0-31,-12 0 16,-1 0-1,13 0-15,-13 0 16,1 0-16,-1 0 31,-13 0 0,13 0-15,-13 0 15,27 0 0,-27 0-31,13 0 16,0 0 15,0 0-31,0 0 16,-13 0-16,14 0 31,-1 0-31,-13 0 31,13 0-31,-13 0 16,13 0-1,-13 0 1,0-13 46,14 13-46,-1 0 982</inkml:trace>
  <inkml:trace contextRef="#ctx0" brushRef="#br0" timeOffset="47207.7">14354 13057 0,'0'-13'47,"26"13"-47,14 0 16,13 0-16,0 0 31,26 0-31,-13 0 16,27 0-16,-14 0 15,1 0 1,12 0-16,1 0 15,26 0-15,-13 13 32,-14 0-32,1 1 0,-27 12 15,-13-13-15,0 14 31,-40-27-31,0 0 0,0 13 16,-13-13 0,14 0 30</inkml:trace>
  <inkml:trace contextRef="#ctx0" brushRef="#br0" timeOffset="48022.74">13745 12726 0,'0'-13'62,"0"13"-46,13 0-1,40-26 17,185-1-32,40 14 31,-132 13-31,-40 0 15,-14 0-15,-12 0 16,-28 0 0,-12 0-1,-27 0-15,14 0 16,-14 0-16,0 0 15,-13 0 1,14 0 0,-14 0-16,13 0 15,-13 0 1,13 0-16,0 0 31,-13 0-15,13 0-1,-13 0-15,14 0 31,-1 0-15</inkml:trace>
  <inkml:trace contextRef="#ctx0" brushRef="#br0" timeOffset="49599.83">14737 12356 0,'27'0'31,"12"0"-15,28 0-16,12 0 15,14 27 1,105 52-1,-13 13 1,-79-52 0,-27 0-16,-12 0 31,78 26-16,-118-53-15,-1-13 32,14 26-32,-14-12 15,1-14-15,-1 0 16,-13 13-1,1 0 1,12 0-16,-13-13 0,0 0 16,1 14-1,12-14 1,-13 13 46,1-13-46,39 13 31,-14 0-32,-26-13 1,1 0-16,-14 0 31,0 0 0,0 13-15,0 1-1,-27 25 1,-92 41-16,-40 52 16,-105 40-16,52-40 15,53-26-15,54-26 16,-1-14-1,40-27 1,39-25 0,14-1-16,0 0 15,-1-13 1</inkml:trace>
  <inkml:trace contextRef="#ctx0" brushRef="#br0" timeOffset="57998.31">21299 13401 0,'0'13'78,"0"-13"-62,-26 14 15,12-14-31,1 26 16,-80 1 15,67-14-16,26-13 17,-26 0-17</inkml:trace>
  <inkml:trace contextRef="#ctx0" brushRef="#br0" timeOffset="64322.67">22146 13176 0,'0'27'15,"0"-1"-15,0-13 31,0 54-31,0-28 32,26 1-32,-13-14 0,14 14 15,-1 0-15,-13-14 16,14 1-1,-27-1-15,26-13 32,1 1-32,-27 12 15,26-13 1,-12 1-16,12-1 15,14 0 1,-14 0-16,1 0 31,52 1-31,-53-14 16,14 13-1,0-13-15,-14 0 0,14 0 32,0 0-32,13-13 0,52-27 31,-65 14-31,-13 12 31,25-12-31,-25 13 0,-1-1 47,41-12-47,-41 26 0,0-13 15,1-1-15,-1 14 16,-12-13 0,-1 13-16,13-13 31,1 0-31,-27 13 31,26-13-31,-13-1 0,1 14 31,-1 0-31,0-13 0,14 0 16,-1 0-1,-13-1 1,0 14 0,14 0-16,-27-13 15,13 13 1,0-13-16,1 0 15,-14 13 1,13 0-16,-13-14 16,13 14-1,0 0 32,-13-13-16</inkml:trace>
  <inkml:trace contextRef="#ctx0" brushRef="#br0" timeOffset="68297.89">24236 11642 0,'0'0'16,"0"-14"15,13 1-31,27 13 0,13 0 16,0-13 30,158 13-46,-145 0 0,1 0 16,-15 13 31,41 40-47,-66-26 15,-1 26 17,0 171-17,-26-131-15,0 13 31,0 106-31,0-93 16,-26-27-16,13-12 47,0 12-47,-14-65 0,14 26 15,13-27 1,-13-13 0,-1 67-16,1-41 46,0 133-46,13-119 0,-13 13 32,-1 80-32,1-54 15,0-12 1,0 12-1,0-25-15,-1-1 16,14-27-16,-13 1 31,0 0-15,13-40-16,0 13 0,-13-13 265,-27 0-249,0 0-16,-39 0 15,-27 0 1,-26 0-16,-14 0 31,-184 13-31,197 0 16,27-13-1,40 14-15,27-14 16,25 0-16,1 13 15</inkml:trace>
</inkml:ink>
</file>

<file path=ppt/ink/ink7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1:28.735"/>
    </inkml:context>
    <inkml:brush xml:id="br0">
      <inkml:brushProperty name="width" value="0.05" units="cm"/>
      <inkml:brushProperty name="height" value="0.05" units="cm"/>
      <inkml:brushProperty name="color" value="#177D36"/>
      <inkml:brushProperty name="fitToCurve" value="1"/>
    </inkml:brush>
  </inkml:definitions>
  <inkml:trace contextRef="#ctx0" brushRef="#br0">743 756 0,'15'0'78,"0"0"-62,-1 0-1,1 0-15,0 0 16,0 0 0,-1 0-16,-14 0 15,15 0 1,-15 0 31</inkml:trace>
  <inkml:trace contextRef="#ctx0" brushRef="#br0" timeOffset="1">329 431 0,'0'0'124,"-14"0"-108,-1 0 0,-15 0-16,-14 0 15,29 0-15,-14 0 16,-1 0-1,1 0-15,14 0 16,0 0 0,-14 0-16,29 0 15,-15 0 1,15 0-16,-15 0 15,15 0 1,-15 14 0,0 1-1,15 29-15,0 1 16,0-1-1,0 0-15,0 1 16,0-16 0,0 1-16,0-1 15,0 1-15,0-15 16,0 14-1,0-14-15,0 0 16,0-1 0,0-14-16,0 15 15,0-15 1,0 15-16,0 0 15,0 0 1,0 14-16,0 1 16,0-16-1,0 16-15,0-1 16,0-14-16,0 0 15,0 0 1,0 0-16,0-15 16,0 14-1,0-14 79,15 0-94,0 0 15,0 0-15,0 0 16,-1 0 0,16 0-16,-15 0 15,-1 0 1,16 0-16,-15 0 15,-1-14 1,16 14-16,-30 0 16,30 0-1,-30 0-15,14-15 16,-14 15-1,15 0 1,0 0 0</inkml:trace>
  <inkml:trace contextRef="#ctx0" brushRef="#br0" timeOffset="2">64 800 0,'0'15'62,"14"-15"-46,1 0-16,15 0 15,-1 0 1,15 0-16,-14 14 16,14-14-1,-29 0-15,15 0 16,-16 0-1,1 0 1,-15 0 0</inkml:trace>
  <inkml:trace contextRef="#ctx0" brushRef="#br0" timeOffset="3">713 962 0,'0'0'31,"0"0"-15,15 0 0,0 0-1,0 0 1,-15 0-1,15 0-15,-1 0 16,1 0 0,0 0-16,0 0 15,-1 0 1,-14 0-16,15 0 15,0 0 1,-15 0 15,15 0 32</inkml:trace>
  <inkml:trace contextRef="#ctx0" brushRef="#br0" timeOffset="4">1600 1140 0,'-15'0'62,"15"14"-31,0-14-15,0 15-16,0 0 16,0 14-1,0 1-15,0-15 16,0-1-1,0 1-15,0-15 16,0 15-16,0-15 47</inkml:trace>
  <inkml:trace contextRef="#ctx0" brushRef="#br0" timeOffset="5">1821 386 0,'0'0'125,"-15"0"-109,1 15-16,-16-15 15,15 30 1,1-16-16,-31 1 16,16 15-1,-16-16-15,-14 16 16,15 0-1,0-30-15,14 14 16,-14 1 0,29 0-16,0-15 15,1 0 1,-1 0-16,15 0 31,0 15 16,-15-15-32,15 14 1,0 1 0,0-15-1,0 15 16,30-15-15,-1 0 0,1 0-16,-1 0 15,16 0 1,-31-15-16,1 15 15,15-15-15,-16 15 16,1 0 0,-15-14-1,15 14 48,-15 0-17,0 14-30,0 16-16,-15-1 16,0 1-1,-29 14-15,29 15 16,-29 15-1,0-44-15,29 14 16,0-14 0,0-16-16,15 1 15,-14-15 1,14 15 15,0-15 16,14 0-32,1 0 1,29 0-16,-14-15 16,-15 0-1,29-14-15,0 29 16,-14-30-1,14 16-15,1-1 16,-1 0 0,-29 15-16,-1-15 15,16 0 1,-15 15-16,-1 0 15,-14 0 344,15 0-343,0 0-1,0 0-15,0 0 16,-1 0 0,16 0-16,-15 0 15,-1 0-15,1 0 16,0 0-1,0 0 1,-15 0 0,14 0 46</inkml:trace>
  <inkml:trace contextRef="#ctx0" brushRef="#br0" timeOffset="6">1629 1066 0</inkml:trace>
  <inkml:trace contextRef="#ctx0" brushRef="#br0" timeOffset="7">1747 1140 0,'0'0'62,"15"0"-46,0 0 0,-15 0-1,15 0-15,-1 0 16,1 0-1,-15 0-15,15 0 16,-15 0 0,15 0 46</inkml:trace>
  <inkml:trace contextRef="#ctx0" brushRef="#br0" timeOffset="8">1821 1243 0,'0'0'125,"0"0"-109,15 0-1,0 0-15,0 0 16,-15 0 0,14 0-16,-14 0 31</inkml:trace>
  <inkml:trace contextRef="#ctx0" brushRef="#br0" timeOffset="9">2058 1110 0,'0'0'78,"0"15"-78,0 0 15,0-15 1,0 14-16,0 1 15,0 0 1,0-15 15,0 0 0,14 15 1,-14-15-32,15 0 15,0 0 16,-15 0 1,15 0-1,-15 0 0,0 0-15,14 0-1,-14-15 1,0 15-1,0-15-15,0 0 16,0 15 0,0-14 15,0 14 31,0-15-15,0 15-47,0 0 78,0 0-78</inkml:trace>
  <inkml:trace contextRef="#ctx0" brushRef="#br0" timeOffset="10">1408 401 0,'0'0'187,"0"15"-187,0-15 16,0 15 0,0-1-16,0-14 15,14 0 1,-14 15-16,0-15 31,0 0 141,0 0-172,0 0 15,0-29 1,0 29-1,0-15 1,0 15 0,0-15 15,0 0 0,0 15 0,0-15 0,15 15 1,-15-14-17,15 14 1,-15 0-16,0 0 15,0-15 17,15 15-32,-15 0 62,15 0-31,-1 0-15,-14 0 15,0 0-15,15 0-16,-15 0 15,0 0 1,0 15-1,15-15-15,-15 0 16,15 14 0,-15-14 15,0 15-16,0-15 1,0 15 0,0-15 15,0 15 31,0-15 1</inkml:trace>
  <inkml:trace contextRef="#ctx0" brushRef="#br0" timeOffset="11">2427 475 0,'-15'0'16,"15"0"-1,0 0 1,-15 29-16,15-14 16,0 15-1,0-1-15,0 1 16,0-1-1,0-14-15,0 29 16,0-29-16,0 15 16,0-15-1,0-1-15,0 1 16,0 15-1,0-30-15,0 14 16,0-14 0,0 15-16,0 0 15,15 0 1,-15-15-16,0 14 15,15 1 1,0 0-16,-15 0 16,14 0-16,1-1 15,-15 1 1,15 0-16,-15-15 15,0 15 1,15-1-16,-1 1 281,-14 0-266,15 14-15,0-14 16,-15 0 0,15 15-16,0-30 15,-15 14-15,0 1 16,14-15-1,-14 15-15,0-15 16,15 15 0,0-15 15,-15 14 0,0-14-31</inkml:trace>
  <inkml:trace contextRef="#ctx0" brushRef="#br0" timeOffset="12">2722 564 0,'0'0'109,"0"0"-93,0 29-1,0-14-15,0 0 16,0 14-1,0-29-15,0 15 16,0 0 0,15-1-16,-15 1 15,0-15-15,15 30 16,0-30-1,-15 0-15,14 15 16,-14-15 0,15 0-16,-15 0 15,15 0 1,0 0-16,-15 0 15,14 0 1,-14 0-16,15 0 31,0 0-31,-15 0 16,0 0-1,15-15 1,-15 0-16,0 0 16,0-14-1,0 14-15,0 0 16,0-14-1,0 14-15,0 0 16,0 15 0,0-15-16,0 15 15,0 0 1,0 0 93,0 15-109,0 0 16,14 14-1,16 1-15,-15 29 16,0-29-1,-15-1-15,14 1 16,1 14 0,-15-15-16,0-14 15,0 0 1,0 0-16,0 0 15,0-15-15,0 14 16,0-14 0,0 15-16,0-15 15,-15 0 1,1 15-16,14 0 15,-15-15 1,0 14-16,15-14 16,-15 0-1,15 0-15,0 15 31,-15-15-15,1 0 15,14 0 0,-15 0-15,15 0 0,0 0-16,-15-15 31,15 15-31,0-14 31,0 14 0,0-15-15,0 15 15,0-15-31,0 15 16,15 0 15,-15 0-16</inkml:trace>
  <inkml:trace contextRef="#ctx0" brushRef="#br0" timeOffset="13">3136 962 0,'0'0'78,"0"0"-63,0 0 1,0 15 15,0 0 63,0-15 249,0 15-327,15-15-16,-15 14 15,0-14 1,0 15-16,0 0 15,14-15 1,-14 0 0,0 15 140</inkml:trace>
  <inkml:trace contextRef="#ctx0" brushRef="#br0" timeOffset="14">3165 844 0</inkml:trace>
  <inkml:trace contextRef="#ctx0" brushRef="#br0" timeOffset="15">3431 726 0,'0'0'0,"15"0"94,-15 0-94,15 0 16,0 0-1,-15 0-15,14 0 16,16 0-16,-15-15 15,-1 15 1,16 0-16,-15-15 16,-1 15-1,1 0-15,0 0 31</inkml:trace>
  <inkml:trace contextRef="#ctx0" brushRef="#br0" timeOffset="16">3860 549 0,'0'0'156,"0"0"-156,0-15 16,29-15 0,-14 16-16,0-16 15,-1 30 1,1-29-16,0 14 15,-15 0 1,0 15-16,0-15 16,0 15-1,15-15-15,-15 15 16,0-14-1,0-1-15,0 15 32,0-15-32,0 15 15,0-15-15,0 15 16,0 0-1,0-14-15,-15-1 16,0 15 0,15-15-16,-15 15 15,15 0 1,0 0-1,0-15 1,-14 15 15,14 0 0,-15 0-31,0 0 16,15 0 0,-15 0-1,15 0-15,0 0 16,-14 15-1,14-15-15,0 15 16,-15 0 0,15 14-16,0 1 15,0-1 1,0 1-16,0-1 15,0 1 1,0 14-16,0-14 16,0-1-1,15 1-15,-15 14 16,14-14-16,-14-1 15,0 16 1,15-16-16,-15 15 16,15 1-1,-15-16-15,0 1 16,15-15-1,-15 14-15,0-29 16,0 30 0,0-30-16,0 14 15,0-14 1,0 15-16,0-15 15,0 15 17</inkml:trace>
  <inkml:trace contextRef="#ctx0" brushRef="#br0" timeOffset="17">3919 859 0,'0'-15'0,"0"15"31,0-15-16,14 1 1,-14-1-16,0 15 16,15 0-16,-15-15 15,0 0 1,15 15-16,0 0 15,-15-14 1,15 14-16,-15 0 16,29 0-1,-29 0-15,15 0 16,-15 0-1,15 0-15,-1 0 16,-14 0 0,15 0-16,-15 0 15,0 29-15,15-29 16,-15 15-1,15-15-15,-1 15 16,-14-1 0,15-14-16,-15 15 15,0-15 1,15 15-16,-15 0 15,15-1 1,-15-14-16,0 15 16,0-15-1,0 15-15,0 0 16,0-15-1,0 15 1,0-15 0,0 14-1,0 1 32</inkml:trace>
  <inkml:trace contextRef="#ctx0" brushRef="#br0" timeOffset="18">4362 431 0,'0'0'109,"0"14"-109,-15 1 16,0 0-1,15 14-15,-15-14 16,15 15 0,0-1-16,0 1 15,0-15 1,0 14-16,-14-14 15,14 0 1,0 14-16,0-29 16,0 15-16,0 0 15,0 0 1,0-15-16,0 14 15,0 1 1,0 0-16,0 0 16,0-1-1,0 1-15,0-15 16,0 15-1,0-15-15,0 15 16,0-1 0,14-14-1,-14 0-15,0 0 16,15 0-1,0 15-15,-15-15 16,15 0 0,-15 0-16,15 0 15,-15 0 1,14 0 15</inkml:trace>
  <inkml:trace contextRef="#ctx0" brushRef="#br0" timeOffset="19">4450 696 0,'0'-14'16,"0"14"-1,15 0 16,0 0 1,-15 0-32,0 14 15,15-14 1,-15 15-16,15 0 15,-15 0 1,14 0-16,-14-1 16,0 1-1,0 0-15,0 0 16,0-15-1,0 14-15,0-14 16,0 15-16,0 0 31,0-15 16,15 0 125,-15 0-157,0 0-15,0-15 16,15 15-1,-15-15-15,0 15 16,15-14 0,-15-1-1,14 15 16,-14-15-15,0 15 15,0-15-15,0 15 15,0 0-31,0-14 62,0-1-30,15 15-1,-15 0-31,0-15 15,0 15 17,0-15-1,0 0-31,15 15 31,-15-14-31,0-1 16,15 0-1,-15 15-15,0-15 16,0 15-1,0 0 204,0 15-219,-15 15 15,0-16 1,15 1-16,0-15 16,0 15-1,0-15-15,0 15 16,0 0-1,0-15 17,0 14-32,0-14 15,0 15 1,0 0-16,0-15 15,0 15-15,0-15 16,0 14 0,0-14-16,0 15 15,0 0 1,0-15-16,0 15 15,0-15 1,0 14 15,0-14 32,0 15-32,0-15-16,15 0 17,-15 0-1,15 0 31,-15 0-15,14 0 0,-14 0 280,15 0-264,0 0-1,-15 0-31,0 0 1,15 0-1,-15 15 16,15-15-16,-1 0-16,-14 0 17,0 0-17,15 0 16</inkml:trace>
  <inkml:trace contextRef="#ctx0" brushRef="#br0" timeOffset="20">4849 859 0,'15'0'16,"-15"0"-16,0 0 16,0 15-1,0-15 1,0 14-1,0 1 1,0 0 0,0-15-16,0 15 15,0 0 1,0-15-16,0 14 15,0-14 1,0 15 0,0-15 30</inkml:trace>
  <inkml:trace contextRef="#ctx0" brushRef="#br0" timeOffset="21">4879 800 0,'0'-15'16</inkml:trace>
  <inkml:trace contextRef="#ctx0" brushRef="#br0" timeOffset="22">4923 490 0,'15'0'94,"0"0"-94,-1 14 15,1 1 1,-15 0-16,30 29 15,-16 1-15,-14-1 16,15-15 0,-15 16-16,0-1 15,0-14 1,0-16-16,0 1 15,0 0 1,0 0-16,0-1 16,0-14-1,0 15-15,0 0 16,0-15-1,0 15 1,0-15 0,0 15-16,0-15 15,0 0-15,0 14 16,0 1-1,0-15 1,-15 0 0,15 15-1</inkml:trace>
  <inkml:trace contextRef="#ctx0" brushRef="#br0" timeOffset="23">5204 165 0,'0'14'47,"0"-14"-47,0 15 16,0 30-16,14-16 15,1 1 1,0-1-16,-15 1 16,15-16-1,-15 16-15,15 0 16,-15-16-1,0 16-15,0-1 16,0-14 0,0 0-16,0 29 15,0-14 1,0-15-16,0-1 15,0 16 1,0-15-16,0-1 16,0 16-16,0-15 15,0 0 1,0-1-16,0 1 15,0 0 1,0 0-16,0-1 16,0 1-1,0 0-15,0 0 16,0-15-1,0 14-15,0 1 16,0 0 0,0 0-16,0 0 15,0-1 1,0 16-16,0-15 15,0-1 1,-15 16-16,15-30 16,0 29-16,0-29 15,-15 15 1,15-15 15,0 0-31</inkml:trace>
  <inkml:trace contextRef="#ctx0" brushRef="#br0" timeOffset="24">5381 120 0,'0'-14'16,"0"14"15,0-15 16,0 15 156,0 0-31,0-15-157,0 0 1,0 1-16,0 14 15,0-15 1,0 0-16,0 15 16,15-15 15,-15 15-16,15 0 1,-15 0 15,14 0-15,1 0-1,-15 15-15,0 0 16,0 0 0,0-15-16,0 14 15,0 1 1,0-15-16,0 15 15,0 0-15,0-1 16,0 1 0,0-15-16,0 30 15,0-30 1,0 14-16,0-14 31,0 0-31,0 15 31,-15-15 0,15 0-31,0 15 172,0 0-110,0-15-46,0 15 46,0-15-30,-14 0-1,14 0-16,-15 0 32,15 0 94,-15 0 30,15 0 16,0 14-171,0 1 15,0-15 0,0 0-31,0 0 16,15 0 15,-15 15-15,15-15-1,-15 0 17,14 0-1,1 0-16,-15 0 1,0 0 0,15 0-1,-15 0 1,15 0-16,-1 0 31,-14 0-31,15 0 31,-15 0-15,15 0-1,-15 0 1,15 0 0,-1 0 15,-14 0-16,15 0 1,-15 0 0,15 0 15,-15 0-31,0 0 31,15 0 0</inkml:trace>
  <inkml:trace contextRef="#ctx0" brushRef="#br0" timeOffset="25">1009 785 0,'0'-15'140,"0"15"-109,0-14-31,0-1 16,0 0 0,0 15-16,0-15 15,0 0-15,0 15 16,0-14-1,0 14-15,0-15 16,0 0 0,0 15-16,15-15 31,-15 15-31,0-14 15,0 14 1,0-15 0,0 0-1,0 15-15,0-15 16,0 15-16,14 0 15,-14-14 1,0-1 0,15 15 46,-15 0-46,0 0 77,15 0 1,-15-15-16,0 15-47,0-15-15,15 15-16,-15-15 15,0 1 1,0-1-16,0 15 15,0-15 1,0 0-16,14 15 16,-14-14-1,0 14-15,0-15 31,15 15 250,-15-15-265,0 15-1,0-15 1,0 15 0,0-15-16,0 15 15,0-14 16,15 14 32,-15 0-1,0 0-62,0 14 16,0-14-1,0 30-15,0-30 16,0 15 0,0-15-16,15 29 15,-15-29 1,0 15-16,0 0 15,0 0-15,0-1 16,0-14 0,0 15-16,0 0 15,0-15 1,0 15-1,0-15 1,0 15-16,0-15 16,0 14-1,0 1-15,0 0 16,0-15-1,0 15-15,0-1 16,0 1 0,0 0-16,0 0 15,0-15-15,0 14 16,0-14-1,0 15-15,0 0 16,0-15 0,0 15-1,0-15 1,0 15 15,0-1 0,0-14 0,0 15-15,0-15 0,0 15 30</inkml:trace>
  <inkml:trace contextRef="#ctx0" brushRef="#br0" timeOffset="26">1009 977 0,'0'0'47,"0"15"140,15-15-171,-1 0-1,1 0-15,0 0 16,-15 0 0,29 0-16,-29 0 15,15 0-15,-15 0 16,15 0-1,0 0-15,-15 15 16,15-15 0,-15 0-16,14 0 31,-14 0-31,15 0 15,0 0 1,-15 0 15,15 0 0,-15 14 250,0-14-250,0 15-31,14-15 32,-14 0-17,15 0 1,-15 0 46</inkml:trace>
  <inkml:trace contextRef="#ctx0" brushRef="#br0" timeOffset="27">1083 1199 0,'0'0'0,"-15"0"78,15 14-62,-15-14-16,15 15 15,0 0-15,0-15 16,0 15-1,0-15-15,0 0 16,0 14 31,0-14 202,0 0-233,0-14-16,0 14 16,0-15-1,0 0-15,0 15 16,0-15-1,0 15-15,0-14 16,0 14-16,0-15 16,0 0-1,0 15-15,0-15 16,0 15-1,0-14 1,15-1 0,-15 15 15,0-15-16,0 15 1,15 0 0,-15-15-1,0 15 1,14 0 15,-14 0 0,15 0-15,0 0-1,-15 0 17,15 0-17,-15 0 1,15 0 15,-1 0 0,-14 0-15,15 0 15,-15 0-31,0 15 16,0-15-1,0 15-15,0 0 16,0-15-1,0 14 1,15-14-16,-15 15 31,0 0-31,0-15 31,0 15 32,0-15-32,0 14 0,0-14-31,0 15 31,0 0-15,0-15 0,0 0-1,0 15 1,0-15-1,0 14 17,0 1-1,0-15 47,0 15 62,0-15-109,0 15 16,0-15 31</inkml:trace>
  <inkml:trace contextRef="#ctx0" brushRef="#br0" timeOffset="28">1010 977 0,'14'0'218,"1"0"-202,-15 0-1,15 0 1,-15 0-1,15 0-15,-1 0 16,-14 0 0,15 0-16,-15 0 15,15 0 1,-15 0-1,0 0 1,15 0-16,0 0 31,-15 0-15,0 15-1,14-15 1,-14 0 0,15 0 15,0 0-16,-15 15 1,0-15 0,15 0 30,-15 0-30,0 0 0,0 14 15,14-14-16,-14 0 63,0 0 141,0 0-204,-14 0-15,-1 0 16,15 0 0,-15 0-16,0-14 15,1 14-15,14 0 16,-15 0-1,15-15-15,-15 15 63,15 0-1,-15 0-15,0 0 15,15 0-15,-14 0-31,14-15-1,0 15 1,-15 0 0,0 0 46,15-15-31,0 15 0,-15 0 1,15-14-32,0 14 31,0 0 16,-14 0-16,14-15 31</inkml:trace>
</inkml:ink>
</file>

<file path=ppt/ink/ink7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2:22.844"/>
    </inkml:context>
    <inkml:brush xml:id="br0">
      <inkml:brushProperty name="width" value="0.05" units="cm"/>
      <inkml:brushProperty name="height" value="0.05" units="cm"/>
      <inkml:brushProperty name="color" value="#177D36"/>
      <inkml:brushProperty name="fitToCurve" value="1"/>
    </inkml:brush>
  </inkml:definitions>
  <inkml:trace contextRef="#ctx0" brushRef="#br0">0 0 0</inkml:trace>
  <inkml:trace contextRef="#ctx0" brushRef="#br0" timeOffset="222">0 0 0,'0'0'63,"40"0"-48,0 0-15,20 0 16,0 0-1,-20 0-15,-20 0 16,0 0 0,-20 0-16,20 0 15</inkml:trace>
</inkml:ink>
</file>

<file path=ppt/ink/ink7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2:23.922"/>
    </inkml:context>
    <inkml:brush xml:id="br0">
      <inkml:brushProperty name="width" value="0.05" units="cm"/>
      <inkml:brushProperty name="height" value="0.05" units="cm"/>
      <inkml:brushProperty name="color" value="#177D36"/>
      <inkml:brushProperty name="fitToCurve" value="1"/>
    </inkml:brush>
  </inkml:definitions>
  <inkml:trace contextRef="#ctx0" brushRef="#br0">0 0 0,'0'0'47,"0"0"-16,40 0-31,40 0 16,-20 0-1,-20 0-15,0 20 16,-20-20 0,0 0-16,0 0 15,-20 20 48</inkml:trace>
</inkml:ink>
</file>

<file path=ppt/ink/ink7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2:25.457"/>
    </inkml:context>
    <inkml:brush xml:id="br0">
      <inkml:brushProperty name="width" value="0.05" units="cm"/>
      <inkml:brushProperty name="height" value="0.05" units="cm"/>
      <inkml:brushProperty name="color" value="#177D36"/>
      <inkml:brushProperty name="fitToCurve" value="1"/>
    </inkml:brush>
  </inkml:definitions>
  <inkml:trace contextRef="#ctx0" brushRef="#br0">0 760 0,'0'0'78,"40"-20"-78,-20 0 16,60-60 0,40 0-16,0-40 15,0-20 1,20 40-16,-40 20 15,-60 40 1,0 0-16,-20 20 16,0 0-1,-20 20-15,0 0 16,0 0 77,0 20-77,0 20 0,0 0-16,0 20 15,0-20 1,0 0-16,0 20 15,0-20 1,0 0-16,0 0 16,0 0-16,0 0 15,0-20 1,0 20-16,0-20 15,0 0 1,0 0-16,0-20 31</inkml:trace>
  <inkml:trace contextRef="#ctx0" brushRef="#br0" timeOffset="517">860 680 0,'-20'40'16,"20"-40"0,0 20-16,0 0 15,0-20-15,0 20 31,-20-20 1,20 0-1,0 20 0,0-20-15,0 20-1,0 0 1,0-20-1,0 20 17,0-20 30,0 0-46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0:58:32.494"/>
    </inkml:context>
    <inkml:brush xml:id="br0">
      <inkml:brushProperty name="width" value="0.05292" units="cm"/>
      <inkml:brushProperty name="height" value="0.05292" units="cm"/>
      <inkml:brushProperty name="color" value="#FF0000"/>
    </inkml:brush>
  </inkml:definitions>
  <inkml:trace contextRef="#ctx0" brushRef="#br0">17502 10239 0,'0'0'187,"13"0"-156,-13-13-15,0 13-16,0-26 15,14 26 1,-1-27-16,-13 27 15,0-13 1,0 13-16,0-13 31,0 13 16,-13 0-31,-14 0-16,14 0 15,0 13-15,0 13 16,-14 1-1,14-14-15,0 40 16,-1-40 0,14 14-16,0-1 15,0-26 1,0 13-16,0-13 15,0 14 1,0-14 0,14 13-1,25-13-15,-12 0 16,-1 0-1,1 0-15,-14 0 16,13 0-16,-26 0 16,14 0-1,-1 0-15,-13-13 16,0 13-1,13 0 126,-13 0-141,0 0 31,13-14-31,0 14 31,-13-13 0,0 13-15</inkml:trace>
  <inkml:trace contextRef="#ctx0" brushRef="#br0" timeOffset="3218.18">17899 10173 0,'0'0'78,"0"-13"0,0 13-47,-13 0-15,0 0 15,-1 0-15,14 0-1,-13 0-15,13 0 31,-13 0-15,0 0 0,13 0-1,-14 0 16,14 0-31,0 0 16,0 0 0,-13 0-16,13 13 15,0-13 1,0 0-16,-13 0 15,13 13 1,-13-13 15,13 14 16,0-1-16,0-13-15,0 13-1,13-13-15,-13 0 16,13 13 0,-13-13-16,13 0 15,-13 14 1,14-14-16,-1 0 31,-13 13-31,0-13 16,13 0-1,-13 0 16,13 0-15,1 0 31,-14 0 46,0 0-46,0 13-31,0-13-1,0 27-15,0-27 16,0 13-16,0 0 16,0 0-1,0 0-15,0-13 16,0 14-1,0-1-15,-14-13 16,14 13 0,0-13-16,0 0 15,-13 0 1,13 0-1,0 13 1,-13-13-16,0 0 31,13 0 16,-14 0 15,14 0-30,-13 0-17,0 0 1,13 0-16,-13 0 15,13 0 1,0 0-16,-13 0 78</inkml:trace>
  <inkml:trace contextRef="#ctx0" brushRef="#br0" timeOffset="4749.26">18071 10001 0,'0'0'94,"0"27"-79,0-1-15,0 27 16,0-13 0,0-1-16,0 1 15,0-13 1,0-1-16,0-13 15,0 14 1,0-27-16,0 13 16</inkml:trace>
  <inkml:trace contextRef="#ctx0" brushRef="#br0" timeOffset="5775.33">18098 10147 0,'0'-13'0,"0"-1"32,0 14 46,0 0-63,0 0 1,13-13-16,0 13 15,0 0 1,0 0-16,1 0 16,-1 0-1,-13 0-15,13 0 16,-13-13-1,13 13 17</inkml:trace>
  <inkml:trace contextRef="#ctx0" brushRef="#br0" timeOffset="7032.4">18402 10200 0,'0'-14'15,"0"14"63,0 0-47,0 14-31,13-1 16,-13 0-16,0 0 16,13 1-1,-13-14-15,0 13 16,0-13-1,13 13 48,-13-13-63,0 0 78,14 0-78</inkml:trace>
  <inkml:trace contextRef="#ctx0" brushRef="#br0" timeOffset="12542.71">18415 10186 0,'0'0'172,"0"0"-141,0 0-31,-13 14 16,13 12-1,0-13-15,0 1 16,0-1 0,0 0-16,0 0 15,0-13 1,0 14-1,0-14 17,0 13-1,0-13-31,0 13 15,0 0 1,0-13-16,0 13 16,0-13-1,0 14-15,0-1 16,0-13-1,0 13 17,13-13-1,-13 13-16,0-13 17,0 14-1,0-14 16,0 13-32,0-13 1,13 13 15,-13-13-15,0 0 15,13 13 0,1-13-15,-14 0-1,13 0 1,-13 0-16,13 0 15,0 0 1,-13 0-16,14 0 16,-14 0-1,13 0-15,-13 0 16,13 0-1,-13 0-15,13 0 16,-13 0 0,0 0 15,0-13 530,14 13-561,-14 0 16,0 0 0,0-13-1,13 13 63,-13-13-78,0 13 94,13 0-78,-13-14 30,0 14 64,13 0-48,-13-26-46,0 26-16,0-13 15,13-14 1,-13 14-16,14 0 15,-14 13 1,0-13-16,0 13 16,13 0 108,-13 0-124,13 0 16,-13 0 0,13 0-16,1 0 46,-14 0-30,0 26-16,0-26 16,13 13-1,-13 0-15,0 1 16,0-14-1,0 13 63,0-13-46,0 13 61,0-13 32,13-26-109,-13 12-16,0-12 15,13 0 1,-13-1-16,14 1 15,-14 12 1,0 1-16,13 13 16,0-13-1,-13 13 63,13 0-31,-13 0-31,13 0 15,1 13-16,-14 0 1,13 14-16,-13-14 16,0 0-16,0 14 15,0-27 1,0 13-16,0 0 15,13-13 469,-13 0-484,0-13 16,13 0-1,-13 0-15,0 13 16,14-14-1,-14 14-15,0-13 16,13 13 78,-13 0-94,13 0 15,-13 0 1,13 0-16,-13 0 15,27 0 1,-27 0-16,13 0 16,-13 0-1,13 0-15,0 13 16,-13-13 77,0 0-93,0 14 16,14-1 0,-14-13 15,13 13 0,0-13 0,-13 13 0</inkml:trace>
  <inkml:trace contextRef="#ctx0" brushRef="#br0" timeOffset="16925.96">19301 10292 0,'0'-13'47,"0"0"-1,0 13-30,0-13 0,0 13-1,0-14 1,0 14 15,-13 0-15,0 0-16,13 0 15,-13 0 1,-1 0-16,1 0 15,13 0 1,-13 0-16,13 0 16,0 0 62,-13 0-63,13 14-15,0-14 31,-13 0-31,13 13 16,0 0 0,0-13 15,0 13-31,0-13 15,0 14 1,0-14-16,0 13 16,0 0-1,0-13-15,0 13 16,0-13-16,0 13 15,0 1 79,0-14-63,13 0-15,-13 0-16,13 13 15,-13-13 1,26 0-16,-26 0 16,14 0-16,-14 0 15,13 0 1,0 0-16,-13-13 125,0 13-110,13-14 1,-13 1-16,0 0 15,0 13-15,0-13 16,0 13 265,14 0-266,-14 26 1,13-26 93,-13 13-93,13-13-1,-13 0 1,13 14 15,-13-14 16,14 0 0,-1 0 312,-13 13-359,13-13 15,-13 0 1,13 13-16,0-13 15,-13 0 1,14 0-16,-14 13 16,13-13-16,-13 0 15,13 0 1,0 0-16,-13 14 15,14-14 1,-1 0-16,0 0 16,-13 0-1,13 0-15,-13 0 31,13 0-31,1 0 32,-14 0-32,0-14 15,13 14 1,-13-26-16,0-1 15,0 1-15,0 13 16,0-14 0,0 1-16,0-1 15,0 14 1,0-13-16,0-1 15,0 14 1,0-13-16,0-1 16,0-13-1,0 14-15,0-1 16,0 1-1,0 0-15,0-1 16,0 14 0,0 0-16,0-14 15,0 27-15,-13-13 16,13 13-1,0-13-15,0 0 16,0-1 0,0 14-16,0-13 15,-14 0 1,14 13-16,0-13 15,0 13 235,0 39-234,0-25-1,14 25-15,-1 14 16,0-13-16,0-1 15,1 1 1,-1-13-16,-13 12 16,13-25-1,0-1-15,-13 13 16,0-26-1,0 13-15,14 1 16,-14-1 0,13-13-16,-13 13 15,0 0 1,13 1-16,-13-1 15,0 0 1,0 14-16,13-27 16,-13 13-1,0-13-15,0 13 16,0 0 15,13-13 78,-13 13-62,14-13-16,-14 0-15,13 14 15,0-14-31,-13 0 16,13 0-1,-13 0-15,14 0 16,-14 0-1,13 0-15,0 0 16,0 0 0,1 0-16,-1 0 15,0 0 1,0 0-16,0-14 15</inkml:trace>
  <inkml:trace contextRef="#ctx0" brushRef="#br0" timeOffset="17829">19526 10067 0,'0'-13'78,"0"13"-47,0-13-31,0 13 16,40-27 0,0 14-16,-1 0 15,-12 0 1,12 0-16,-12 13 15,-14 0 1,0-14-16,1 14 16,-1 0-16,-13 0 62</inkml:trace>
  <inkml:trace contextRef="#ctx0" brushRef="#br0" timeOffset="19250.09">20003 10120 0,'0'0'110,"0"27"-110,13-27 15,-13 13 1,0 13-16,0-12 15,0-1 1,0-13-16,0 13 16,0-13-1,0 13 94,0 1-93,0-14 0,0 13-1,0-13 1,13 0 109,-13 0-110,13 0 16,-13 0-15,13 0 0,1 0-16,-14 0 15,13 0 1</inkml:trace>
  <inkml:trace contextRef="#ctx0" brushRef="#br0" timeOffset="19869.12">20122 10054 0,'-14'0'16,"14"-13"15,-13 13 16</inkml:trace>
  <inkml:trace contextRef="#ctx0" brushRef="#br0" timeOffset="21118.2">20280 10279 0,'0'0'16,"0"0"0,14-13-1,-14 0-15,0-14 16,0 27-1,0-13-15,0 0 16,0 13 15,-14 0-15,1 0-1,0 0-15,13 0 16,-13 0 0,-1 13-16,1 0 15,13 14 1,-13-14-16,13 0 15,0 0 1,0-13-16,0 14 16,0-1-1,13-13-15,0 13 16,1-13-1,-1 13-15,0-13 16,14 13-16,-14-13 16,0 0-1,13 0-15,-26 0 16,14 0-1,12 0-15,-13 0 16,1-13 0,12 0-16,-13-13 15,1-1 1,12 14-16,-26-27 15,13 27 1,-13-14-16,0 14 16,0 0-1,0 0-15,0 0 16,0-1-16,0 1 15,-13 13 1,-13-26-16,12 26 16,1 0-1,13 0-15,-13 0 16,0 0-1,13 0-15,-14 0 16,14 0 0</inkml:trace>
  <inkml:trace contextRef="#ctx0" brushRef="#br0" timeOffset="22993.31">20638 10094 0,'13'0'47,"-13"0"-31,13 13-16,-13 14 15,0-14 1,0 0-16,0 13 16,0-26-1,0 27-15,0-14 16,0-13-1,0 13-15,0-26 281,0 0-281,0-27 16,0 14-1,0 13-15,13-1 16,-13 1 0,13 0-16,-13 0 15,0 13 32,14 0-31,-14 0-16,13 0 15,0 0 1,0 0-16,-13 0 15,14 0 1,-1 0 0,-13 13-1,13-13-15,-13 13 16,13 0-1,-13-13-15,0 14 110,0-14-110,0 13 15,0 0 1,0 0-16,0 0 15,0 1 1,0-1-16,0 0 16,0 0-1,0-13-15</inkml:trace>
  <inkml:trace contextRef="#ctx0" brushRef="#br0" timeOffset="25317.44">18375 10081 0,'14'0'46</inkml:trace>
  <inkml:trace contextRef="#ctx0" brushRef="#br0" timeOffset="27599.57">18084 10253 0,'0'0'125,"0"13"-109,-13-13-1,13 13-15,0 0 16,0-13-1,0 14-15,0-1 16,0-13-16,0 13 16,0 0-1,0-13-15,0 13 16,0-13-1,0 14 1,0-1 0,0-13-16,0 13 15,0-13 1,0 13-16,0-13 15,0 14 1,0-1 0,0-13-1,0 13 1,0-13 15,0 13-15,0 1-1,0-14 16,0 13-15,0-13 0,0 13 15,0-13 0,0 13 47</inkml:trace>
</inkml:ink>
</file>

<file path=ppt/ink/ink8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2:26.775"/>
    </inkml:context>
    <inkml:brush xml:id="br0">
      <inkml:brushProperty name="width" value="0.05" units="cm"/>
      <inkml:brushProperty name="height" value="0.05" units="cm"/>
      <inkml:brushProperty name="color" value="#177D36"/>
      <inkml:brushProperty name="fitToCurve" value="1"/>
    </inkml:brush>
  </inkml:definitions>
  <inkml:trace contextRef="#ctx0" brushRef="#br0">0 220 0,'-20'0'15,"40"0"79,100 0-94,60 0 16,80-20-1,-20-20-15,-20 0 16,-60 0 0,-40 0-16,-40 40 15,-40-20-15,-20 20 16,0-20-1</inkml:trace>
  <inkml:trace contextRef="#ctx0" brushRef="#br0" timeOffset="1339">860 580 0,'0'20'16,"0"20"-16,-20-20 15,0 0 1,20 20-16,0-20 15,-20 0 1,20 20-16,0-20 16,-20 0-1,20-20-15,0 20 31,20-20 32,0-100-48,40-20-15,-20 0 16,40-20 0,-40 40-16,0 60 15,-20 0 1,0 20-16,0 0 15,-20 20 1,20 0-16,-20 0 16,20 0-1,0 0-15,-20 0 16,20 0-16,0 20 15,0 20 1,0 0-16,0 20 16,20-20-1,-40 20-15,0 0 16,0-20-1,0 20-15,0 0 16,0 0 0,0-20-16,0-20 15,0 0 1,0 0-16,0-20 15,0 20 17</inkml:trace>
</inkml:ink>
</file>

<file path=ppt/ink/ink8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2:29.785"/>
    </inkml:context>
    <inkml:brush xml:id="br0">
      <inkml:brushProperty name="width" value="0.05" units="cm"/>
      <inkml:brushProperty name="height" value="0.05" units="cm"/>
      <inkml:brushProperty name="color" value="#177D36"/>
      <inkml:brushProperty name="fitToCurve" value="1"/>
    </inkml:brush>
  </inkml:definitions>
  <inkml:trace contextRef="#ctx0" brushRef="#br0">1262 1 0,'-20'0'0,"0"0"16,-20 0-1,20 0-15,-20 0 16,0 0 0,-60 20-16,20 0 15,-100 80 1,40-20-16,-40 40 15,20-20 1,80-40-16,0-20 16,40 0-1,20-20-15,0-20 16,20 0-1,0 20 17,0-20-17,60 0-15,0 20 16,60-20-1,0 0-15,-40 0 16,20 0 0,20 0-16,-40 0 15,-20 0 1,-20 0-16,0 0 15,-20 0 1,-20 20 15,0 20-15,-20 40-16,-80 60 15,20 0 1,-20-20-16,20-20 16,20 20-1,20-40-15,0-40 16,40-20-1,0 0-15,0-20 16,20 20 0,100-20-16,0 0 15,20 0 1,-20 0-16,-40 0 15,-20 0 1,-20 0-16,20 0 16,-60 0-16,20 0 15,0 0 1,0 0-16,-20 0 15,0 0 1</inkml:trace>
</inkml:ink>
</file>

<file path=ppt/ink/ink8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2:30.696"/>
    </inkml:context>
    <inkml:brush xml:id="br0">
      <inkml:brushProperty name="width" value="0.05" units="cm"/>
      <inkml:brushProperty name="height" value="0.05" units="cm"/>
      <inkml:brushProperty name="color" value="#177D36"/>
      <inkml:brushProperty name="fitToCurve" value="1"/>
    </inkml:brush>
  </inkml:definitions>
  <inkml:trace contextRef="#ctx0" brushRef="#br0">5 143 0,'0'20'0,"0"-20"15,0 20-15,0-20 16,0 20 0,0-20-16,0 40 15,0-20 1,0 0-1,0-20 1,0 20-16,0 0 16,0 0-1,0-20-15,0 20 16,0-20-1,20 0 17,-20 0-32</inkml:trace>
  <inkml:trace contextRef="#ctx0" brushRef="#br0" timeOffset="750">85 103 0</inkml:trace>
  <inkml:trace contextRef="#ctx0" brushRef="#br0" timeOffset="1438">225 203 0,'0'0'0,"20"0"125,0 0-109,-20 0-16,20 0 15,-20 0-15,0 0 16,20 0 15,-20 20 0</inkml:trace>
  <inkml:trace contextRef="#ctx0" brushRef="#br0" timeOffset="2016">285 323 0,'0'0'63,"0"0"-32,40 0-31,-20 20 15,0-20 1,0 0-16,-20 0 16,20 0-16,0 0 15,-20 0 1,0 20-16</inkml:trace>
  <inkml:trace contextRef="#ctx0" brushRef="#br0" timeOffset="3069">625 143 0,'0'0'63,"0"20"-48,0-20-15,0 20 16,0-20-1,0 20-15,0-20 16,20 0 0,0 20-16,-20 0 15,20-20 1,-20 0-16,20 0 15,0 0 1,0 0-16,-20 0 16,20 0-16,0 0 31,-20-20-31,20 0 15,0-20 1,-20 20-16,0 0 16,0-20-1,0 40-15,0-20 16,0 0-1,-20 0-15,20 0 16,-20 20 0,-20 0-16,40 0 15,-40 0-15,40 0 16,-20 0-1,20 0 1,-20 0 31,20 0 15</inkml:trace>
</inkml:ink>
</file>

<file path=ppt/ink/ink8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2:35.324"/>
    </inkml:context>
    <inkml:brush xml:id="br0">
      <inkml:brushProperty name="width" value="0.05" units="cm"/>
      <inkml:brushProperty name="height" value="0.05" units="cm"/>
      <inkml:brushProperty name="color" value="#177D36"/>
      <inkml:brushProperty name="fitToCurve" value="1"/>
    </inkml:brush>
  </inkml:definitions>
  <inkml:trace contextRef="#ctx0" brushRef="#br0">20 86 0,'-20'20'0,"20"20"31,0 0-31,0-40 16,0 20-1,0 0 1,0-20 77,0-40-77,0 0-16,0 20 16,0-20-16,20 0 15,-20 20 1,20 0-16,-20 20 31,0 0-31,20 0 31,-20 0-15,20 0-1,0 20-15,-20 20 16,0-20 0,20 0-16,-20 20 15,0-40 1,0 20-16,0-20 15,0 20 1</inkml:trace>
</inkml:ink>
</file>

<file path=ppt/ink/ink8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2:42.690"/>
    </inkml:context>
    <inkml:brush xml:id="br0">
      <inkml:brushProperty name="width" value="0.05" units="cm"/>
      <inkml:brushProperty name="height" value="0.05" units="cm"/>
      <inkml:brushProperty name="color" value="#177D36"/>
      <inkml:brushProperty name="fitToCurve" value="1"/>
    </inkml:brush>
  </inkml:definitions>
  <inkml:trace contextRef="#ctx0" brushRef="#br0">0 0 0,'0'0'110,"0"20"-110,0-20 15,0 40 1,20-40-16,-20 20 15,0 0 1,0 0-16,0 0 16,0-20-1,0 40-15,20-40 16,-20 20-1,20 0-15,-20 0 16,0-20 0,0 20-16,0-20 31,20 0-31,-20 20 15,0-20 1,20 0 15,-20 0 16</inkml:trace>
</inkml:ink>
</file>

<file path=ppt/ink/ink8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2:44.270"/>
    </inkml:context>
    <inkml:brush xml:id="br0">
      <inkml:brushProperty name="width" value="0.05" units="cm"/>
      <inkml:brushProperty name="height" value="0.05" units="cm"/>
      <inkml:brushProperty name="color" value="#177D36"/>
      <inkml:brushProperty name="fitToCurve" value="1"/>
    </inkml:brush>
  </inkml:definitions>
  <inkml:trace contextRef="#ctx0" brushRef="#br0">0 0 0</inkml:trace>
</inkml:ink>
</file>

<file path=ppt/ink/ink8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2:46.064"/>
    </inkml:context>
    <inkml:brush xml:id="br0">
      <inkml:brushProperty name="width" value="0.05" units="cm"/>
      <inkml:brushProperty name="height" value="0.05" units="cm"/>
      <inkml:brushProperty name="color" value="#177D36"/>
      <inkml:brushProperty name="fitToCurve" value="1"/>
    </inkml:brush>
  </inkml:definitions>
  <inkml:trace contextRef="#ctx0" brushRef="#br0">0 20 0,'0'-20'31,"20"20"0,0 0-31,0 0 16,40 0 0,-40 0-16,20 0 15,-20 0 1,20 0-16,-20 0 15,0 0 1,-20 0 0,20 0-1</inkml:trace>
</inkml:ink>
</file>

<file path=ppt/ink/ink8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2:40.967"/>
    </inkml:context>
    <inkml:brush xml:id="br0">
      <inkml:brushProperty name="width" value="0.05" units="cm"/>
      <inkml:brushProperty name="height" value="0.05" units="cm"/>
      <inkml:brushProperty name="color" value="#177D36"/>
      <inkml:brushProperty name="fitToCurve" value="1"/>
    </inkml:brush>
  </inkml:definitions>
  <inkml:trace contextRef="#ctx0" brushRef="#br0">106 680 0,'0'0'78,"0"20"-63,0 0 1,0 20-16,0 0 16,0 0-1,0 0-15,0-20 16,0 40-1,20-40-15,-20 0 16,20 20 0,-20-20-16,0 0 15,20-20 1,-20 20-16,20-20 15,-20 20 1,20-20-16,-20 0 16,20 0-16,0 0 15,0 0 1,-20 0-16,20 0 15,0 0 1,0-40-16,0 20 16,0-20-1,0 0-15,0 20 16,-20 0-1,0 0-15,0 0 16,0 0 0,0 0-16,0 0 15,0 0 1,0 0-16,0 0 15,0 0-15,0 0 32,0 20-17,0 0 63,0 40-78,20 20 16,20 0-1,0 80-15,0-20 16,-20 0-16,0 0 16,0-20-1,0 0-15,-20-40 16,0 20-1,0-20-15,0 20 16,0 20 0,0-40-16,0-20 15,0 0 1,-20-20-16,20-20 15,-20 20 1,0 0-16,0-20 16,0 0-1,0-20-15,-20 0 16,20 0-16,-20 0 15,40-20 1,-20 20-16,0-20 16,20 40-1,0-20-15,0 20 16,0-20-1,0 0-15,0 0 16,0 20 0,0-40-16,0 40 15,0-20 1,0 20-16,0 0 15,0-20 1,20 20-16</inkml:trace>
  <inkml:trace contextRef="#ctx0" brushRef="#br0" timeOffset="7122">126 0 0,'0'0'15,"-20"0"1,20 20 0,0-20-16,0 40 15,-20 0 1,20 0-16,0 0 15,-20 40 1,20 0-16,0-20 16,0 0-1,0 0-15,0 0 16,-20 0-1,20 20-15,0-20 16,0 0-16,0 20 16,0 20-1,0-40-15,-20 0 16,20 0-1,0-20-15,0 20 16,0-20 0,0 20-16,0-20 15,0-20 1,0 20-16,0 0 15,0 0 1,0-20-16,0 0 16,0 40-1,0-40-15,0 20 16,0-20-1,0 40-15,0-20 16,0 0-16,0 0 16,0 0-1,0 20-15,0-20 16,0 0-1,20 0-15,-20 0 16,20 0 0,-20-20-16,0 0 15,0 40 1,20-40-16,0 0 15,-20 20 1,0 0-16,0-20 16,20 20-1,0-20-15,-20 0 16,20 20-16,-20-20 15,20 0 1,-20 0-16,0 0 16,20-20-1,0 20-15,-20-20 16,0 20-1,20 0-15,-20-20 32,0 0-32,0 20 31,20-20-31,-20 0 47,0 0-16</inkml:trace>
</inkml:ink>
</file>

<file path=ppt/ink/ink8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3:04.492"/>
    </inkml:context>
    <inkml:brush xml:id="br0">
      <inkml:brushProperty name="width" value="0.05" units="cm"/>
      <inkml:brushProperty name="height" value="0.05" units="cm"/>
      <inkml:brushProperty name="color" value="#177D36"/>
      <inkml:brushProperty name="fitToCurve" value="1"/>
    </inkml:brush>
  </inkml:definitions>
  <inkml:trace contextRef="#ctx0" brushRef="#br0">111 0 0,'-20'20'16,"20"-20"0,0 0-1,-20 0 1,20 20-1,-20 0-15,20-20 16,0 40 0,0-20-16,0 20 15,-20 0 1,20 20-16,0 0 15,0 0 1,0 0-16,0 0 16,0-40-16,0 20 15,0 0 1,0 0-16,0 0 15,0 0 1,0 0-16,0 0 16,0 20-1,0-40-15,0 20 16,0 0-1,0 0-15,0-40 16,0 40 0,0-40-16,0 20 15,0 0-15,20-20 16,-20 20-1,20-20-15,-20 20 16,0-20 0,20 20 15,-20-20-16,20 0 1,-20 0-16,20 20 16,0-20-1,-20 0-15,20 0 16,-20 0-1,0 20-15,20-20 16,0 0 31</inkml:trace>
</inkml:ink>
</file>

<file path=ppt/ink/ink8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3:08.108"/>
    </inkml:context>
    <inkml:brush xml:id="br0">
      <inkml:brushProperty name="width" value="0.05" units="cm"/>
      <inkml:brushProperty name="height" value="0.05" units="cm"/>
      <inkml:brushProperty name="color" value="#177D36"/>
      <inkml:brushProperty name="fitToCurve" value="1"/>
    </inkml:brush>
  </inkml:definitions>
  <inkml:trace contextRef="#ctx0" brushRef="#br0">40 164 0,'0'-20'16,"0"40"46,0-20-62,0 40 16,0 0 0,0 0-16,0 0 15,0-20-15,0 20 16,0-20-1,0 0-15,0 0 16,0-20 0,0 20-16,0-20 15,0 0 1,0 20-16,0 0 15,0-20 1,0 0 0,20 0-1,-20 20 1,20-20-1,0 0 1,-20 0 0,20 0-1,-20 0 16,20 0-31,-20 0 32,0 0-32,20-20 15,0 0 1,-20-20-16,20-20 15,0 0 1,-20-20-16,20 20 16,-20 20-16,0 0 15,0 20 1,0 0-16,0 20 15,0-20 1,0 0 0,0 20 30,0 0-14,0-20-32,-20 20 15,0 0-15,20 0 16,-20 0-1,20 0-15,-20 0 16,20 0 0,-20 0-16,0 0 15,20 0 1,-20 0-16,20 0 15,-20 0 1,0 0 0,20 0-1,-20 0-15,20 20 31,0 0-31,-20-20 16,20 0 0,0 20-16,0-20 15,0 20-15,-20-20 16,20 0-1,0 20-15,0 0 16,0-20 0,0 20-1,0-20 1,0 20 15,0-20-15,0 20-1,0-20-15,20 20 16,0-20-16,0 20 15,-20-20 1,20 20-16,0-20 16,0 0-1,-20 0-15,20 0 16,-20 0-1,20 0 1,0 0 0,-20 0-1,20 0 16,-20 0 16,20 0-31,-20 0 15,20 0 16</inkml:trace>
  <inkml:trace contextRef="#ctx0" brushRef="#br0" timeOffset="1955">320 544 0,'0'0'46,"0"20"-14,0-20-17,0 20 1,0 0-16,0-20 15,0 20 1,0-20 15,20 0-15,-20 20-1,0-20 17,20 20-1,0-20-16,-20 0 17,20 0 14,-20 0 1,0 0-47,0-20 31,20 20-15,-20 0 15,0-20 0,0 20-15,0-20 15,0 0 0,0 20 1,0-20-17,0 20 1,0-20-1,0 20 1,0-20-16,0 20 16,0-20-1,0 20 1,-20-20 31,20 20-32,-20 0 16,0 0-15,20 0 0,-20 0 15,20 0 0,0 0-15,-20 0 62,20 0-63</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1:01:14.085"/>
    </inkml:context>
    <inkml:brush xml:id="br0">
      <inkml:brushProperty name="width" value="0.05292" units="cm"/>
      <inkml:brushProperty name="height" value="0.05292" units="cm"/>
      <inkml:brushProperty name="color" value="#FF0000"/>
    </inkml:brush>
  </inkml:definitions>
  <inkml:trace contextRef="#ctx0" brushRef="#br0">9022 12435 0,'0'-13'156,"0"13"-140,14-26-16,12-27 15,27-27 1,-13-12-16,26-40 16,-13 12-1,-27 1-15,1 27 16,-14 12-1,0 41-15,-13 12 16,0 14-16,0-13 16,0 26-1,0-14-15,0 14 16,-13-13-1,0 13-15,-14 0 16,-13 13 0,14 14-16,-40 52 15,-14 40 1,-12 53-16,-1 66 15,1 27 1,39-14-16,13-65 16,0-14-16,14-1 15,26-25 1,0-27-16,0-13 15,0-27 1,0-39-16,0 0 16,13-14-1,-13-13-15,13 1 16,-13-14-1,0 0-15,14 13 32,-1-13-1</inkml:trace>
  <inkml:trace contextRef="#ctx0" brushRef="#br0" timeOffset="1006.05">8705 13309 0,'0'0'78,"0"-27"-62,0 1-1,13 12-15,0-25 16,14 25 0,-14 1-16,13-13 15,1 13 1,-14 13-16,14 0 15,-1 0 1,-13 0-16,0 0 16,-13 0-1,14 0-15,-14 0 16,13 13-16,13 13 15,-26 14 1,14-14-16,-14 14 16,13 0-1,-13-1-15,0 1 16,0-13-1,0-1-15,0-13 16,0 14 0,0-14-16,0 0 31,0-13-31</inkml:trace>
  <inkml:trace contextRef="#ctx0" brushRef="#br0" timeOffset="2243.12">10134 12158 0,'0'0'125,"-27"26"-125,-13 27 16,-13 40-1,14 12-15,-14-12 16,13 0-1,1 12-15,12-65 16,14 26 0,0-26-16,-1-14 15,14 1-15,0-14 16,0 14-1,0-14-15,0 0 16,0 27 0,0-27-16,0 0 15,0 14 1,14 12-16,-1-12 15,-13-14 1,13 27-16,0-27 16,1 0-1,-14 14-15,13-14 16,0 0-1,-13-13-15,13 13 16,14 1-16,-14-14 16,13 0-1,1 0-15,-1 0 16,1 0-1,-14 0-15,13 0 16,-12 0 0,-1 0-16,0 0 15,-13 0 1</inkml:trace>
  <inkml:trace contextRef="#ctx0" brushRef="#br0" timeOffset="3987.22">10385 12687 0,'0'0'94,"13"0"-78,14 0-1,12 0-15,1 26 16,-14 14-1,14-14-15,0 41 16,-1-1-16,-39-13 16,14-14-1,-14 1-15,0 0 16,0-14-1,0-13-15,0 1 16,-14-14 0,14 0-1,0 0 48,0 0-48,0-27-15,0 1 16,0 12-16,14-12 15,-1 0 1,13-1-16,-12 14 16,12-14-1,-13 1-15,14-1 16,-14 1-1,13-14-15,-12 14 16,-14-1 0,13 1-16,-13-14 15,13 27 1,-13 0-16,0-14 15,0 27 1,0-13-16,-13 26 109,0 27-93,-1 0-1,1 26-15,13-40 16,-13 14 0,13-14-16,0 14 15,0-27 1,0 1-16,0-1 15,0 13-15,0-12 16,0-1 0,0 0-16,13 0 15,0 0 1,-13-13-16,14 14 15,-14-1 1,26-13-16,-26 0 16,13 0-1,1 13-15,-1-13 16,0 0-1,14 0-15,-14 0 16,0 0 0,-13 0-16,13 0 15,-13 0-15</inkml:trace>
  <inkml:trace contextRef="#ctx0" brushRef="#br0" timeOffset="5164.29">11298 12039 0,'0'0'281,"0"26"-266,26 14-15,1-1 16,-1 28-1,-13-15-15,14 15 16,-14-1 0,13 0-16,-12 26 15,-1 14 1,0-40-16,0 27 15,-13-27 1,0-26-16,0 13 16,0 0-16,0 0 15,0 0 1,0 26-16,-13-13 15,-13-13 1,26 13-16,-14-39 16,1-14-1,13 13-15,0-26 16,0 14-1</inkml:trace>
  <inkml:trace contextRef="#ctx0" brushRef="#br0" timeOffset="5966.34">12158 13163 0,'0'0'31,"0"0"0,13-13-31,0 13 16,40-27-16,-13 14 16,13 0-1,26 0-15,0-1 16,-26 1-1,-13 13-15,0 0 16,-27-13 0,-13 13-16,13 0 15</inkml:trace>
  <inkml:trace contextRef="#ctx0" brushRef="#br0" timeOffset="6879.39">12237 12872 0,'13'0'140,"40"0"-124,27-13-16,-28 13 15,1 0 1,0 0-16,-26 0 16,-14 0-1,0 0-15,0 0 16</inkml:trace>
  <inkml:trace contextRef="#ctx0" brushRef="#br0" timeOffset="14946.84">13467 12409 0,'-13'13'171,"13"27"-155,-13 13-1,0 26-15,-14 1 16,14 12 0,-14 14-16,14 0 15,0-14-15,13-12 16,0-27-1,0-14-15,0 1 16,0-27 0,0-13-16,0 14 15,0-1 1,0-13-16,13 0 15,-13 0 1,13 0-16,-13 0 16,27 0-1,-14-27-15,27-12 16,0-28-1,26-25-15,-13 13 16,0 12-16,-1-12 16,-12-14-1,-13 27-15,-1-13 16,0-1-1,-26 1-15,0 39 16,0-12 0,-13 25-16,0 1 15,-40-1 1,13 1-16,-39-1 15,26 14 1,13 0-16,-12 13 16,38 0-1,1 0-15,0 0 16,13 0-1,0 0 126,0 13-126,0-13 1,0 13-16</inkml:trace>
  <inkml:trace contextRef="#ctx0" brushRef="#br0" timeOffset="15828.9">13441 12541 0,'13'13'94,"0"-13"-78,27 14-16,0-14 15,26 0 1,-26 0-16,-14 0 15,0 0 1,-12 0-16,-1 0 16</inkml:trace>
  <inkml:trace contextRef="#ctx0" brushRef="#br0" timeOffset="17117.97">13785 13216 0,'0'13'31,"0"-13"-31,0 0 15,0 0-15,-13 13 16,-1-13 0,1 14-16,13-1 15,-13-13 1,13 26-16,-13-12 15,13-1 1,0 13-16,0-26 16,0 13-1,0 1-15,0-1 31,0-13-15,0 0 0,0 0-16,13 0 15,-13 0-15,26 0 16,-26 0-1,27 0-15,-27 0 16,13-13 0,-13 13-16,13-14 15,0 14 1,-13-13-16,0 0 15,0 13 1,0-13-16,0 13 16,0-13-1,0-1 1,0 14-1,0-13-15,0 13 16,0-13 0,-13 13-16,13 0 15,-13 0-15,13-13 31,-13 13-31,0 0 63</inkml:trace>
  <inkml:trace contextRef="#ctx0" brushRef="#br0" timeOffset="18315.04">14512 12819 0,'14'0'78,"-1"0"-63,27-13-15,26 13 16,40-13 0,-54 13-1,-25-14 1,-14 14-16,0 0 15,-13-13 297,0 13-296,0-13 0,0 13-16,0-27 15,0 27 1,0-13-16,0 13 15,0-13 17</inkml:trace>
  <inkml:trace contextRef="#ctx0" brushRef="#br0" timeOffset="19239.09">14671 12594 0,'0'0'78,"0"27"-78,0-1 16,0 14-1,0-1-15,13 1 16,-13 0 0,14-14-16,-14-12 15,0-1 1,0 0-16,0 0 15,0 0-15,13-13 16,-13 27 0,0-14-16,0 0 15,0-13 1,0 14-16,0-14 15,0 13 1,0-13-16,0 0 31</inkml:trace>
  <inkml:trace contextRef="#ctx0" brushRef="#br0" timeOffset="22201.26">15452 12396 0,'0'0'15,"-14"0"1,1 53-16,0 26 15,13 27 1,-13-14-16,13 1 16,0 0-1,0-40-15,0 0 16,0-14-1,0 1-15,13-14 16,-13-12 0,13 12-16,0-26 15,-13 0-15,27 13 16,-27-13-1,13 0-15,0 0 16,1 0 0,-1 0-16,0 0 15,0 0 1,14-26-16,-1-1 15,1-26 1,-1 14-16,14-14 16,-1-27-1,-12 1-15,-1-27 16,-12 0-1,-1-13-15,-13 27 16,0 26 0,0-14-16,0 27 15,-13 0-15,-14 14 16,14 12-1,-27-12-15,27 25 16,-13-12 0,-1 13-16,1-14 15,-14 27 1,14-13-16,-1 13 15,1 0 1,-1 0-16,1 0 16,26 0-1,-14 0-15,14 0 16,0 0 31,0 26-32,0 1-15,0 13 16,0-1-1,0 1-15,0 0 16,0-1 0,0-12-16,14-1 15,-14-13 1,0 1-16,0-14 31,0 13 31,0-13-46,13 13-16,-13-13 16,13 13-1,-13 1-15,0-14 16,13 13-1,-13-13-15,0 0 16,14 0 15,-14 13-15,13-13-1,-13 0 1,13 0-16,-13 0 16,13 0-1,1 0-15,-1 0 16,0 0-16,-13 0 15,13 0 1,0 0-16,-13 0 16,14 0-1,-14 0-15,13 0 16,0 0 31,-13 0 202,13 0-186,-13 0 124,14 0-172,-14 0-15,13 0 16,0 0 0,-13 0-16,13 0 15</inkml:trace>
  <inkml:trace contextRef="#ctx0" brushRef="#br0" timeOffset="23428.34">15835 13057 0,'0'27'93,"0"-14"-93,0 0 16,14 27-16,-14-27 16,0 0-1,0 0-15,13 1 16,-13-1-1,0-13-15,0 13 16,0-13 46</inkml:trace>
  <inkml:trace contextRef="#ctx0" brushRef="#br0" timeOffset="27749.58">16219 12330 0,'0'0'47,"13"0"-32,0 13 1,1 0-16,12 0 16,1 27-16,-1 0 15,-13-1 1,-13 1-16,0 13 15,0-13 1,0-1-16,0 1 16,0-14-1,-26 1-15,26-14 16,0 0-1,-13-13-15,13 14 16,0-14 93,26-27-93,0-26-16,14 14 15,0-14 1,0 13-16,-1-26 16,1 0-1,0 0-15,-14 39 16,-26 1-1,13-1-15,1 1 16,-14 26 0,0-14-16,0 1 15,0 13 94,-14 13-93,1 27-16,0-13 16,13-1-1,-13 14-15,13-1 16,0 14-16,0-13 15,0 13 1,0-27-16,0 1 16,0-14-1,0 14-15,0-14 16,0 0-1,0 0-15,0-13 16,0 13 0,0 1-16,13-14 15,-13 13 1,13-13-1,-13 0 1,13 13-16,1-13 16,-1 0-16,0 0 15,0 0 1,14 0-16,-27 0 15,26 0 1,-26 0-16,13 0 16,-13 0-1,14 0 422,-14 0-421,13 0-1,0 0-15,-13 0 16,13 0-1,-13 0-15</inkml:trace>
  <inkml:trace contextRef="#ctx0" brushRef="#br0" timeOffset="30254.73">9247 13520 0,'0'0'31,"0"13"-15,0-13-16,-13 27 15,13-14 1,0 14-16,0-1 16,0 14-1,0-1 1,0 1-16,0-13 15,0-1-15,0-13 16,0 14 0,0-27-16,0 13 15,0-13 1,0 0 15,0 0-31,13 0 16,0 0-1,-13 0-15,14 0 16,-1 0-16,-13 0 15,13-13 1,0-1-16,1 1 16,-1-13-1,-13-1-15,0 14 16,13-13-1,-13-1-15,0 1 16,0 13 0,0-14-16,0 1 15,0 12 1,0-12-16,0 13 15,0-1 1,0 1-16,0 0 16,-13 0-1,13 0-15,0 13 16,-13-14-16,-1 14 31,14-13-31,0 13 31,-13 0-15,13 0-1,-13 0 17,0 0-32,13 0 15,-14 13 1,14 14-16,0-14 15,-13 0-15,0 0 16,13 1 0,0-1-1,0-13 1,0 13 15,0 0 63,0-13-79,13 0-15,0 0 16,-13 0-1,27 0-15,-27 0 16,13 0 0,-13 0-16,13 0 15,-13 0 1,14 0 15,-1 0 16,-13 0-16,13 0-15,-13 0-1,13 0 16,0 0 1,-13 0 30</inkml:trace>
</inkml:ink>
</file>

<file path=ppt/ink/ink9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3:11.543"/>
    </inkml:context>
    <inkml:brush xml:id="br0">
      <inkml:brushProperty name="width" value="0.05" units="cm"/>
      <inkml:brushProperty name="height" value="0.05" units="cm"/>
      <inkml:brushProperty name="color" value="#177D36"/>
      <inkml:brushProperty name="fitToCurve" value="1"/>
    </inkml:brush>
  </inkml:definitions>
  <inkml:trace contextRef="#ctx0" brushRef="#br0">0 140 0,'40'0'109,"-20"0"-93,0 0-1,0 0-15,0 0 16,0 0-1,-20 0-15,20 0 16,-20 0 0,20 0-1,0 0 1,-20 0 15</inkml:trace>
  <inkml:trace contextRef="#ctx0" brushRef="#br0" timeOffset="1105">120 0 0,'-20'0'31,"20"0"-16,0 40 1,0 0-16,0-20 16,0 20-1,0 0-15,0-40 16,0 40-16,0-40 15,0 20 1,0-20 0,0 20 46</inkml:trace>
</inkml:ink>
</file>

<file path=ppt/ink/ink9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3:15.575"/>
    </inkml:context>
    <inkml:brush xml:id="br0">
      <inkml:brushProperty name="width" value="0.05" units="cm"/>
      <inkml:brushProperty name="height" value="0.05" units="cm"/>
      <inkml:brushProperty name="color" value="#177D36"/>
      <inkml:brushProperty name="fitToCurve" value="1"/>
    </inkml:brush>
  </inkml:definitions>
  <inkml:trace contextRef="#ctx0" brushRef="#br0">7 240 0,'0'0'47,"0"20"-47,0 20 15,0-20 1,0 40-16,0-20 15,0-20-15,0 20 16,0-20 0,0 0-16,0 0 15,0 0 1,0 0-16,0 0 15,0 0 1,0 0-16,0-20 16,0 20-1,20-20-15,-20 20 16,0 0-1,20-20 17,-20 0-32,0 20 31,20-20 16,-20 0-16,20 0-16,-20 0 1,0 0-16,20-20 16,0 0-1,-20 0-15,20 20 16,-20-20-1,0 0-15,20 0 16,0 20-16,-20-40 16,20 20-1,0-20-15,0-20 16,-20 0-1,0 0-15,20 0 16,-20 0 0,0 20-16,0 0 15,0 0 1,0 40-16,0-40 15,0 40 1,0-20 15,0 20-15,0 0-1,-20 0 1,20 0-16,-20 0 16,20 0-1,-20-20-15,0 20 16,20 0-1,-20 0-15,20 0 32,-20 0-32,20 0 15,-20 0 1,0 0-16,20 0 15,-20 0 1,20 0-16,-20 20 16,0-20-16,20 40 15,-20-20 1,0 20-16,20-40 15,0 20 1,0-20-16,0 20 31,0-20 0,0 20 1,0 0-17,0-20 1,0 20-1,0-20-15,20 0 16,-20 20 0,20 0-16,-20-20 15,20 0 1,-20 0-16,20 0 15,0 0 1,-20 0 0,20 0-1,-20 0-15,20 0 16,0 0-1,-20 0 1,20 0 15,-20 0 32,20 20 342,-20-20-342,0 0-48,20 0 16,-20 20 32,20-20-63</inkml:trace>
  <inkml:trace contextRef="#ctx0" brushRef="#br0" timeOffset="2219">287 940 0,'0'0'15,"0"-20"-15,0 0 31,0 0-31,0 20 16,0-20-16,0 0 16,0 0-1,0 20-15,0-20 16,20 20-1,-20 0-15,0-20 47,20 20-31,-20 0 233,0 0-233,0-20-16,20 0 16,-20 20-1,0-20 1,0 20 15,0 0 31,0-20 110,20 20-156,-20-20-1,0 20 16,20 0 1,-20-20-17,0 20 235,0 0-235,0 20-15,0 0 16,0 0 0,0-20-16,0 20 15,0 0 1,0-20-16,20 20 15,-20-20 1,0 20 0,0 0-16,0-20 15,0 20 1,0-20 15,0 20 0</inkml:trace>
  <inkml:trace contextRef="#ctx0" brushRef="#br0" timeOffset="15635">487 500 0</inkml:trace>
</inkml:ink>
</file>

<file path=ppt/ink/ink9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3:20.896"/>
    </inkml:context>
    <inkml:brush xml:id="br0">
      <inkml:brushProperty name="width" value="0.05" units="cm"/>
      <inkml:brushProperty name="height" value="0.05" units="cm"/>
      <inkml:brushProperty name="color" value="#177D36"/>
      <inkml:brushProperty name="fitToCurve" value="1"/>
    </inkml:brush>
  </inkml:definitions>
  <inkml:trace contextRef="#ctx0" brushRef="#br0">0 1341 0,'0'20'62,"0"0"-46,0 0-1,0 20-15,20 0 16,-20 0 0,20 0-16,-20 20 15,0-40 1,0 0-16,0 20 15,0 0 1,0-40-16,0 20 16,0-20-1,0 20-15,0 0 16,0-20 77,0-20-77,0 20 0,0-20-16,20-20 15,0 20 1,-20-20-16,20 20 15,-20 0 1,20-20-16,-20 20 16,0 0-16,0 0 15,20 0 1,-20 20-16,0-20 31,0 20 63,0-20-32,0 0-31,0 20-15,20 0-1,-20-20 1,0 20 15,0 0-15,0-20-1,0 20 1,20 0 15,-20-20 16,0 20 78,0 0-110,0 20 1,0-20-16,0 20 16,0-20-1,0 20-15,0 0 16,0 20-1,0-20-15,0 0 16,0 20 0,0-20-16,0 0 15,0 0 1,0 0-16,0 0 15,0-20 1,0 20-16,0-20 16,0 20-16,0 0 31,0-20-31,0 20 31,0-20 0,0 0-31,0 0 31,0 0-15,0 20 0,20-20-16,-20 0 15,20 0 1,0 0-1,-20 0 344,0 0-343,0 20-1,20-20 1,-20 20-16,0-20 16,20 0-1,0 20-15,-20-20 16,0 20-1,20-20-15,-20 20 16,20-20 0,-20 0-1,0 20 1,20-20-1,0 0 17</inkml:trace>
  <inkml:trace contextRef="#ctx0" brushRef="#br0" timeOffset="5736">560 1981 0,'0'0'156,"0"20"-156,0 20 15,0-20 1,0 0-16,0-20 15,0 20 1,0-20 46,0 20 32,20-20-47,-20 0 0,20 0-16,0 0 0,-20 20 0,20-20 0,-20 0 1,20 0-1,-20 0-16,20 0 79</inkml:trace>
  <inkml:trace contextRef="#ctx0" brushRef="#br0" timeOffset="6497">620 1821 0</inkml:trace>
  <inkml:trace contextRef="#ctx0" brushRef="#br0" timeOffset="12755">520 1141 0,'0'0'62,"0"20"-62,40 20 16,-20 20-16,20-20 15,20 20 1,-40-20-16,20 40 15,-20-40 1,20 20-16,0 20 16,-40-20-1,20 20-15,0-20 16,20 20-1,-40-20-15,0-20 16,20 0 0,-20 0-16,0 0 15,20-20-15,-20 20 16,0-40-1,0 20 1,0-20-16,0 40 16,0-40-16,20 20 15,-20 0 1,0 0-16,0 0 15,20-20 1,-20 20-16,0 0 16,0-20-1,0 20 1,0-20 15</inkml:trace>
  <inkml:trace contextRef="#ctx0" brushRef="#br0" timeOffset="14459">1100 521 0,'0'0'32,"20"0"-1,-20 0-31,40 40 15,-20 20 1,0 0-16,20 0 16,-20 20-1,0-40-15,20 20 16,-20 0-16,-20 0 15,20 0 1,20 20-16,-20 20 16,0-40-1,0 40-15,-20-40 16,20-20-1,0 20-15,-20-20 16,20 0 0,-20 20-16,0-20 15,20 20 1,-20-20-16,20 20 15,-20 0-15,0-20 16,20 20 0,-20-40-16,0 20 15,0 20 1,0-20-1,0 0 1,0 0-16,0 0 16,0 20-1,-40 0-15,0 40 16,40-40-1,-40 20-15,20-20 16,0-20 0,0-20-16,0 40 15,0-40-15,20 0 16,-20-20-1,20 40-15,-20-40 16,0 20 0,0 0-16,20 0 15,-40 0 1,20 0-16,-20 0 15,0 20 1,20-20-16,-20 0 16,20-20-1,0 20-15,20 0 16,-20-20-16,0 0 15,20 20 48,0-20-48</inkml:trace>
  <inkml:trace contextRef="#ctx0" brushRef="#br0" timeOffset="17548">1600 201 0,'0'20'78,"-20"-20"-62,20 0-16,-20 0 16,0 0-1,20 0-15,-20 0 16,20 0-1,-20 0 1,20 0 0,-20-20-1,20-40-15,0 20 16,0 20-1,0 0-15,0 0 16,0 0 0,0 0-1,0 20 1,0 0-1,0 0 1,20 0-16,-20 0 16,20 0-1,-20 0-15,20 0 16,0 0-1,-20 0 1,0 40-16,20 0 16,-20 0-1,0 0-15,0 0 16,0 20-1,0-20-15,0-20 16,0 20 0,0-20-16,0-20 15,0 20 1,0 0-16,0-20 47,-20 0 155,20 0-155,-20 20-31,0-20-16,20 0 15,-20 0 1,20 20-16,-20 0 16,0-20-1,20 20 16,-20-20 79,20 0 108,-20 0-171,20 0 78,0 20-94,20-20 16,-20 0-32,0 20-15,20-20 16,0 20-1,-20-20 1,20 0 0,-20 0-1,0 20 1,20-20-16,0 0 31,-20 0-15,20 0-1,-20 0-15,0 0 16,20 0-1,-20-20-15,20 0 16,0 20-16,-20 0 16,20-20-1,-20 20 16,0 0-15,20-20 0,-20 20-1,20-20 1,-20 0-16,0 20 15,0-20 1,0 20-16,20 0 16,-20-20-1</inkml:trace>
</inkml:ink>
</file>

<file path=ppt/ink/ink9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4:44.374"/>
    </inkml:context>
    <inkml:brush xml:id="br0">
      <inkml:brushProperty name="width" value="0.05" units="cm"/>
      <inkml:brushProperty name="height" value="0.05" units="cm"/>
      <inkml:brushProperty name="color" value="#177D36"/>
      <inkml:brushProperty name="fitToCurve" value="1"/>
    </inkml:brush>
  </inkml:definitions>
  <inkml:trace contextRef="#ctx0" brushRef="#br0">100 0 0,'-20'0'78,"20"0"-78,-20 60 16,20 0-1,0 20-15,-20 0 16,20-20-1,-20-20-15,0-20 16,20 0-16,0 0 16,0-20-1</inkml:trace>
</inkml:ink>
</file>

<file path=ppt/ink/ink9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4:45.195"/>
    </inkml:context>
    <inkml:brush xml:id="br0">
      <inkml:brushProperty name="width" value="0.05" units="cm"/>
      <inkml:brushProperty name="height" value="0.05" units="cm"/>
      <inkml:brushProperty name="color" value="#177D36"/>
      <inkml:brushProperty name="fitToCurve" value="1"/>
    </inkml:brush>
  </inkml:definitions>
  <inkml:trace contextRef="#ctx0" brushRef="#br0">20 0 0,'0'0'47,"0"20"-47,0 20 16,0-20-1,0 20-15,0 0 16,0 0-1,0-20-15,0 0 16,-20 0 0,20 0 15</inkml:trace>
</inkml:ink>
</file>

<file path=ppt/ink/ink9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4:46.583"/>
    </inkml:context>
    <inkml:brush xml:id="br0">
      <inkml:brushProperty name="width" value="0.05" units="cm"/>
      <inkml:brushProperty name="height" value="0.05" units="cm"/>
      <inkml:brushProperty name="color" value="#177D36"/>
      <inkml:brushProperty name="fitToCurve" value="1"/>
    </inkml:brush>
  </inkml:definitions>
  <inkml:trace contextRef="#ctx0" brushRef="#br0">0 0 0,'0'0'78,"60"0"-63,20 0-15,20 0 16,40 0-16,40 0 15,0 0 1,-20 0-16,20 0 16,-60 0-1,-20 0-15,-20 0 16,-20 0-1,0 0-15,-40 0 16,20 0 0,-40 0-16,20 0 15,-20 0 1</inkml:trace>
  <inkml:trace contextRef="#ctx0" brushRef="#br0" timeOffset="669">860 100 0</inkml:trace>
  <inkml:trace contextRef="#ctx0" brushRef="#br0" timeOffset="1357">860 100 0,'20'0'47,"0"20"-32,0 40-15,40 60 16,0 40-1,0 40-15,-40 20 16,-20 0-16,0 0 16,-20-20-1,-60 20-15,40-40 16,-40-60-1,20-20-15,20-60 16,0 0 0,-20 0-16,0 0 15,0-40 1,0 0-16,0 0 15,-20 0 1,20 0-16,0 0 16,0 0-1,20-20-15,0 0 16,20 0-16,0-20 15,0 0 1,0 0-16,20 0 16,0-20-1,20-20-15,0 40 16,20 0-1,20-20-15,40-20 16,40 0 0,20 20-16,-40 0 15,0 0 1,-40 20-16,0 0 15,-40 20 1,0 0-16,-20 0 16,-20 20-1</inkml:trace>
</inkml:ink>
</file>

<file path=ppt/ink/ink9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4:49.228"/>
    </inkml:context>
    <inkml:brush xml:id="br0">
      <inkml:brushProperty name="width" value="0.05" units="cm"/>
      <inkml:brushProperty name="height" value="0.05" units="cm"/>
      <inkml:brushProperty name="color" value="#177D36"/>
      <inkml:brushProperty name="fitToCurve" value="1"/>
    </inkml:brush>
  </inkml:definitions>
  <inkml:trace contextRef="#ctx0" brushRef="#br0">402 0 0</inkml:trace>
  <inkml:trace contextRef="#ctx0" brushRef="#br0" timeOffset="536">402 0 0,'0'0'16,"0"0"-1,-40 0 1,20 80-16,-20-20 15,0 60 1,-20 40-16,0 20 16,0 20-1,20 0-15,20-40 16,0 0-16,20-20 15,0 20 1,0-20-16,0 0 16,0 0-1,40-20-15,0-20 16,20 20-1,-20-40-15,20 20 16,-20 0 0,0 0-16,0-20 15,0 0 1,0-20-16,-20-20 15,0 20-15,0-60 16,-20 20 0,0-20-16</inkml:trace>
</inkml:ink>
</file>

<file path=ppt/ink/ink9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4:50.465"/>
    </inkml:context>
    <inkml:brush xml:id="br0">
      <inkml:brushProperty name="width" value="0.05" units="cm"/>
      <inkml:brushProperty name="height" value="0.05" units="cm"/>
      <inkml:brushProperty name="color" value="#177D36"/>
      <inkml:brushProperty name="fitToCurve" value="1"/>
    </inkml:brush>
  </inkml:definitions>
  <inkml:trace contextRef="#ctx0" brushRef="#br0">161 325 0,'0'40'15</inkml:trace>
  <inkml:trace contextRef="#ctx0" brushRef="#br0" timeOffset="1416">161 385 0,'-20'40'16,"20"0"0,0 20-16,0-20 15,0 0-15,0 0 16,0 20-1,20 0-15,0-20 16,0 0 0,0 0-16,0 20 15,-20-20 1,40-20-16,-40 0 15,20 0 1,-20-20-16,20 20 31,-20-20 0,20 0-31,0-20 16,0-20 0,0 0-1,20-40-15,0 0 16,-20-40-1,20 40-15,-20-40 16,0 40 0,-20 0-16,0 0 15,0 40 1,0 0-16,0 20 15,0-20 1,0 20-16,-20 0 16,-40-20-1,20 40-15,-20-20 16,20 20-16,-20 0 15,0 0 1,20 0-16,0 0 16,20 20-1,-40 20-15,60-20 16,-40 20-1,20-20-15,20 0 16,-20 0 0,20 0-16,0 20 15,0-20 1,0 0-16,0 0 15,0 0 1,0 0-16,20 20 16,-20-20-16,20 0 15,0 0 1,0 0-16,0-20 15,0 20 1,20 0-16,0-20 16,-20 0-1,20 0-15,-20 0 16,0 0-1,0 0-15,0 0 16,0 0 0,0 0-16,0-20 15,0 20-15,0-20 16,0 0-1,-20 0-15,40 20 16,-40-20 0,20 20-16,-20 0 15,20 0 1,-20-20-16,0 20 31,0-20 16,20 20-32,-20 0 1</inkml:trace>
  <inkml:trace contextRef="#ctx0" brushRef="#br0" timeOffset="2602">661 885 0,'0'20'16,"0"-20"0,20 0-1,-20 0 16,20 0 1,-20 0-32,20 0 15,-20 0 1,20 0-16,0 0 15,-20 0 1,20 0 0,-20 0 30,0-20 1,0 20-16,0 0-31,0 0 16,-20-20 0,0 20-16,0 0 15,20 0 1,-20 0-1,0 0 1,20 0 46,0 0-46,0 20 0,0-20-1,-20 0 1,20 20 15</inkml:trace>
  <inkml:trace contextRef="#ctx0" brushRef="#br0" timeOffset="4335">761 885 0,'0'0'31,"-20"20"-31,0 0 16,20-20-16,-20 0 16,20 20-1,-20-20-15,20 20 16,0-20-1,-20 0-15,20 20 16,0 0 0,0-20-1,0 20 1,0-20 15,0 20-31,0 0 16,0-20-1,0 0 1,20 20-16,-20-20 15,20 20 1,-20-20-16,0 0 16,20 0-1,0 0-15,-20 20 16,0-20-1,20 0-15,-20 0 32,20 0-17,0 0 1,-20 0-1,0 0-15,20-20 16,-20 20 0,0-20-16,0 20 15,0-20 1,0 0-16,0 20 15,0-20 1,0 20 0,0-20-1,0 0 1,0 20-1,0-20 1,0 20 0,0-20-1,0 20-15,0 0 16,-20 0-1,0 0-15,20 0 32,0-20-17,-20 20 1</inkml:trace>
</inkml:ink>
</file>

<file path=ppt/ink/ink9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4:55.529"/>
    </inkml:context>
    <inkml:brush xml:id="br0">
      <inkml:brushProperty name="width" value="0.05" units="cm"/>
      <inkml:brushProperty name="height" value="0.05" units="cm"/>
      <inkml:brushProperty name="color" value="#177D36"/>
      <inkml:brushProperty name="fitToCurve" value="1"/>
    </inkml:brush>
  </inkml:definitions>
  <inkml:trace contextRef="#ctx0" brushRef="#br0">40 0 0,'0'0'31,"0"0"-15,0 0-1,0 40 1,0-40-16,0 20 16,0 20-1,0 0-15,0 0 16,0 0-1,0 20-15,-20-20 16,0-20 0,20 20-16,0-40 15,0 20-15,0-20 31</inkml:trace>
</inkml:ink>
</file>

<file path=ppt/ink/ink9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8.36041" units="1/cm"/>
          <inkml:channelProperty channel="Y" name="resolution" value="28.34646" units="1/cm"/>
          <inkml:channelProperty channel="T" name="resolution" value="1" units="1/dev"/>
        </inkml:channelProperties>
      </inkml:inkSource>
      <inkml:timestamp xml:id="ts0" timeString="2020-03-31T22:24:57.191"/>
    </inkml:context>
    <inkml:brush xml:id="br0">
      <inkml:brushProperty name="width" value="0.05" units="cm"/>
      <inkml:brushProperty name="height" value="0.05" units="cm"/>
      <inkml:brushProperty name="color" value="#177D36"/>
      <inkml:brushProperty name="fitToCurve" value="1"/>
    </inkml:brush>
  </inkml:definitions>
  <inkml:trace contextRef="#ctx0" brushRef="#br0">290 670 0,'-20'0'16,"0"0"0,0 40-1,0 40-15,-20 40 16,20 20-1,0 80 1,20-140 0,0 20-16,0-60 15,0 0 1,0-20-16,0 20 15,0-20-15,0 0 16,0-20 0,0 0-16,0 20 15,20-20 1,0 0-16,20 20 15,-20-20 1,0 0-16,20 0 16,0 0-1,-20 0-15,20-20 16,-20-20-1,40-20-15,-40 0 16,40-60-16,20-60 16,-20 0-1,-40-40-15,20 40 16,-40 0-1,0 40-15,0 60 16,0 0 0,0 20-16,0 40 15,0 0 1,-20 0-16,-20 20 15,0 0 1,0 0-16,-20 0 16,0 0-1,0 0-15,-20 20 16,40 20-16,-20-20 15,20 20 1,0-20-16,0 40 16,0-20-1,0 0-15,0 0 16,40-20-1,0 20-15,0-20 16,0-20 0,0 40-16,0-20 15,0 0 1,0 0-16,40 0 15,0 20 1,0-20-16,20 20 16,0-20-16,-20-20 15,20 0 1,0 20-16,0-20 15,-20 0 1,0 0-16,0 0 16,-20 0-1,20 0-15,-40 0 16,20 0-1,-20 0-15,20 0 32</inkml:trace>
  <inkml:trace contextRef="#ctx0" brushRef="#br0" timeOffset="1093">770 1550 0,'0'0'63,"20"0"-63,20-40 15,-20 0 1,20 0-16,-20 0 15,20 20 1,-20-20-16,-20 40 16,20-20-1,-20 20 94,0 0-77,0 40-32,20 0 15,-20-20 1,0 40-16,0-20 15,20 0 1,-20-20-16,0 20 16,0-40-1,0 20-15,0-20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latinLnBrk="0">
              <a:defRPr lang="fr-FR" sz="1200"/>
            </a:lvl1pPr>
            <a:extLst/>
          </a:lstStyle>
          <a:p>
            <a:endParaRPr lang="fr-FR"/>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latinLnBrk="0">
              <a:defRPr lang="fr-FR" sz="1200"/>
            </a:lvl1pPr>
            <a:extLst/>
          </a:lstStyle>
          <a:p>
            <a:fld id="{A8ADFD5B-A66C-449C-B6E8-FB716D07777D}" type="datetimeFigureOut">
              <a:rPr lang="fr-FR"/>
              <a:pPr/>
              <a:t>06/05/2022</a:t>
            </a:fld>
            <a:endParaRPr lang="fr-F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fr-FR"/>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fr-FR"/>
              <a:t>Cliquez pour modifier les styles du texte du masque</a:t>
            </a:r>
          </a:p>
          <a:p>
            <a:pPr lvl="1"/>
            <a:r>
              <a:rPr lang="fr-FR"/>
              <a:t>Niveau 2</a:t>
            </a:r>
          </a:p>
          <a:p>
            <a:pPr lvl="2"/>
            <a:r>
              <a:rPr lang="fr-FR"/>
              <a:t>Niveau 3</a:t>
            </a:r>
          </a:p>
          <a:p>
            <a:pPr lvl="3"/>
            <a:r>
              <a:rPr lang="fr-FR"/>
              <a:t>Niveau 4</a:t>
            </a:r>
          </a:p>
          <a:p>
            <a:pPr lvl="4"/>
            <a:r>
              <a:rPr lang="fr-FR"/>
              <a:t>Niveau 5</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latinLnBrk="0">
              <a:defRPr lang="fr-FR" sz="1200"/>
            </a:lvl1pPr>
            <a:extLst/>
          </a:lstStyle>
          <a:p>
            <a:endParaRPr lang="fr-F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latinLnBrk="0">
              <a:defRPr lang="fr-FR" sz="1200"/>
            </a:lvl1pPr>
            <a:extLst/>
          </a:lstStyle>
          <a:p>
            <a:fld id="{CA5D3BF3-D352-46FC-8343-31F56E6730EA}" type="slidenum">
              <a:rPr/>
              <a:pPr/>
              <a:t>‹N°›</a:t>
            </a:fld>
            <a:endParaRPr lang="fr-FR"/>
          </a:p>
        </p:txBody>
      </p:sp>
    </p:spTree>
  </p:cSld>
  <p:clrMap bg1="lt1" tx1="dk1" bg2="lt2" tx2="dk2" accent1="accent1" accent2="accent2" accent3="accent3" accent4="accent4" accent5="accent5" accent6="accent6" hlink="hlink" folHlink="folHlink"/>
  <p:notesStyle>
    <a:lvl1pPr marL="0" algn="l" rtl="0" latinLnBrk="0">
      <a:defRPr lang="fr-FR" sz="1200" kern="1200">
        <a:solidFill>
          <a:schemeClr val="tx1"/>
        </a:solidFill>
        <a:latin typeface="+mn-lt"/>
        <a:ea typeface="+mn-ea"/>
        <a:cs typeface="+mn-cs"/>
      </a:defRPr>
    </a:lvl1pPr>
    <a:lvl2pPr marL="457200" algn="l" rtl="0" latinLnBrk="0">
      <a:defRPr lang="fr-FR" sz="1200" kern="1200">
        <a:solidFill>
          <a:schemeClr val="tx1"/>
        </a:solidFill>
        <a:latin typeface="+mn-lt"/>
        <a:ea typeface="+mn-ea"/>
        <a:cs typeface="+mn-cs"/>
      </a:defRPr>
    </a:lvl2pPr>
    <a:lvl3pPr marL="914400" algn="l" rtl="0" latinLnBrk="0">
      <a:defRPr lang="fr-FR" sz="1200" kern="1200">
        <a:solidFill>
          <a:schemeClr val="tx1"/>
        </a:solidFill>
        <a:latin typeface="+mn-lt"/>
        <a:ea typeface="+mn-ea"/>
        <a:cs typeface="+mn-cs"/>
      </a:defRPr>
    </a:lvl3pPr>
    <a:lvl4pPr marL="1371600" algn="l" rtl="0" latinLnBrk="0">
      <a:defRPr lang="fr-FR" sz="1200" kern="1200">
        <a:solidFill>
          <a:schemeClr val="tx1"/>
        </a:solidFill>
        <a:latin typeface="+mn-lt"/>
        <a:ea typeface="+mn-ea"/>
        <a:cs typeface="+mn-cs"/>
      </a:defRPr>
    </a:lvl4pPr>
    <a:lvl5pPr marL="1828800" algn="l" rtl="0" latinLnBrk="0">
      <a:defRPr lang="fr-FR" sz="1200" kern="1200">
        <a:solidFill>
          <a:schemeClr val="tx1"/>
        </a:solidFill>
        <a:latin typeface="+mn-lt"/>
        <a:ea typeface="+mn-ea"/>
        <a:cs typeface="+mn-cs"/>
      </a:defRPr>
    </a:lvl5pPr>
    <a:lvl6pPr marL="2286000" algn="l" rtl="0" latinLnBrk="0">
      <a:defRPr lang="fr-FR" sz="1200" kern="1200">
        <a:solidFill>
          <a:schemeClr val="tx1"/>
        </a:solidFill>
        <a:latin typeface="+mn-lt"/>
        <a:ea typeface="+mn-ea"/>
        <a:cs typeface="+mn-cs"/>
      </a:defRPr>
    </a:lvl6pPr>
    <a:lvl7pPr marL="2743200" algn="l" rtl="0" latinLnBrk="0">
      <a:defRPr lang="fr-FR" sz="1200" kern="1200">
        <a:solidFill>
          <a:schemeClr val="tx1"/>
        </a:solidFill>
        <a:latin typeface="+mn-lt"/>
        <a:ea typeface="+mn-ea"/>
        <a:cs typeface="+mn-cs"/>
      </a:defRPr>
    </a:lvl7pPr>
    <a:lvl8pPr marL="3200400" algn="l" rtl="0" latinLnBrk="0">
      <a:defRPr lang="fr-FR" sz="1200" kern="1200">
        <a:solidFill>
          <a:schemeClr val="tx1"/>
        </a:solidFill>
        <a:latin typeface="+mn-lt"/>
        <a:ea typeface="+mn-ea"/>
        <a:cs typeface="+mn-cs"/>
      </a:defRPr>
    </a:lvl8pPr>
    <a:lvl9pPr marL="3657600" algn="l" rtl="0" latinLnBrk="0">
      <a:defRPr lang="fr-F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en.wikipedia.org/wiki/Noisy_data" TargetMode="External"/><Relationship Id="rId2" Type="http://schemas.openxmlformats.org/officeDocument/2006/relationships/slide" Target="../slides/slide463.xml"/><Relationship Id="rId1" Type="http://schemas.openxmlformats.org/officeDocument/2006/relationships/notesMaster" Target="../notesMasters/notesMaster1.xml"/><Relationship Id="rId4" Type="http://schemas.openxmlformats.org/officeDocument/2006/relationships/hyperlink" Target="https://en.wikipedia.org/wiki/Outlier" TargetMode="Externa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en.wikipedia.org/wiki/Clustering_high-dimensional_data" TargetMode="External"/><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andas.pydata.org/docs/reference/api/pandas.DataFrame.interpolate.html"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cikit-learn.org/stable/modules/permutation_importance.html" TargetMode="External"/><Relationship Id="rId2" Type="http://schemas.openxmlformats.org/officeDocument/2006/relationships/slide" Target="../slides/slide156.xml"/><Relationship Id="rId1" Type="http://schemas.openxmlformats.org/officeDocument/2006/relationships/notesMaster" Target="../notesMasters/notesMaster1.xml"/><Relationship Id="rId4" Type="http://schemas.openxmlformats.org/officeDocument/2006/relationships/hyperlink" Target="https://scikit-learn.org/stable/modules/generated/sklearn.inspection.permutation_importance.html"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mrmint.fr/data-preprocessing-feature-scaling-python"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atascience.foundation/datatalk/regularization-machine-learning-teacher" TargetMode="External"/><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fr.wikipedia.org/wiki/Loi_binomiale" TargetMode="External"/><Relationship Id="rId2" Type="http://schemas.openxmlformats.org/officeDocument/2006/relationships/slide" Target="../slides/slide433.xml"/><Relationship Id="rId1" Type="http://schemas.openxmlformats.org/officeDocument/2006/relationships/notesMaster" Target="../notesMasters/notesMaster1.xml"/><Relationship Id="rId6" Type="http://schemas.openxmlformats.org/officeDocument/2006/relationships/hyperlink" Target="https://fr.wikipedia.org/wiki/Loi_multinomiale#cite_note-1" TargetMode="External"/><Relationship Id="rId5" Type="http://schemas.openxmlformats.org/officeDocument/2006/relationships/hyperlink" Target="https://fr.wikipedia.org/wiki/Pile_ou_face" TargetMode="External"/><Relationship Id="rId4" Type="http://schemas.openxmlformats.org/officeDocument/2006/relationships/hyperlink" Target="https://fr.wikipedia.org/wiki/%C3%89preuve_de_Bernoulli" TargetMode="Externa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xgboost.ai/" TargetMode="External"/><Relationship Id="rId2" Type="http://schemas.openxmlformats.org/officeDocument/2006/relationships/slide" Target="../slides/slide436.xml"/><Relationship Id="rId1" Type="http://schemas.openxmlformats.org/officeDocument/2006/relationships/notesMaster" Target="../notesMasters/notesMaster1.xml"/><Relationship Id="rId4" Type="http://schemas.openxmlformats.org/officeDocument/2006/relationships/hyperlink" Target="https://en.wikipedia.org/wiki/Gradient_boosting" TargetMode="Externa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fr-FR"/>
          </a:p>
        </p:txBody>
      </p:sp>
      <p:sp>
        <p:nvSpPr>
          <p:cNvPr id="4" name="Rectangle 3"/>
          <p:cNvSpPr>
            <a:spLocks noGrp="1"/>
          </p:cNvSpPr>
          <p:nvPr>
            <p:ph type="sldNum" sz="quarter" idx="10"/>
          </p:nvPr>
        </p:nvSpPr>
        <p:spPr/>
        <p:txBody>
          <a:bodyPr/>
          <a:lstStyle/>
          <a:p>
            <a:fld id="{CA5D3BF3-D352-46FC-8343-31F56E6730EA}" type="slidenum">
              <a:rPr lang="fr-FR" smtClean="0"/>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p:spPr>
      </p:sp>
      <p:sp>
        <p:nvSpPr>
          <p:cNvPr id="33794"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fr-F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2" rIns="90004" bIns="45002"/>
          <a:lstStyle>
            <a:lvl1pPr defTabSz="914108">
              <a:defRPr sz="2400">
                <a:solidFill>
                  <a:schemeClr val="tx1"/>
                </a:solidFill>
                <a:latin typeface="Calibri" panose="020F0502020204030204" pitchFamily="34" charset="0"/>
              </a:defRPr>
            </a:lvl1pPr>
            <a:lvl2pPr marL="731286" indent="-281264" defTabSz="914108">
              <a:defRPr sz="2400">
                <a:solidFill>
                  <a:schemeClr val="tx1"/>
                </a:solidFill>
                <a:latin typeface="Calibri" panose="020F0502020204030204" pitchFamily="34" charset="0"/>
              </a:defRPr>
            </a:lvl2pPr>
            <a:lvl3pPr marL="1125055" indent="-225011" defTabSz="914108">
              <a:defRPr sz="2400">
                <a:solidFill>
                  <a:schemeClr val="tx1"/>
                </a:solidFill>
                <a:latin typeface="Calibri" panose="020F0502020204030204" pitchFamily="34" charset="0"/>
              </a:defRPr>
            </a:lvl3pPr>
            <a:lvl4pPr marL="1575077" indent="-225011" defTabSz="914108">
              <a:defRPr sz="2400">
                <a:solidFill>
                  <a:schemeClr val="tx1"/>
                </a:solidFill>
                <a:latin typeface="Calibri" panose="020F0502020204030204" pitchFamily="34" charset="0"/>
              </a:defRPr>
            </a:lvl4pPr>
            <a:lvl5pPr marL="2025099" indent="-225011" defTabSz="914108">
              <a:defRPr sz="2400">
                <a:solidFill>
                  <a:schemeClr val="tx1"/>
                </a:solidFill>
                <a:latin typeface="Calibri" panose="020F0502020204030204" pitchFamily="34" charset="0"/>
              </a:defRPr>
            </a:lvl5pPr>
            <a:lvl6pPr marL="2475121" indent="-225011" defTabSz="914108" eaLnBrk="0" fontAlgn="base" hangingPunct="0">
              <a:spcBef>
                <a:spcPct val="0"/>
              </a:spcBef>
              <a:spcAft>
                <a:spcPct val="0"/>
              </a:spcAft>
              <a:defRPr sz="2400">
                <a:solidFill>
                  <a:schemeClr val="tx1"/>
                </a:solidFill>
                <a:latin typeface="Calibri" panose="020F0502020204030204" pitchFamily="34" charset="0"/>
              </a:defRPr>
            </a:lvl6pPr>
            <a:lvl7pPr marL="2925143" indent="-225011" defTabSz="914108" eaLnBrk="0" fontAlgn="base" hangingPunct="0">
              <a:spcBef>
                <a:spcPct val="0"/>
              </a:spcBef>
              <a:spcAft>
                <a:spcPct val="0"/>
              </a:spcAft>
              <a:defRPr sz="2400">
                <a:solidFill>
                  <a:schemeClr val="tx1"/>
                </a:solidFill>
                <a:latin typeface="Calibri" panose="020F0502020204030204" pitchFamily="34" charset="0"/>
              </a:defRPr>
            </a:lvl7pPr>
            <a:lvl8pPr marL="3375165" indent="-225011" defTabSz="914108" eaLnBrk="0" fontAlgn="base" hangingPunct="0">
              <a:spcBef>
                <a:spcPct val="0"/>
              </a:spcBef>
              <a:spcAft>
                <a:spcPct val="0"/>
              </a:spcAft>
              <a:defRPr sz="2400">
                <a:solidFill>
                  <a:schemeClr val="tx1"/>
                </a:solidFill>
                <a:latin typeface="Calibri" panose="020F0502020204030204" pitchFamily="34" charset="0"/>
              </a:defRPr>
            </a:lvl8pPr>
            <a:lvl9pPr marL="3825187" indent="-225011" defTabSz="914108" eaLnBrk="0" fontAlgn="base" hangingPunct="0">
              <a:spcBef>
                <a:spcPct val="0"/>
              </a:spcBef>
              <a:spcAft>
                <a:spcPct val="0"/>
              </a:spcAft>
              <a:defRPr sz="2400">
                <a:solidFill>
                  <a:schemeClr val="tx1"/>
                </a:solidFill>
                <a:latin typeface="Calibri" panose="020F0502020204030204" pitchFamily="34" charset="0"/>
              </a:defRPr>
            </a:lvl9pPr>
          </a:lstStyle>
          <a:p>
            <a:fld id="{57F46ACA-F0C2-472F-9315-732F5AACB242}" type="slidenum">
              <a:rPr lang="en-US" altLang="fr-FR" sz="1200" smtClean="0">
                <a:latin typeface="Tahoma" panose="020B0604030504040204" pitchFamily="34" charset="0"/>
              </a:rPr>
              <a:pPr/>
              <a:t>446</a:t>
            </a:fld>
            <a:endParaRPr lang="en-US" altLang="fr-FR" sz="1200" dirty="0">
              <a:latin typeface="Tahoma" panose="020B060403050404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2" rIns="90004" bIns="45002"/>
          <a:lstStyle>
            <a:lvl1pPr defTabSz="914108">
              <a:defRPr sz="2400">
                <a:solidFill>
                  <a:schemeClr val="tx1"/>
                </a:solidFill>
                <a:latin typeface="Calibri" panose="020F0502020204030204" pitchFamily="34" charset="0"/>
              </a:defRPr>
            </a:lvl1pPr>
            <a:lvl2pPr marL="731286" indent="-281264" defTabSz="914108">
              <a:defRPr sz="2400">
                <a:solidFill>
                  <a:schemeClr val="tx1"/>
                </a:solidFill>
                <a:latin typeface="Calibri" panose="020F0502020204030204" pitchFamily="34" charset="0"/>
              </a:defRPr>
            </a:lvl2pPr>
            <a:lvl3pPr marL="1125055" indent="-225011" defTabSz="914108">
              <a:defRPr sz="2400">
                <a:solidFill>
                  <a:schemeClr val="tx1"/>
                </a:solidFill>
                <a:latin typeface="Calibri" panose="020F0502020204030204" pitchFamily="34" charset="0"/>
              </a:defRPr>
            </a:lvl3pPr>
            <a:lvl4pPr marL="1575077" indent="-225011" defTabSz="914108">
              <a:defRPr sz="2400">
                <a:solidFill>
                  <a:schemeClr val="tx1"/>
                </a:solidFill>
                <a:latin typeface="Calibri" panose="020F0502020204030204" pitchFamily="34" charset="0"/>
              </a:defRPr>
            </a:lvl4pPr>
            <a:lvl5pPr marL="2025099" indent="-225011" defTabSz="914108">
              <a:defRPr sz="2400">
                <a:solidFill>
                  <a:schemeClr val="tx1"/>
                </a:solidFill>
                <a:latin typeface="Calibri" panose="020F0502020204030204" pitchFamily="34" charset="0"/>
              </a:defRPr>
            </a:lvl5pPr>
            <a:lvl6pPr marL="2475121" indent="-225011" defTabSz="914108" eaLnBrk="0" fontAlgn="base" hangingPunct="0">
              <a:spcBef>
                <a:spcPct val="0"/>
              </a:spcBef>
              <a:spcAft>
                <a:spcPct val="0"/>
              </a:spcAft>
              <a:defRPr sz="2400">
                <a:solidFill>
                  <a:schemeClr val="tx1"/>
                </a:solidFill>
                <a:latin typeface="Calibri" panose="020F0502020204030204" pitchFamily="34" charset="0"/>
              </a:defRPr>
            </a:lvl6pPr>
            <a:lvl7pPr marL="2925143" indent="-225011" defTabSz="914108" eaLnBrk="0" fontAlgn="base" hangingPunct="0">
              <a:spcBef>
                <a:spcPct val="0"/>
              </a:spcBef>
              <a:spcAft>
                <a:spcPct val="0"/>
              </a:spcAft>
              <a:defRPr sz="2400">
                <a:solidFill>
                  <a:schemeClr val="tx1"/>
                </a:solidFill>
                <a:latin typeface="Calibri" panose="020F0502020204030204" pitchFamily="34" charset="0"/>
              </a:defRPr>
            </a:lvl7pPr>
            <a:lvl8pPr marL="3375165" indent="-225011" defTabSz="914108" eaLnBrk="0" fontAlgn="base" hangingPunct="0">
              <a:spcBef>
                <a:spcPct val="0"/>
              </a:spcBef>
              <a:spcAft>
                <a:spcPct val="0"/>
              </a:spcAft>
              <a:defRPr sz="2400">
                <a:solidFill>
                  <a:schemeClr val="tx1"/>
                </a:solidFill>
                <a:latin typeface="Calibri" panose="020F0502020204030204" pitchFamily="34" charset="0"/>
              </a:defRPr>
            </a:lvl8pPr>
            <a:lvl9pPr marL="3825187" indent="-225011" defTabSz="914108" eaLnBrk="0" fontAlgn="base" hangingPunct="0">
              <a:spcBef>
                <a:spcPct val="0"/>
              </a:spcBef>
              <a:spcAft>
                <a:spcPct val="0"/>
              </a:spcAft>
              <a:defRPr sz="2400">
                <a:solidFill>
                  <a:schemeClr val="tx1"/>
                </a:solidFill>
                <a:latin typeface="Calibri" panose="020F0502020204030204" pitchFamily="34" charset="0"/>
              </a:defRPr>
            </a:lvl9pPr>
          </a:lstStyle>
          <a:p>
            <a:fld id="{C5A7280B-8EFB-4AF1-AB86-E1C64C6BFCCA}" type="slidenum">
              <a:rPr lang="en-US" altLang="fr-FR" sz="1200" smtClean="0">
                <a:latin typeface="Tahoma" panose="020B0604030504040204" pitchFamily="34" charset="0"/>
              </a:rPr>
              <a:pPr/>
              <a:t>447</a:t>
            </a:fld>
            <a:endParaRPr lang="en-US" altLang="fr-FR" sz="1200" dirty="0">
              <a:latin typeface="Tahoma" panose="020B060403050404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2" rIns="90004" bIns="45002"/>
          <a:lstStyle>
            <a:lvl1pPr defTabSz="914108">
              <a:defRPr sz="2400">
                <a:solidFill>
                  <a:schemeClr val="tx1"/>
                </a:solidFill>
                <a:latin typeface="Calibri" panose="020F0502020204030204" pitchFamily="34" charset="0"/>
              </a:defRPr>
            </a:lvl1pPr>
            <a:lvl2pPr marL="731286" indent="-281264" defTabSz="914108">
              <a:defRPr sz="2400">
                <a:solidFill>
                  <a:schemeClr val="tx1"/>
                </a:solidFill>
                <a:latin typeface="Calibri" panose="020F0502020204030204" pitchFamily="34" charset="0"/>
              </a:defRPr>
            </a:lvl2pPr>
            <a:lvl3pPr marL="1125055" indent="-225011" defTabSz="914108">
              <a:defRPr sz="2400">
                <a:solidFill>
                  <a:schemeClr val="tx1"/>
                </a:solidFill>
                <a:latin typeface="Calibri" panose="020F0502020204030204" pitchFamily="34" charset="0"/>
              </a:defRPr>
            </a:lvl3pPr>
            <a:lvl4pPr marL="1575077" indent="-225011" defTabSz="914108">
              <a:defRPr sz="2400">
                <a:solidFill>
                  <a:schemeClr val="tx1"/>
                </a:solidFill>
                <a:latin typeface="Calibri" panose="020F0502020204030204" pitchFamily="34" charset="0"/>
              </a:defRPr>
            </a:lvl4pPr>
            <a:lvl5pPr marL="2025099" indent="-225011" defTabSz="914108">
              <a:defRPr sz="2400">
                <a:solidFill>
                  <a:schemeClr val="tx1"/>
                </a:solidFill>
                <a:latin typeface="Calibri" panose="020F0502020204030204" pitchFamily="34" charset="0"/>
              </a:defRPr>
            </a:lvl5pPr>
            <a:lvl6pPr marL="2475121" indent="-225011" defTabSz="914108" eaLnBrk="0" fontAlgn="base" hangingPunct="0">
              <a:spcBef>
                <a:spcPct val="0"/>
              </a:spcBef>
              <a:spcAft>
                <a:spcPct val="0"/>
              </a:spcAft>
              <a:defRPr sz="2400">
                <a:solidFill>
                  <a:schemeClr val="tx1"/>
                </a:solidFill>
                <a:latin typeface="Calibri" panose="020F0502020204030204" pitchFamily="34" charset="0"/>
              </a:defRPr>
            </a:lvl6pPr>
            <a:lvl7pPr marL="2925143" indent="-225011" defTabSz="914108" eaLnBrk="0" fontAlgn="base" hangingPunct="0">
              <a:spcBef>
                <a:spcPct val="0"/>
              </a:spcBef>
              <a:spcAft>
                <a:spcPct val="0"/>
              </a:spcAft>
              <a:defRPr sz="2400">
                <a:solidFill>
                  <a:schemeClr val="tx1"/>
                </a:solidFill>
                <a:latin typeface="Calibri" panose="020F0502020204030204" pitchFamily="34" charset="0"/>
              </a:defRPr>
            </a:lvl7pPr>
            <a:lvl8pPr marL="3375165" indent="-225011" defTabSz="914108" eaLnBrk="0" fontAlgn="base" hangingPunct="0">
              <a:spcBef>
                <a:spcPct val="0"/>
              </a:spcBef>
              <a:spcAft>
                <a:spcPct val="0"/>
              </a:spcAft>
              <a:defRPr sz="2400">
                <a:solidFill>
                  <a:schemeClr val="tx1"/>
                </a:solidFill>
                <a:latin typeface="Calibri" panose="020F0502020204030204" pitchFamily="34" charset="0"/>
              </a:defRPr>
            </a:lvl8pPr>
            <a:lvl9pPr marL="3825187" indent="-225011" defTabSz="914108" eaLnBrk="0" fontAlgn="base" hangingPunct="0">
              <a:spcBef>
                <a:spcPct val="0"/>
              </a:spcBef>
              <a:spcAft>
                <a:spcPct val="0"/>
              </a:spcAft>
              <a:defRPr sz="2400">
                <a:solidFill>
                  <a:schemeClr val="tx1"/>
                </a:solidFill>
                <a:latin typeface="Calibri" panose="020F0502020204030204" pitchFamily="34" charset="0"/>
              </a:defRPr>
            </a:lvl9pPr>
          </a:lstStyle>
          <a:p>
            <a:fld id="{8723F1A5-678F-423E-8E95-791F58A39874}" type="slidenum">
              <a:rPr lang="en-US" altLang="fr-FR" sz="1200" smtClean="0">
                <a:latin typeface="Tahoma" panose="020B0604030504040204" pitchFamily="34" charset="0"/>
              </a:rPr>
              <a:pPr/>
              <a:t>460</a:t>
            </a:fld>
            <a:endParaRPr lang="en-US" altLang="fr-FR" sz="1200" dirty="0">
              <a:latin typeface="Tahoma" panose="020B060403050404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Ces algorithmes sont tous deux </a:t>
            </a:r>
            <a:r>
              <a:rPr lang="fr-FR" sz="1200" b="1" i="0" kern="1200" dirty="0">
                <a:solidFill>
                  <a:schemeClr val="tx1"/>
                </a:solidFill>
                <a:effectLst/>
                <a:latin typeface="+mn-lt"/>
                <a:ea typeface="+mn-ea"/>
                <a:cs typeface="+mn-cs"/>
              </a:rPr>
              <a:t>non déterministes</a:t>
            </a:r>
            <a:r>
              <a:rPr lang="fr-FR" sz="1200" b="0" i="0" kern="1200" dirty="0">
                <a:solidFill>
                  <a:schemeClr val="tx1"/>
                </a:solidFill>
                <a:effectLst/>
                <a:latin typeface="+mn-lt"/>
                <a:ea typeface="+mn-ea"/>
                <a:cs typeface="+mn-cs"/>
              </a:rPr>
              <a:t> , ce qui signifie qu'ils pourraient produire des résultats différents à partir de deux exécutions distinctes, même si les exécutions étaient basées sur la même entrée.</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Les méthodes de clustering </a:t>
            </a:r>
            <a:r>
              <a:rPr lang="fr-FR" sz="1200" b="0" i="0" kern="1200" dirty="0" err="1">
                <a:solidFill>
                  <a:schemeClr val="tx1"/>
                </a:solidFill>
                <a:effectLst/>
                <a:latin typeface="+mn-lt"/>
                <a:ea typeface="+mn-ea"/>
                <a:cs typeface="+mn-cs"/>
              </a:rPr>
              <a:t>partitionnel</a:t>
            </a:r>
            <a:r>
              <a:rPr lang="fr-FR" sz="1200" b="0" i="0" kern="1200" dirty="0">
                <a:solidFill>
                  <a:schemeClr val="tx1"/>
                </a:solidFill>
                <a:effectLst/>
                <a:latin typeface="+mn-lt"/>
                <a:ea typeface="+mn-ea"/>
                <a:cs typeface="+mn-cs"/>
              </a:rPr>
              <a:t> ont plusieurs </a:t>
            </a:r>
            <a:r>
              <a:rPr lang="fr-FR" sz="1200" b="1" i="0" kern="1200" dirty="0">
                <a:solidFill>
                  <a:schemeClr val="tx1"/>
                </a:solidFill>
                <a:effectLst/>
                <a:latin typeface="+mn-lt"/>
                <a:ea typeface="+mn-ea"/>
                <a:cs typeface="+mn-cs"/>
              </a:rPr>
              <a:t>points forts</a:t>
            </a:r>
            <a:r>
              <a:rPr lang="fr-FR" sz="1200" b="0" i="0" kern="1200" dirty="0">
                <a:solidFill>
                  <a:schemeClr val="tx1"/>
                </a:solidFill>
                <a:effectLst/>
                <a:latin typeface="+mn-lt"/>
                <a:ea typeface="+mn-ea"/>
                <a:cs typeface="+mn-cs"/>
              </a:rPr>
              <a:t> :</a:t>
            </a:r>
          </a:p>
          <a:p>
            <a:r>
              <a:rPr lang="fr-FR" sz="1200" b="0" i="0" kern="1200" dirty="0">
                <a:solidFill>
                  <a:schemeClr val="tx1"/>
                </a:solidFill>
                <a:effectLst/>
                <a:latin typeface="+mn-lt"/>
                <a:ea typeface="+mn-ea"/>
                <a:cs typeface="+mn-cs"/>
              </a:rPr>
              <a:t>Ils fonctionnent bien lorsque les grappes ont une </a:t>
            </a:r>
            <a:r>
              <a:rPr lang="fr-FR" sz="1200" b="1" i="0" kern="1200" dirty="0">
                <a:solidFill>
                  <a:schemeClr val="tx1"/>
                </a:solidFill>
                <a:effectLst/>
                <a:latin typeface="+mn-lt"/>
                <a:ea typeface="+mn-ea"/>
                <a:cs typeface="+mn-cs"/>
              </a:rPr>
              <a:t>forme sphérique</a:t>
            </a:r>
            <a:r>
              <a:rPr lang="fr-FR" sz="1200" b="0" i="0" kern="1200" dirty="0">
                <a:solidFill>
                  <a:schemeClr val="tx1"/>
                </a:solidFill>
                <a:effectLst/>
                <a:latin typeface="+mn-lt"/>
                <a:ea typeface="+mn-ea"/>
                <a:cs typeface="+mn-cs"/>
              </a:rPr>
              <a:t> .</a:t>
            </a:r>
          </a:p>
          <a:p>
            <a:r>
              <a:rPr lang="fr-FR" sz="1200" b="0" i="0" kern="1200" dirty="0">
                <a:solidFill>
                  <a:schemeClr val="tx1"/>
                </a:solidFill>
                <a:effectLst/>
                <a:latin typeface="+mn-lt"/>
                <a:ea typeface="+mn-ea"/>
                <a:cs typeface="+mn-cs"/>
              </a:rPr>
              <a:t>Ils sont </a:t>
            </a:r>
            <a:r>
              <a:rPr lang="fr-FR" sz="1200" b="1" i="0" kern="1200" dirty="0">
                <a:solidFill>
                  <a:schemeClr val="tx1"/>
                </a:solidFill>
                <a:effectLst/>
                <a:latin typeface="+mn-lt"/>
                <a:ea typeface="+mn-ea"/>
                <a:cs typeface="+mn-cs"/>
              </a:rPr>
              <a:t>évolutifs en ce</a:t>
            </a:r>
            <a:r>
              <a:rPr lang="fr-FR" sz="1200" b="0" i="0" kern="1200" dirty="0">
                <a:solidFill>
                  <a:schemeClr val="tx1"/>
                </a:solidFill>
                <a:effectLst/>
                <a:latin typeface="+mn-lt"/>
                <a:ea typeface="+mn-ea"/>
                <a:cs typeface="+mn-cs"/>
              </a:rPr>
              <a:t> qui concerne la complexité de l'algorithme.</a:t>
            </a:r>
          </a:p>
          <a:p>
            <a:r>
              <a:rPr lang="fr-FR" sz="1200" b="0" i="0" kern="1200" dirty="0">
                <a:solidFill>
                  <a:schemeClr val="tx1"/>
                </a:solidFill>
                <a:effectLst/>
                <a:latin typeface="+mn-lt"/>
                <a:ea typeface="+mn-ea"/>
                <a:cs typeface="+mn-cs"/>
              </a:rPr>
              <a:t>Ils ont aussi plusieurs </a:t>
            </a:r>
            <a:r>
              <a:rPr lang="fr-FR" sz="1200" b="1" i="0" kern="1200" dirty="0">
                <a:solidFill>
                  <a:schemeClr val="tx1"/>
                </a:solidFill>
                <a:effectLst/>
                <a:latin typeface="+mn-lt"/>
                <a:ea typeface="+mn-ea"/>
                <a:cs typeface="+mn-cs"/>
              </a:rPr>
              <a:t>faiblesses</a:t>
            </a:r>
            <a:r>
              <a:rPr lang="fr-FR" sz="1200" b="0" i="0" kern="1200" dirty="0">
                <a:solidFill>
                  <a:schemeClr val="tx1"/>
                </a:solidFill>
                <a:effectLst/>
                <a:latin typeface="+mn-lt"/>
                <a:ea typeface="+mn-ea"/>
                <a:cs typeface="+mn-cs"/>
              </a:rPr>
              <a:t> :</a:t>
            </a:r>
          </a:p>
          <a:p>
            <a:r>
              <a:rPr lang="fr-FR" sz="1200" b="0" i="0" kern="1200" dirty="0">
                <a:solidFill>
                  <a:schemeClr val="tx1"/>
                </a:solidFill>
                <a:effectLst/>
                <a:latin typeface="+mn-lt"/>
                <a:ea typeface="+mn-ea"/>
                <a:cs typeface="+mn-cs"/>
              </a:rPr>
              <a:t>Ils ne sont pas bien adaptés aux clusters aux </a:t>
            </a:r>
            <a:r>
              <a:rPr lang="fr-FR" sz="1200" b="1" i="0" kern="1200" dirty="0">
                <a:solidFill>
                  <a:schemeClr val="tx1"/>
                </a:solidFill>
                <a:effectLst/>
                <a:latin typeface="+mn-lt"/>
                <a:ea typeface="+mn-ea"/>
                <a:cs typeface="+mn-cs"/>
              </a:rPr>
              <a:t>formes complexes</a:t>
            </a:r>
            <a:r>
              <a:rPr lang="fr-FR" sz="1200" b="0" i="0" kern="1200" dirty="0">
                <a:solidFill>
                  <a:schemeClr val="tx1"/>
                </a:solidFill>
                <a:effectLst/>
                <a:latin typeface="+mn-lt"/>
                <a:ea typeface="+mn-ea"/>
                <a:cs typeface="+mn-cs"/>
              </a:rPr>
              <a:t> et aux tailles différentes.</a:t>
            </a:r>
          </a:p>
          <a:p>
            <a:r>
              <a:rPr lang="fr-FR" sz="1200" b="0" i="0" kern="1200" dirty="0">
                <a:solidFill>
                  <a:schemeClr val="tx1"/>
                </a:solidFill>
                <a:effectLst/>
                <a:latin typeface="+mn-lt"/>
                <a:ea typeface="+mn-ea"/>
                <a:cs typeface="+mn-cs"/>
              </a:rPr>
              <a:t>Ils se décomposent lorsqu'ils sont utilisés avec des grappes de </a:t>
            </a:r>
            <a:r>
              <a:rPr lang="fr-FR" sz="1200" b="1" i="0" kern="1200" dirty="0">
                <a:solidFill>
                  <a:schemeClr val="tx1"/>
                </a:solidFill>
                <a:effectLst/>
                <a:latin typeface="+mn-lt"/>
                <a:ea typeface="+mn-ea"/>
                <a:cs typeface="+mn-cs"/>
              </a:rPr>
              <a:t>densités</a:t>
            </a:r>
            <a:r>
              <a:rPr lang="fr-FR" sz="1200" b="0" i="0" kern="1200" dirty="0">
                <a:solidFill>
                  <a:schemeClr val="tx1"/>
                </a:solidFill>
                <a:effectLst/>
                <a:latin typeface="+mn-lt"/>
                <a:ea typeface="+mn-ea"/>
                <a:cs typeface="+mn-cs"/>
              </a:rPr>
              <a:t> différentes .</a:t>
            </a:r>
          </a:p>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461</a:t>
            </a:fld>
            <a:endParaRPr lang="fr-FR"/>
          </a:p>
        </p:txBody>
      </p:sp>
    </p:spTree>
    <p:extLst>
      <p:ext uri="{BB962C8B-B14F-4D97-AF65-F5344CB8AC3E}">
        <p14:creationId xmlns:p14="http://schemas.microsoft.com/office/powerpoint/2010/main" val="12118337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2" rIns="90004" bIns="45002"/>
          <a:lstStyle>
            <a:lvl1pPr defTabSz="914108">
              <a:defRPr sz="2400">
                <a:solidFill>
                  <a:schemeClr val="tx1"/>
                </a:solidFill>
                <a:latin typeface="Calibri" panose="020F0502020204030204" pitchFamily="34" charset="0"/>
              </a:defRPr>
            </a:lvl1pPr>
            <a:lvl2pPr marL="731286" indent="-281264" defTabSz="914108">
              <a:defRPr sz="2400">
                <a:solidFill>
                  <a:schemeClr val="tx1"/>
                </a:solidFill>
                <a:latin typeface="Calibri" panose="020F0502020204030204" pitchFamily="34" charset="0"/>
              </a:defRPr>
            </a:lvl2pPr>
            <a:lvl3pPr marL="1125055" indent="-225011" defTabSz="914108">
              <a:defRPr sz="2400">
                <a:solidFill>
                  <a:schemeClr val="tx1"/>
                </a:solidFill>
                <a:latin typeface="Calibri" panose="020F0502020204030204" pitchFamily="34" charset="0"/>
              </a:defRPr>
            </a:lvl3pPr>
            <a:lvl4pPr marL="1575077" indent="-225011" defTabSz="914108">
              <a:defRPr sz="2400">
                <a:solidFill>
                  <a:schemeClr val="tx1"/>
                </a:solidFill>
                <a:latin typeface="Calibri" panose="020F0502020204030204" pitchFamily="34" charset="0"/>
              </a:defRPr>
            </a:lvl4pPr>
            <a:lvl5pPr marL="2025099" indent="-225011" defTabSz="914108">
              <a:defRPr sz="2400">
                <a:solidFill>
                  <a:schemeClr val="tx1"/>
                </a:solidFill>
                <a:latin typeface="Calibri" panose="020F0502020204030204" pitchFamily="34" charset="0"/>
              </a:defRPr>
            </a:lvl5pPr>
            <a:lvl6pPr marL="2475121" indent="-225011" defTabSz="914108" eaLnBrk="0" fontAlgn="base" hangingPunct="0">
              <a:spcBef>
                <a:spcPct val="0"/>
              </a:spcBef>
              <a:spcAft>
                <a:spcPct val="0"/>
              </a:spcAft>
              <a:defRPr sz="2400">
                <a:solidFill>
                  <a:schemeClr val="tx1"/>
                </a:solidFill>
                <a:latin typeface="Calibri" panose="020F0502020204030204" pitchFamily="34" charset="0"/>
              </a:defRPr>
            </a:lvl6pPr>
            <a:lvl7pPr marL="2925143" indent="-225011" defTabSz="914108" eaLnBrk="0" fontAlgn="base" hangingPunct="0">
              <a:spcBef>
                <a:spcPct val="0"/>
              </a:spcBef>
              <a:spcAft>
                <a:spcPct val="0"/>
              </a:spcAft>
              <a:defRPr sz="2400">
                <a:solidFill>
                  <a:schemeClr val="tx1"/>
                </a:solidFill>
                <a:latin typeface="Calibri" panose="020F0502020204030204" pitchFamily="34" charset="0"/>
              </a:defRPr>
            </a:lvl7pPr>
            <a:lvl8pPr marL="3375165" indent="-225011" defTabSz="914108" eaLnBrk="0" fontAlgn="base" hangingPunct="0">
              <a:spcBef>
                <a:spcPct val="0"/>
              </a:spcBef>
              <a:spcAft>
                <a:spcPct val="0"/>
              </a:spcAft>
              <a:defRPr sz="2400">
                <a:solidFill>
                  <a:schemeClr val="tx1"/>
                </a:solidFill>
                <a:latin typeface="Calibri" panose="020F0502020204030204" pitchFamily="34" charset="0"/>
              </a:defRPr>
            </a:lvl8pPr>
            <a:lvl9pPr marL="3825187" indent="-225011" defTabSz="914108" eaLnBrk="0" fontAlgn="base" hangingPunct="0">
              <a:spcBef>
                <a:spcPct val="0"/>
              </a:spcBef>
              <a:spcAft>
                <a:spcPct val="0"/>
              </a:spcAft>
              <a:defRPr sz="2400">
                <a:solidFill>
                  <a:schemeClr val="tx1"/>
                </a:solidFill>
                <a:latin typeface="Calibri" panose="020F0502020204030204" pitchFamily="34" charset="0"/>
              </a:defRPr>
            </a:lvl9pPr>
          </a:lstStyle>
          <a:p>
            <a:fld id="{993EEB61-1E93-4DC5-B973-656C1AD76168}" type="slidenum">
              <a:rPr lang="en-US" altLang="fr-FR" sz="1200" smtClean="0">
                <a:latin typeface="Tahoma" panose="020B0604030504040204" pitchFamily="34" charset="0"/>
              </a:rPr>
              <a:pPr/>
              <a:t>462</a:t>
            </a:fld>
            <a:endParaRPr lang="en-US" altLang="fr-FR" sz="1200" dirty="0">
              <a:latin typeface="Tahoma" panose="020B060403050404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Contrairement à de nombreuses techniques de clustering </a:t>
            </a:r>
            <a:r>
              <a:rPr lang="fr-FR" sz="1200" b="0" i="0" kern="1200" dirty="0" err="1">
                <a:solidFill>
                  <a:schemeClr val="tx1"/>
                </a:solidFill>
                <a:effectLst/>
                <a:latin typeface="+mn-lt"/>
                <a:ea typeface="+mn-ea"/>
                <a:cs typeface="+mn-cs"/>
              </a:rPr>
              <a:t>partitionnel</a:t>
            </a:r>
            <a:r>
              <a:rPr lang="fr-FR" sz="1200" b="0" i="0" kern="1200" dirty="0">
                <a:solidFill>
                  <a:schemeClr val="tx1"/>
                </a:solidFill>
                <a:effectLst/>
                <a:latin typeface="+mn-lt"/>
                <a:ea typeface="+mn-ea"/>
                <a:cs typeface="+mn-cs"/>
              </a:rPr>
              <a:t>, le clustering hiérarchique est un processus </a:t>
            </a:r>
            <a:r>
              <a:rPr lang="fr-FR" sz="1200" b="1" i="0" kern="1200" dirty="0">
                <a:solidFill>
                  <a:schemeClr val="tx1"/>
                </a:solidFill>
                <a:effectLst/>
                <a:latin typeface="+mn-lt"/>
                <a:ea typeface="+mn-ea"/>
                <a:cs typeface="+mn-cs"/>
              </a:rPr>
              <a:t>déterministe</a:t>
            </a:r>
            <a:r>
              <a:rPr lang="fr-FR" sz="1200" b="0" i="0" kern="1200" dirty="0">
                <a:solidFill>
                  <a:schemeClr val="tx1"/>
                </a:solidFill>
                <a:effectLst/>
                <a:latin typeface="+mn-lt"/>
                <a:ea typeface="+mn-ea"/>
                <a:cs typeface="+mn-cs"/>
              </a:rPr>
              <a:t> , ce qui signifie que les affectations de cluster ne changeront pas lorsque vous exécuterez un algorithme deux fois sur les mêmes données d'entrée.</a:t>
            </a:r>
          </a:p>
          <a:p>
            <a:r>
              <a:rPr lang="fr-FR" sz="1200" b="0" i="0" kern="1200" dirty="0">
                <a:solidFill>
                  <a:schemeClr val="tx1"/>
                </a:solidFill>
                <a:effectLst/>
                <a:latin typeface="+mn-lt"/>
                <a:ea typeface="+mn-ea"/>
                <a:cs typeface="+mn-cs"/>
              </a:rPr>
              <a:t>Les </a:t>
            </a:r>
            <a:r>
              <a:rPr lang="fr-FR" sz="1200" b="1" i="0" kern="1200" dirty="0">
                <a:solidFill>
                  <a:schemeClr val="tx1"/>
                </a:solidFill>
                <a:effectLst/>
                <a:latin typeface="+mn-lt"/>
                <a:ea typeface="+mn-ea"/>
                <a:cs typeface="+mn-cs"/>
              </a:rPr>
              <a:t>points forts</a:t>
            </a:r>
            <a:r>
              <a:rPr lang="fr-FR" sz="1200" b="0" i="0" kern="1200" dirty="0">
                <a:solidFill>
                  <a:schemeClr val="tx1"/>
                </a:solidFill>
                <a:effectLst/>
                <a:latin typeface="+mn-lt"/>
                <a:ea typeface="+mn-ea"/>
                <a:cs typeface="+mn-cs"/>
              </a:rPr>
              <a:t> des méthodes de clustering hiérarchique sont les suivants :</a:t>
            </a:r>
          </a:p>
          <a:p>
            <a:r>
              <a:rPr lang="fr-FR" sz="1200" b="0" i="0" kern="1200" dirty="0">
                <a:solidFill>
                  <a:schemeClr val="tx1"/>
                </a:solidFill>
                <a:effectLst/>
                <a:latin typeface="+mn-lt"/>
                <a:ea typeface="+mn-ea"/>
                <a:cs typeface="+mn-cs"/>
              </a:rPr>
              <a:t>Ils révèlent souvent les détails les plus fins sur les </a:t>
            </a:r>
            <a:r>
              <a:rPr lang="fr-FR" sz="1200" b="1" i="0" kern="1200" dirty="0">
                <a:solidFill>
                  <a:schemeClr val="tx1"/>
                </a:solidFill>
                <a:effectLst/>
                <a:latin typeface="+mn-lt"/>
                <a:ea typeface="+mn-ea"/>
                <a:cs typeface="+mn-cs"/>
              </a:rPr>
              <a:t>relations</a:t>
            </a:r>
            <a:r>
              <a:rPr lang="fr-FR" sz="1200" b="0" i="0" kern="1200" dirty="0">
                <a:solidFill>
                  <a:schemeClr val="tx1"/>
                </a:solidFill>
                <a:effectLst/>
                <a:latin typeface="+mn-lt"/>
                <a:ea typeface="+mn-ea"/>
                <a:cs typeface="+mn-cs"/>
              </a:rPr>
              <a:t> entre les objets de données.</a:t>
            </a:r>
          </a:p>
          <a:p>
            <a:r>
              <a:rPr lang="fr-FR" sz="1200" b="0" i="0" kern="1200" dirty="0">
                <a:solidFill>
                  <a:schemeClr val="tx1"/>
                </a:solidFill>
                <a:effectLst/>
                <a:latin typeface="+mn-lt"/>
                <a:ea typeface="+mn-ea"/>
                <a:cs typeface="+mn-cs"/>
              </a:rPr>
              <a:t>Ils fournissent un </a:t>
            </a:r>
            <a:r>
              <a:rPr lang="fr-FR" sz="1200" b="1" i="0" kern="1200" dirty="0">
                <a:solidFill>
                  <a:schemeClr val="tx1"/>
                </a:solidFill>
                <a:effectLst/>
                <a:latin typeface="+mn-lt"/>
                <a:ea typeface="+mn-ea"/>
                <a:cs typeface="+mn-cs"/>
              </a:rPr>
              <a:t>dendrogramme interprétable</a:t>
            </a:r>
            <a:r>
              <a:rPr lang="fr-FR" sz="1200" b="0" i="0" kern="1200" dirty="0">
                <a:solidFill>
                  <a:schemeClr val="tx1"/>
                </a:solidFill>
                <a:effectLst/>
                <a:latin typeface="+mn-lt"/>
                <a:ea typeface="+mn-ea"/>
                <a:cs typeface="+mn-cs"/>
              </a:rPr>
              <a:t> .</a:t>
            </a:r>
          </a:p>
          <a:p>
            <a:r>
              <a:rPr lang="fr-FR" sz="1200" b="0" i="0" kern="1200" dirty="0">
                <a:solidFill>
                  <a:schemeClr val="tx1"/>
                </a:solidFill>
                <a:effectLst/>
                <a:latin typeface="+mn-lt"/>
                <a:ea typeface="+mn-ea"/>
                <a:cs typeface="+mn-cs"/>
              </a:rPr>
              <a:t>Les </a:t>
            </a:r>
            <a:r>
              <a:rPr lang="fr-FR" sz="1200" b="1" i="0" kern="1200" dirty="0">
                <a:solidFill>
                  <a:schemeClr val="tx1"/>
                </a:solidFill>
                <a:effectLst/>
                <a:latin typeface="+mn-lt"/>
                <a:ea typeface="+mn-ea"/>
                <a:cs typeface="+mn-cs"/>
              </a:rPr>
              <a:t>faiblesses</a:t>
            </a:r>
            <a:r>
              <a:rPr lang="fr-FR" sz="1200" b="0" i="0" kern="1200" dirty="0">
                <a:solidFill>
                  <a:schemeClr val="tx1"/>
                </a:solidFill>
                <a:effectLst/>
                <a:latin typeface="+mn-lt"/>
                <a:ea typeface="+mn-ea"/>
                <a:cs typeface="+mn-cs"/>
              </a:rPr>
              <a:t> des méthodes de clustering hiérarchique sont les suivantes :</a:t>
            </a:r>
          </a:p>
          <a:p>
            <a:r>
              <a:rPr lang="fr-FR" sz="1200" b="0" i="0" kern="1200" dirty="0">
                <a:solidFill>
                  <a:schemeClr val="tx1"/>
                </a:solidFill>
                <a:effectLst/>
                <a:latin typeface="+mn-lt"/>
                <a:ea typeface="+mn-ea"/>
                <a:cs typeface="+mn-cs"/>
              </a:rPr>
              <a:t>Ils sont </a:t>
            </a:r>
            <a:r>
              <a:rPr lang="fr-FR" sz="1200" b="1" i="0" kern="1200" dirty="0">
                <a:solidFill>
                  <a:schemeClr val="tx1"/>
                </a:solidFill>
                <a:effectLst/>
                <a:latin typeface="+mn-lt"/>
                <a:ea typeface="+mn-ea"/>
                <a:cs typeface="+mn-cs"/>
              </a:rPr>
              <a:t>coûteux en temps de calcul en ce</a:t>
            </a:r>
            <a:r>
              <a:rPr lang="fr-FR" sz="1200" b="0" i="0" kern="1200" dirty="0">
                <a:solidFill>
                  <a:schemeClr val="tx1"/>
                </a:solidFill>
                <a:effectLst/>
                <a:latin typeface="+mn-lt"/>
                <a:ea typeface="+mn-ea"/>
                <a:cs typeface="+mn-cs"/>
              </a:rPr>
              <a:t> qui concerne la complexité de l'algorithme.</a:t>
            </a:r>
          </a:p>
          <a:p>
            <a:r>
              <a:rPr lang="fr-FR" sz="1200" b="0" i="0" kern="1200" dirty="0">
                <a:solidFill>
                  <a:schemeClr val="tx1"/>
                </a:solidFill>
                <a:effectLst/>
                <a:latin typeface="+mn-lt"/>
                <a:ea typeface="+mn-ea"/>
                <a:cs typeface="+mn-cs"/>
              </a:rPr>
              <a:t>Ils sont sensibles au </a:t>
            </a:r>
            <a:r>
              <a:rPr lang="fr-FR" sz="1200" b="1" i="0" u="none" strike="noStrike" kern="1200" dirty="0">
                <a:solidFill>
                  <a:schemeClr val="tx1"/>
                </a:solidFill>
                <a:effectLst/>
                <a:latin typeface="+mn-lt"/>
                <a:ea typeface="+mn-ea"/>
                <a:cs typeface="+mn-cs"/>
                <a:hlinkClick r:id="rId3"/>
              </a:rPr>
              <a:t>bruit</a:t>
            </a:r>
            <a:r>
              <a:rPr lang="fr-FR" sz="1200" b="0" i="0" kern="1200" dirty="0">
                <a:solidFill>
                  <a:schemeClr val="tx1"/>
                </a:solidFill>
                <a:effectLst/>
                <a:latin typeface="+mn-lt"/>
                <a:ea typeface="+mn-ea"/>
                <a:cs typeface="+mn-cs"/>
              </a:rPr>
              <a:t> et aux </a:t>
            </a:r>
            <a:r>
              <a:rPr lang="fr-FR" sz="1200" b="1" i="0" u="none" strike="noStrike" kern="1200" dirty="0">
                <a:solidFill>
                  <a:schemeClr val="tx1"/>
                </a:solidFill>
                <a:effectLst/>
                <a:latin typeface="+mn-lt"/>
                <a:ea typeface="+mn-ea"/>
                <a:cs typeface="+mn-cs"/>
                <a:hlinkClick r:id="rId4"/>
              </a:rPr>
              <a:t>valeurs aberrantes</a:t>
            </a:r>
            <a:r>
              <a:rPr lang="fr-FR" sz="1200" b="0" i="0" kern="1200" dirty="0">
                <a:solidFill>
                  <a:schemeClr val="tx1"/>
                </a:solidFill>
                <a:effectLst/>
                <a:latin typeface="+mn-lt"/>
                <a:ea typeface="+mn-ea"/>
                <a:cs typeface="+mn-cs"/>
              </a:rPr>
              <a:t> .</a:t>
            </a:r>
          </a:p>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463</a:t>
            </a:fld>
            <a:endParaRPr lang="fr-FR"/>
          </a:p>
        </p:txBody>
      </p:sp>
    </p:spTree>
    <p:extLst>
      <p:ext uri="{BB962C8B-B14F-4D97-AF65-F5344CB8AC3E}">
        <p14:creationId xmlns:p14="http://schemas.microsoft.com/office/powerpoint/2010/main" val="32282868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Les </a:t>
            </a:r>
            <a:r>
              <a:rPr lang="fr-FR" sz="1200" b="1" i="0" kern="1200" dirty="0">
                <a:solidFill>
                  <a:schemeClr val="tx1"/>
                </a:solidFill>
                <a:effectLst/>
                <a:latin typeface="+mn-lt"/>
                <a:ea typeface="+mn-ea"/>
                <a:cs typeface="+mn-cs"/>
              </a:rPr>
              <a:t>points forts</a:t>
            </a:r>
            <a:r>
              <a:rPr lang="fr-FR" sz="1200" b="0" i="0" kern="1200" dirty="0">
                <a:solidFill>
                  <a:schemeClr val="tx1"/>
                </a:solidFill>
                <a:effectLst/>
                <a:latin typeface="+mn-lt"/>
                <a:ea typeface="+mn-ea"/>
                <a:cs typeface="+mn-cs"/>
              </a:rPr>
              <a:t> des méthodes de clustering basées sur la densité sont les suivants :</a:t>
            </a:r>
          </a:p>
          <a:p>
            <a:r>
              <a:rPr lang="fr-FR" sz="1200" b="0" i="0" kern="1200" dirty="0">
                <a:solidFill>
                  <a:schemeClr val="tx1"/>
                </a:solidFill>
                <a:effectLst/>
                <a:latin typeface="+mn-lt"/>
                <a:ea typeface="+mn-ea"/>
                <a:cs typeface="+mn-cs"/>
              </a:rPr>
              <a:t>Ils excellent dans l'identification d'amas de </a:t>
            </a:r>
            <a:r>
              <a:rPr lang="fr-FR" sz="1200" b="1" i="0" kern="1200" dirty="0">
                <a:solidFill>
                  <a:schemeClr val="tx1"/>
                </a:solidFill>
                <a:effectLst/>
                <a:latin typeface="+mn-lt"/>
                <a:ea typeface="+mn-ea"/>
                <a:cs typeface="+mn-cs"/>
              </a:rPr>
              <a:t>formes non sphériques</a:t>
            </a:r>
            <a:r>
              <a:rPr lang="fr-FR" sz="1200" b="0" i="0" kern="1200" dirty="0">
                <a:solidFill>
                  <a:schemeClr val="tx1"/>
                </a:solidFill>
                <a:effectLst/>
                <a:latin typeface="+mn-lt"/>
                <a:ea typeface="+mn-ea"/>
                <a:cs typeface="+mn-cs"/>
              </a:rPr>
              <a:t> .</a:t>
            </a:r>
          </a:p>
          <a:p>
            <a:r>
              <a:rPr lang="fr-FR" sz="1200" b="0" i="0" kern="1200" dirty="0">
                <a:solidFill>
                  <a:schemeClr val="tx1"/>
                </a:solidFill>
                <a:effectLst/>
                <a:latin typeface="+mn-lt"/>
                <a:ea typeface="+mn-ea"/>
                <a:cs typeface="+mn-cs"/>
              </a:rPr>
              <a:t>Ils résistent aux </a:t>
            </a:r>
            <a:r>
              <a:rPr lang="fr-FR" sz="1200" b="1" i="0" kern="1200" dirty="0">
                <a:solidFill>
                  <a:schemeClr val="tx1"/>
                </a:solidFill>
                <a:effectLst/>
                <a:latin typeface="+mn-lt"/>
                <a:ea typeface="+mn-ea"/>
                <a:cs typeface="+mn-cs"/>
              </a:rPr>
              <a:t>valeurs aberrantes</a:t>
            </a:r>
            <a:r>
              <a:rPr lang="fr-FR" sz="1200" b="0" i="0" kern="1200" dirty="0">
                <a:solidFill>
                  <a:schemeClr val="tx1"/>
                </a:solidFill>
                <a:effectLst/>
                <a:latin typeface="+mn-lt"/>
                <a:ea typeface="+mn-ea"/>
                <a:cs typeface="+mn-cs"/>
              </a:rPr>
              <a:t> .</a:t>
            </a:r>
          </a:p>
          <a:p>
            <a:r>
              <a:rPr lang="fr-FR" sz="1200" b="0" i="0" kern="1200" dirty="0">
                <a:solidFill>
                  <a:schemeClr val="tx1"/>
                </a:solidFill>
                <a:effectLst/>
                <a:latin typeface="+mn-lt"/>
                <a:ea typeface="+mn-ea"/>
                <a:cs typeface="+mn-cs"/>
              </a:rPr>
              <a:t>Les </a:t>
            </a:r>
            <a:r>
              <a:rPr lang="fr-FR" sz="1200" b="1" i="0" kern="1200" dirty="0">
                <a:solidFill>
                  <a:schemeClr val="tx1"/>
                </a:solidFill>
                <a:effectLst/>
                <a:latin typeface="+mn-lt"/>
                <a:ea typeface="+mn-ea"/>
                <a:cs typeface="+mn-cs"/>
              </a:rPr>
              <a:t>faiblesses</a:t>
            </a:r>
            <a:r>
              <a:rPr lang="fr-FR" sz="1200" b="0" i="0" kern="1200" dirty="0">
                <a:solidFill>
                  <a:schemeClr val="tx1"/>
                </a:solidFill>
                <a:effectLst/>
                <a:latin typeface="+mn-lt"/>
                <a:ea typeface="+mn-ea"/>
                <a:cs typeface="+mn-cs"/>
              </a:rPr>
              <a:t> des méthodes de clustering basées sur la densité sont les suivantes :</a:t>
            </a:r>
          </a:p>
          <a:p>
            <a:r>
              <a:rPr lang="fr-FR" sz="1200" b="0" i="0" kern="1200" dirty="0">
                <a:solidFill>
                  <a:schemeClr val="tx1"/>
                </a:solidFill>
                <a:effectLst/>
                <a:latin typeface="+mn-lt"/>
                <a:ea typeface="+mn-ea"/>
                <a:cs typeface="+mn-cs"/>
              </a:rPr>
              <a:t>Ils ne sont pas bien adaptés au </a:t>
            </a:r>
            <a:r>
              <a:rPr lang="fr-FR" sz="1200" b="0" i="0" u="none" strike="noStrike" kern="1200" dirty="0">
                <a:solidFill>
                  <a:schemeClr val="tx1"/>
                </a:solidFill>
                <a:effectLst/>
                <a:latin typeface="+mn-lt"/>
                <a:ea typeface="+mn-ea"/>
                <a:cs typeface="+mn-cs"/>
                <a:hlinkClick r:id="rId3"/>
              </a:rPr>
              <a:t>regroupement dans </a:t>
            </a:r>
            <a:r>
              <a:rPr lang="fr-FR" sz="1200" b="1" i="0" u="none" strike="noStrike" kern="1200" dirty="0">
                <a:solidFill>
                  <a:schemeClr val="tx1"/>
                </a:solidFill>
                <a:effectLst/>
                <a:latin typeface="+mn-lt"/>
                <a:ea typeface="+mn-ea"/>
                <a:cs typeface="+mn-cs"/>
                <a:hlinkClick r:id="rId3"/>
              </a:rPr>
              <a:t>des espaces de grande dimension</a:t>
            </a:r>
            <a:r>
              <a:rPr lang="fr-FR" sz="1200" b="0" i="0" kern="1200" dirty="0">
                <a:solidFill>
                  <a:schemeClr val="tx1"/>
                </a:solidFill>
                <a:effectLst/>
                <a:latin typeface="+mn-lt"/>
                <a:ea typeface="+mn-ea"/>
                <a:cs typeface="+mn-cs"/>
              </a:rPr>
              <a:t> .</a:t>
            </a:r>
          </a:p>
          <a:p>
            <a:r>
              <a:rPr lang="fr-FR" sz="1200" b="0" i="0" kern="1200" dirty="0">
                <a:solidFill>
                  <a:schemeClr val="tx1"/>
                </a:solidFill>
                <a:effectLst/>
                <a:latin typeface="+mn-lt"/>
                <a:ea typeface="+mn-ea"/>
                <a:cs typeface="+mn-cs"/>
              </a:rPr>
              <a:t>Ils ont du mal à identifier des grappes de </a:t>
            </a:r>
            <a:r>
              <a:rPr lang="fr-FR" sz="1200" b="1" i="0" kern="1200" dirty="0">
                <a:solidFill>
                  <a:schemeClr val="tx1"/>
                </a:solidFill>
                <a:effectLst/>
                <a:latin typeface="+mn-lt"/>
                <a:ea typeface="+mn-ea"/>
                <a:cs typeface="+mn-cs"/>
              </a:rPr>
              <a:t>densités variables</a:t>
            </a:r>
            <a:r>
              <a:rPr lang="fr-FR" sz="1200" b="0" i="0" kern="1200" dirty="0">
                <a:solidFill>
                  <a:schemeClr val="tx1"/>
                </a:solidFill>
                <a:effectLst/>
                <a:latin typeface="+mn-lt"/>
                <a:ea typeface="+mn-ea"/>
                <a:cs typeface="+mn-cs"/>
              </a:rPr>
              <a:t> .</a:t>
            </a:r>
          </a:p>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464</a:t>
            </a:fld>
            <a:endParaRPr lang="fr-FR"/>
          </a:p>
        </p:txBody>
      </p:sp>
    </p:spTree>
    <p:extLst>
      <p:ext uri="{BB962C8B-B14F-4D97-AF65-F5344CB8AC3E}">
        <p14:creationId xmlns:p14="http://schemas.microsoft.com/office/powerpoint/2010/main" val="7086823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a:solidFill>
                  <a:schemeClr val="tx1"/>
                </a:solidFill>
                <a:effectLst/>
                <a:latin typeface="+mn-lt"/>
                <a:ea typeface="+mn-ea"/>
                <a:cs typeface="+mn-cs"/>
              </a:rPr>
              <a:t>Les centroïdes</a:t>
            </a:r>
            <a:r>
              <a:rPr lang="fr-FR" sz="1200" b="0" i="0" kern="1200" dirty="0">
                <a:solidFill>
                  <a:schemeClr val="tx1"/>
                </a:solidFill>
                <a:effectLst/>
                <a:latin typeface="+mn-lt"/>
                <a:ea typeface="+mn-ea"/>
                <a:cs typeface="+mn-cs"/>
              </a:rPr>
              <a:t> sont des points de données représentant le centre d'un cluster.</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L'élément principal de l'algorithme fonctionne selon un processus en deux étapes appelé </a:t>
            </a:r>
            <a:r>
              <a:rPr lang="fr-FR" sz="1200" b="1" i="0" kern="1200" dirty="0">
                <a:solidFill>
                  <a:schemeClr val="tx1"/>
                </a:solidFill>
                <a:effectLst/>
                <a:latin typeface="+mn-lt"/>
                <a:ea typeface="+mn-ea"/>
                <a:cs typeface="+mn-cs"/>
              </a:rPr>
              <a:t>expectation-</a:t>
            </a:r>
            <a:r>
              <a:rPr lang="fr-FR" sz="1200" b="1" i="0" kern="1200" dirty="0" err="1">
                <a:solidFill>
                  <a:schemeClr val="tx1"/>
                </a:solidFill>
                <a:effectLst/>
                <a:latin typeface="+mn-lt"/>
                <a:ea typeface="+mn-ea"/>
                <a:cs typeface="+mn-cs"/>
              </a:rPr>
              <a:t>maximization</a:t>
            </a:r>
            <a:r>
              <a:rPr lang="fr-FR" sz="1200" b="0" i="0" kern="1200" dirty="0">
                <a:solidFill>
                  <a:schemeClr val="tx1"/>
                </a:solidFill>
                <a:effectLst/>
                <a:latin typeface="+mn-lt"/>
                <a:ea typeface="+mn-ea"/>
                <a:cs typeface="+mn-cs"/>
              </a:rPr>
              <a:t> . L' étape d' </a:t>
            </a:r>
            <a:r>
              <a:rPr lang="fr-FR" sz="1200" b="1" i="0" kern="1200" dirty="0">
                <a:solidFill>
                  <a:schemeClr val="tx1"/>
                </a:solidFill>
                <a:effectLst/>
                <a:latin typeface="+mn-lt"/>
                <a:ea typeface="+mn-ea"/>
                <a:cs typeface="+mn-cs"/>
              </a:rPr>
              <a:t>attente</a:t>
            </a:r>
            <a:r>
              <a:rPr lang="fr-FR" sz="1200" b="0" i="0" kern="1200" dirty="0">
                <a:solidFill>
                  <a:schemeClr val="tx1"/>
                </a:solidFill>
                <a:effectLst/>
                <a:latin typeface="+mn-lt"/>
                <a:ea typeface="+mn-ea"/>
                <a:cs typeface="+mn-cs"/>
              </a:rPr>
              <a:t> affecte chaque point de données à son centroïde le plus proche. Ensuite, l' étape de </a:t>
            </a:r>
            <a:r>
              <a:rPr lang="fr-FR" sz="1200" b="1" i="0" kern="1200" dirty="0">
                <a:solidFill>
                  <a:schemeClr val="tx1"/>
                </a:solidFill>
                <a:effectLst/>
                <a:latin typeface="+mn-lt"/>
                <a:ea typeface="+mn-ea"/>
                <a:cs typeface="+mn-cs"/>
              </a:rPr>
              <a:t>maximisation</a:t>
            </a:r>
            <a:r>
              <a:rPr lang="fr-FR" sz="1200" b="0" i="0" kern="1200" dirty="0">
                <a:solidFill>
                  <a:schemeClr val="tx1"/>
                </a:solidFill>
                <a:effectLst/>
                <a:latin typeface="+mn-lt"/>
                <a:ea typeface="+mn-ea"/>
                <a:cs typeface="+mn-cs"/>
              </a:rPr>
              <a:t> calcule la moyenne de tous les points pour chaque cluster et définit le nouveau centroïde.</a:t>
            </a:r>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466</a:t>
            </a:fld>
            <a:endParaRPr lang="fr-FR"/>
          </a:p>
        </p:txBody>
      </p:sp>
    </p:spTree>
    <p:extLst>
      <p:ext uri="{BB962C8B-B14F-4D97-AF65-F5344CB8AC3E}">
        <p14:creationId xmlns:p14="http://schemas.microsoft.com/office/powerpoint/2010/main" val="22308483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fr-FR"/>
          </a:p>
        </p:txBody>
      </p:sp>
      <p:sp>
        <p:nvSpPr>
          <p:cNvPr id="4" name="Rectangle 3"/>
          <p:cNvSpPr>
            <a:spLocks noGrp="1"/>
          </p:cNvSpPr>
          <p:nvPr>
            <p:ph type="sldNum" sz="quarter" idx="10"/>
          </p:nvPr>
        </p:nvSpPr>
        <p:spPr/>
        <p:txBody>
          <a:bodyPr/>
          <a:lstStyle/>
          <a:p>
            <a:fld id="{CA5D3BF3-D352-46FC-8343-31F56E6730EA}" type="slidenum">
              <a:rPr lang="fr-FR" smtClean="0"/>
              <a:pPr/>
              <a:t>502</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p:spPr>
      </p:sp>
      <p:sp>
        <p:nvSpPr>
          <p:cNvPr id="34818"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1"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p:spPr>
      </p:sp>
      <p:sp>
        <p:nvSpPr>
          <p:cNvPr id="35842"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r>
              <a:rPr lang="fr-FR" dirty="0"/>
              <a:t>Optimisation combinatoire Par exemple: recherche gourmande Optimisation convexe Ex .: descente de gradient Optimisation sous contrainte Exemple: programmation linéaire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7"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p:spPr>
      </p:sp>
      <p:sp>
        <p:nvSpPr>
          <p:cNvPr id="39938"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200" b="0" i="0" kern="1200" dirty="0">
                <a:solidFill>
                  <a:schemeClr val="tx1"/>
                </a:solidFill>
                <a:latin typeface="+mn-lt"/>
                <a:ea typeface="+mn-ea"/>
                <a:cs typeface="+mn-cs"/>
              </a:rPr>
              <a:t>Keep in mind:</a:t>
            </a:r>
          </a:p>
          <a:p>
            <a:r>
              <a:rPr lang="en-US" sz="1200" b="0" i="0" kern="1200" dirty="0">
                <a:solidFill>
                  <a:schemeClr val="tx1"/>
                </a:solidFill>
                <a:latin typeface="+mn-lt"/>
                <a:ea typeface="+mn-ea"/>
                <a:cs typeface="+mn-cs"/>
              </a:rPr>
              <a:t>The figure shows a </a:t>
            </a:r>
            <a:r>
              <a:rPr lang="en-US" sz="1200" b="0" i="1" kern="1200" dirty="0">
                <a:solidFill>
                  <a:schemeClr val="tx1"/>
                </a:solidFill>
                <a:latin typeface="+mn-lt"/>
                <a:ea typeface="+mn-ea"/>
                <a:cs typeface="+mn-cs"/>
              </a:rPr>
              <a:t>typical</a:t>
            </a:r>
            <a:r>
              <a:rPr lang="en-US" sz="1200" b="0" i="0" kern="1200" dirty="0">
                <a:solidFill>
                  <a:schemeClr val="tx1"/>
                </a:solidFill>
                <a:latin typeface="+mn-lt"/>
                <a:ea typeface="+mn-ea"/>
                <a:cs typeface="+mn-cs"/>
              </a:rPr>
              <a:t> process, which might not be ideal for every project. This course applies primarily to linear regression and neural nets.</a:t>
            </a:r>
          </a:p>
          <a:p>
            <a:r>
              <a:rPr lang="en-US" sz="1200" b="0" i="0" kern="1200" dirty="0">
                <a:solidFill>
                  <a:schemeClr val="tx1"/>
                </a:solidFill>
                <a:latin typeface="+mn-lt"/>
                <a:ea typeface="+mn-ea"/>
                <a:cs typeface="+mn-cs"/>
              </a:rPr>
              <a:t>The process shown is not always sequential. You might, for example, split your data </a:t>
            </a:r>
            <a:r>
              <a:rPr lang="en-US" sz="1200" b="0" i="1" kern="1200" dirty="0">
                <a:solidFill>
                  <a:schemeClr val="tx1"/>
                </a:solidFill>
                <a:latin typeface="+mn-lt"/>
                <a:ea typeface="+mn-ea"/>
                <a:cs typeface="+mn-cs"/>
              </a:rPr>
              <a:t>after</a:t>
            </a:r>
            <a:r>
              <a:rPr lang="en-US" sz="1200" b="0" i="0" kern="1200" dirty="0">
                <a:solidFill>
                  <a:schemeClr val="tx1"/>
                </a:solidFill>
                <a:latin typeface="+mn-lt"/>
                <a:ea typeface="+mn-ea"/>
                <a:cs typeface="+mn-cs"/>
              </a:rPr>
              <a:t> you transform it. You might need to collect more data. You might need to modify the feature set, even after training begins, as you learn empirically what works and what doesn't.</a:t>
            </a:r>
          </a:p>
          <a:p>
            <a:endParaRPr lang="fr-FR" dirty="0"/>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51</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These steps depend a lot on how you’ve framed your ML problem. Use the self-check below to refresh your memory about problem framing and to check your assumptions about data collection.</a:t>
            </a:r>
          </a:p>
          <a:p>
            <a:endParaRPr lang="fr-FR" dirty="0"/>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53</a:t>
            </a:fld>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Your friend Sam is excited about the initial results of his statistical analysis. He says that the data show a positive correlation between the number of app downloads and the number of app review impressions. But he's not sure whether they would have downloaded it anyway without seeing the review. What response would be most helpful to Sam?</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56</a:t>
            </a:fld>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Toutefois, lors de la collecte de données, il est utile d’avoir une définition plus concrète de la qualité. Certains aspects de la qualité ont tendance à correspondre à des modèles plus performants:</a:t>
            </a:r>
          </a:p>
          <a:p>
            <a:r>
              <a:rPr lang="fr-FR" dirty="0"/>
              <a:t> fiabilité </a:t>
            </a:r>
          </a:p>
          <a:p>
            <a:r>
              <a:rPr lang="fr-FR" dirty="0"/>
              <a:t>représentation des </a:t>
            </a:r>
            <a:r>
              <a:rPr lang="fr-FR" dirty="0" err="1"/>
              <a:t>feautres</a:t>
            </a:r>
            <a:endParaRPr lang="fr-FR" dirty="0"/>
          </a:p>
          <a:p>
            <a:r>
              <a:rPr lang="fr-FR" dirty="0"/>
              <a:t>minimiser l'inclinaison</a:t>
            </a:r>
          </a:p>
          <a:p>
            <a:endParaRPr lang="fr-FR" dirty="0"/>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61</a:t>
            </a:fld>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62</a:t>
            </a:fld>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66</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chemeClr val="tx1"/>
                </a:solidFill>
                <a:latin typeface="+mn-lt"/>
                <a:ea typeface="+mn-ea"/>
                <a:cs typeface="+mn-cs"/>
              </a:rPr>
              <a:t>L'intelligence artificielle est-elle sur le point de dépasser l'homme dans un nouveau domaine ?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chemeClr val="tx1"/>
                </a:solidFill>
                <a:latin typeface="+mn-lt"/>
                <a:ea typeface="+mn-ea"/>
                <a:cs typeface="+mn-cs"/>
              </a:rPr>
              <a:t>Le même jour, </a:t>
            </a:r>
            <a:r>
              <a:rPr lang="fr-FR" sz="1200" b="0" i="0" u="none" strike="noStrike" kern="1200" dirty="0" err="1">
                <a:solidFill>
                  <a:schemeClr val="tx1"/>
                </a:solidFill>
                <a:latin typeface="+mn-lt"/>
                <a:ea typeface="+mn-ea"/>
                <a:cs typeface="+mn-cs"/>
              </a:rPr>
              <a:t>Alibaba</a:t>
            </a:r>
            <a:r>
              <a:rPr lang="fr-FR" sz="1200" b="0" i="0" u="none" strike="noStrike" kern="1200" dirty="0">
                <a:solidFill>
                  <a:schemeClr val="tx1"/>
                </a:solidFill>
                <a:latin typeface="+mn-lt"/>
                <a:ea typeface="+mn-ea"/>
                <a:cs typeface="+mn-cs"/>
              </a:rPr>
              <a:t> et Microsoft annoncent que chacune de leur IA a vaincu l'être humain à un test de lecture de référence.</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chemeClr val="tx1"/>
                </a:solidFill>
                <a:latin typeface="+mn-lt"/>
                <a:ea typeface="+mn-ea"/>
                <a:cs typeface="+mn-cs"/>
              </a:rPr>
              <a:t> Une avancée importante qui ouvre de nouveaux champs d'activité aux IA comme la recherche ou le service à la clientèle.</a:t>
            </a:r>
          </a:p>
          <a:p>
            <a:endParaRPr lang="fr-FR" dirty="0"/>
          </a:p>
        </p:txBody>
      </p:sp>
      <p:sp>
        <p:nvSpPr>
          <p:cNvPr id="4" name="Espace réservé du numéro de diapositive 3"/>
          <p:cNvSpPr>
            <a:spLocks noGrp="1"/>
          </p:cNvSpPr>
          <p:nvPr>
            <p:ph type="sldNum" sz="quarter" idx="10"/>
          </p:nvPr>
        </p:nvSpPr>
        <p:spPr/>
        <p:txBody>
          <a:bodyPr/>
          <a:lstStyle/>
          <a:p>
            <a:fld id="{24B298D5-1F6A-4DE9-8105-603D876828B4}" type="slidenum">
              <a:rPr lang="fr-FR" smtClean="0"/>
              <a:pPr/>
              <a:t>9</a:t>
            </a:fld>
            <a:endParaRPr lang="fr-FR"/>
          </a:p>
        </p:txBody>
      </p:sp>
    </p:spTree>
    <p:extLst>
      <p:ext uri="{BB962C8B-B14F-4D97-AF65-F5344CB8AC3E}">
        <p14:creationId xmlns:p14="http://schemas.microsoft.com/office/powerpoint/2010/main" val="1311615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L’inconvénients de ces approches est que vous pouvez interpoler uniquement les variables qui présentent des valeurs manquantes bien réparties. L’interpolation donne de très mauvais résultats lorsque le gap de valeurs manquantes est élevé. C’est tout l’intérêt de l’argument </a:t>
            </a:r>
            <a:r>
              <a:rPr lang="fr-FR" sz="1200" b="0" i="1" kern="1200" dirty="0" err="1">
                <a:solidFill>
                  <a:schemeClr val="tx1"/>
                </a:solidFill>
                <a:effectLst/>
                <a:latin typeface="+mn-lt"/>
                <a:ea typeface="+mn-ea"/>
                <a:cs typeface="+mn-cs"/>
              </a:rPr>
              <a:t>limit</a:t>
            </a:r>
            <a:r>
              <a:rPr lang="fr-FR" sz="1200" b="0" i="1" kern="120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dans </a:t>
            </a:r>
            <a:r>
              <a:rPr lang="fr-FR" sz="1200" b="0" i="1" u="none" strike="noStrike" kern="1200" dirty="0" err="1">
                <a:solidFill>
                  <a:schemeClr val="tx1"/>
                </a:solidFill>
                <a:effectLst/>
                <a:latin typeface="+mn-lt"/>
                <a:ea typeface="+mn-ea"/>
                <a:cs typeface="+mn-cs"/>
                <a:hlinkClick r:id="rId3"/>
              </a:rPr>
              <a:t>df.interpolate</a:t>
            </a:r>
            <a:r>
              <a:rPr lang="fr-FR" sz="1200" b="0" i="0" kern="1200" dirty="0">
                <a:solidFill>
                  <a:schemeClr val="tx1"/>
                </a:solidFill>
                <a:effectLst/>
                <a:latin typeface="+mn-lt"/>
                <a:ea typeface="+mn-ea"/>
                <a:cs typeface="+mn-cs"/>
              </a:rPr>
              <a:t>. Il va vous permettre de fixer une limite de lignes à interpoler, je suggère de ne pas aller au delà de 2 car vous pourriez avoir de mauvaise surprises…</a:t>
            </a:r>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95</a:t>
            </a:fld>
            <a:endParaRPr lang="fr-FR"/>
          </a:p>
        </p:txBody>
      </p:sp>
    </p:spTree>
    <p:extLst>
      <p:ext uri="{BB962C8B-B14F-4D97-AF65-F5344CB8AC3E}">
        <p14:creationId xmlns:p14="http://schemas.microsoft.com/office/powerpoint/2010/main" val="1942885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92500" lnSpcReduction="10000"/>
          </a:bodyPr>
          <a:lstStyle/>
          <a:p>
            <a:r>
              <a:rPr lang="fr-FR" sz="1200" b="0" i="0" kern="1200" dirty="0">
                <a:solidFill>
                  <a:schemeClr val="tx1"/>
                </a:solidFill>
                <a:effectLst/>
                <a:latin typeface="+mn-lt"/>
                <a:ea typeface="+mn-ea"/>
                <a:cs typeface="+mn-cs"/>
              </a:rPr>
              <a:t>on appelle </a:t>
            </a:r>
            <a:r>
              <a:rPr lang="fr-FR" sz="1200" b="0" i="0" kern="1200" dirty="0" err="1">
                <a:solidFill>
                  <a:schemeClr val="tx1"/>
                </a:solidFill>
                <a:effectLst/>
                <a:latin typeface="+mn-lt"/>
                <a:ea typeface="+mn-ea"/>
                <a:cs typeface="+mn-cs"/>
              </a:rPr>
              <a:t>SimpleImputer</a:t>
            </a:r>
            <a:r>
              <a:rPr lang="fr-FR" sz="1200" b="0" i="0" kern="1200" dirty="0">
                <a:solidFill>
                  <a:schemeClr val="tx1"/>
                </a:solidFill>
                <a:effectLst/>
                <a:latin typeface="+mn-lt"/>
                <a:ea typeface="+mn-ea"/>
                <a:cs typeface="+mn-cs"/>
              </a:rPr>
              <a:t>(). Les paramètres d’appel sont :</a:t>
            </a:r>
          </a:p>
          <a:p>
            <a:r>
              <a:rPr lang="fr-FR" sz="1200" b="0" i="0" kern="1200" dirty="0" err="1">
                <a:solidFill>
                  <a:schemeClr val="tx1"/>
                </a:solidFill>
                <a:effectLst/>
                <a:latin typeface="+mn-lt"/>
                <a:ea typeface="+mn-ea"/>
                <a:cs typeface="+mn-cs"/>
              </a:rPr>
              <a:t>missing_values</a:t>
            </a:r>
            <a:r>
              <a:rPr lang="fr-FR" sz="1200" b="0" i="0" kern="1200" dirty="0">
                <a:solidFill>
                  <a:schemeClr val="tx1"/>
                </a:solidFill>
                <a:effectLst/>
                <a:latin typeface="+mn-lt"/>
                <a:ea typeface="+mn-ea"/>
                <a:cs typeface="+mn-cs"/>
              </a:rPr>
              <a:t> : codage des valeurs manquantes dans le tableau de données. Ce codage peut être fait de différentes façons, par ex. par « NaN » (</a:t>
            </a:r>
            <a:r>
              <a:rPr lang="fr-FR" sz="1200" b="0" i="1" kern="1200" dirty="0">
                <a:solidFill>
                  <a:schemeClr val="tx1"/>
                </a:solidFill>
                <a:effectLst/>
                <a:latin typeface="+mn-lt"/>
                <a:ea typeface="+mn-ea"/>
                <a:cs typeface="+mn-cs"/>
              </a:rPr>
              <a:t>Not a </a:t>
            </a:r>
            <a:r>
              <a:rPr lang="fr-FR" sz="1200" b="0" i="1" kern="1200" dirty="0" err="1">
                <a:solidFill>
                  <a:schemeClr val="tx1"/>
                </a:solidFill>
                <a:effectLst/>
                <a:latin typeface="+mn-lt"/>
                <a:ea typeface="+mn-ea"/>
                <a:cs typeface="+mn-cs"/>
              </a:rPr>
              <a:t>Number</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np.nan</a:t>
            </a:r>
            <a:r>
              <a:rPr lang="fr-FR" sz="1200" b="0" i="0" kern="1200" dirty="0">
                <a:solidFill>
                  <a:schemeClr val="tx1"/>
                </a:solidFill>
                <a:effectLst/>
                <a:latin typeface="+mn-lt"/>
                <a:ea typeface="+mn-ea"/>
                <a:cs typeface="+mn-cs"/>
              </a:rPr>
              <a:t>, parfois par 0 ou par des valeurs qui sont éloignées du domaine de variation de la variable concernée, par ex. -999. En général, le même code est employé pour les valeurs manquantes dans tout le tableau de données.</a:t>
            </a:r>
          </a:p>
          <a:p>
            <a:r>
              <a:rPr lang="fr-FR" sz="1200" b="0" i="0" kern="1200" dirty="0" err="1">
                <a:solidFill>
                  <a:schemeClr val="tx1"/>
                </a:solidFill>
                <a:effectLst/>
                <a:latin typeface="+mn-lt"/>
                <a:ea typeface="+mn-ea"/>
                <a:cs typeface="+mn-cs"/>
              </a:rPr>
              <a:t>strategy</a:t>
            </a:r>
            <a:r>
              <a:rPr lang="fr-FR" sz="1200" b="0" i="0" kern="1200" dirty="0">
                <a:solidFill>
                  <a:schemeClr val="tx1"/>
                </a:solidFill>
                <a:effectLst/>
                <a:latin typeface="+mn-lt"/>
                <a:ea typeface="+mn-ea"/>
                <a:cs typeface="+mn-cs"/>
              </a:rPr>
              <a:t> : méthode employée pour l’imputation : '</a:t>
            </a:r>
            <a:r>
              <a:rPr lang="fr-FR" sz="1200" b="0" i="0" kern="1200" dirty="0" err="1">
                <a:solidFill>
                  <a:schemeClr val="tx1"/>
                </a:solidFill>
                <a:effectLst/>
                <a:latin typeface="+mn-lt"/>
                <a:ea typeface="+mn-ea"/>
                <a:cs typeface="+mn-cs"/>
              </a:rPr>
              <a:t>mean</a:t>
            </a:r>
            <a:r>
              <a:rPr lang="fr-FR" sz="1200" b="0" i="0" kern="1200" dirty="0">
                <a:solidFill>
                  <a:schemeClr val="tx1"/>
                </a:solidFill>
                <a:effectLst/>
                <a:latin typeface="+mn-lt"/>
                <a:ea typeface="+mn-ea"/>
                <a:cs typeface="+mn-cs"/>
              </a:rPr>
              <a:t>' (par défaut) ou '</a:t>
            </a:r>
            <a:r>
              <a:rPr lang="fr-FR" sz="1200" b="0" i="0" kern="1200" dirty="0" err="1">
                <a:solidFill>
                  <a:schemeClr val="tx1"/>
                </a:solidFill>
                <a:effectLst/>
                <a:latin typeface="+mn-lt"/>
                <a:ea typeface="+mn-ea"/>
                <a:cs typeface="+mn-cs"/>
              </a:rPr>
              <a:t>median</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most_frequent</a:t>
            </a:r>
            <a:r>
              <a:rPr lang="fr-FR" sz="1200" b="0" i="0" kern="1200" dirty="0">
                <a:solidFill>
                  <a:schemeClr val="tx1"/>
                </a:solidFill>
                <a:effectLst/>
                <a:latin typeface="+mn-lt"/>
                <a:ea typeface="+mn-ea"/>
                <a:cs typeface="+mn-cs"/>
              </a:rPr>
              <a:t>' ou 'constant' ; en général, '</a:t>
            </a:r>
            <a:r>
              <a:rPr lang="fr-FR" sz="1200" b="0" i="0" kern="1200" dirty="0" err="1">
                <a:solidFill>
                  <a:schemeClr val="tx1"/>
                </a:solidFill>
                <a:effectLst/>
                <a:latin typeface="+mn-lt"/>
                <a:ea typeface="+mn-ea"/>
                <a:cs typeface="+mn-cs"/>
              </a:rPr>
              <a:t>most_frequent</a:t>
            </a:r>
            <a:r>
              <a:rPr lang="fr-FR" sz="1200" b="0" i="0" kern="1200" dirty="0">
                <a:solidFill>
                  <a:schemeClr val="tx1"/>
                </a:solidFill>
                <a:effectLst/>
                <a:latin typeface="+mn-lt"/>
                <a:ea typeface="+mn-ea"/>
                <a:cs typeface="+mn-cs"/>
              </a:rPr>
              <a:t>' n’a pas de sens pour des variables continues ; le calcul de la moyenne, respectivement de la médiane ou de la valeur la plus fréquente est réalisé sur les observations complètes ; si 'constant', alors c’est la valeur indiquée dans '</a:t>
            </a:r>
            <a:r>
              <a:rPr lang="fr-FR" sz="1200" b="0" i="0" kern="1200" dirty="0" err="1">
                <a:solidFill>
                  <a:schemeClr val="tx1"/>
                </a:solidFill>
                <a:effectLst/>
                <a:latin typeface="+mn-lt"/>
                <a:ea typeface="+mn-ea"/>
                <a:cs typeface="+mn-cs"/>
              </a:rPr>
              <a:t>fill_value</a:t>
            </a:r>
            <a:r>
              <a:rPr lang="fr-FR" sz="1200" b="0" i="0" kern="1200" dirty="0">
                <a:solidFill>
                  <a:schemeClr val="tx1"/>
                </a:solidFill>
                <a:effectLst/>
                <a:latin typeface="+mn-lt"/>
                <a:ea typeface="+mn-ea"/>
                <a:cs typeface="+mn-cs"/>
              </a:rPr>
              <a:t>' qui est systématiquement employée.</a:t>
            </a:r>
          </a:p>
          <a:p>
            <a:r>
              <a:rPr lang="fr-FR" sz="1200" b="0" i="0" kern="1200" dirty="0" err="1">
                <a:solidFill>
                  <a:schemeClr val="tx1"/>
                </a:solidFill>
                <a:effectLst/>
                <a:latin typeface="+mn-lt"/>
                <a:ea typeface="+mn-ea"/>
                <a:cs typeface="+mn-cs"/>
              </a:rPr>
              <a:t>fill_value</a:t>
            </a:r>
            <a:r>
              <a:rPr lang="fr-FR" sz="1200" b="0" i="0" kern="1200" dirty="0">
                <a:solidFill>
                  <a:schemeClr val="tx1"/>
                </a:solidFill>
                <a:effectLst/>
                <a:latin typeface="+mn-lt"/>
                <a:ea typeface="+mn-ea"/>
                <a:cs typeface="+mn-cs"/>
              </a:rPr>
              <a:t> : indique la valeur constante (chaîne de caractères ou valeur numérique, suivant le cas) utilisée pour compléter les valeurs manquantes (par défaut None).</a:t>
            </a:r>
          </a:p>
          <a:p>
            <a:r>
              <a:rPr lang="fr-FR" sz="1200" b="0" i="0" kern="1200" dirty="0" err="1">
                <a:solidFill>
                  <a:schemeClr val="tx1"/>
                </a:solidFill>
                <a:effectLst/>
                <a:latin typeface="+mn-lt"/>
                <a:ea typeface="+mn-ea"/>
                <a:cs typeface="+mn-cs"/>
              </a:rPr>
              <a:t>verbose</a:t>
            </a:r>
            <a:r>
              <a:rPr lang="fr-FR" sz="1200" b="0" i="0" kern="1200" dirty="0">
                <a:solidFill>
                  <a:schemeClr val="tx1"/>
                </a:solidFill>
                <a:effectLst/>
                <a:latin typeface="+mn-lt"/>
                <a:ea typeface="+mn-ea"/>
                <a:cs typeface="+mn-cs"/>
              </a:rPr>
              <a:t> : contrôle la verbosité (0 ou 1, par défaut 0 c’est à dire moins verbeux).</a:t>
            </a:r>
          </a:p>
          <a:p>
            <a:r>
              <a:rPr lang="fr-FR" sz="1200" b="0" i="0" kern="1200" dirty="0">
                <a:solidFill>
                  <a:schemeClr val="tx1"/>
                </a:solidFill>
                <a:effectLst/>
                <a:latin typeface="+mn-lt"/>
                <a:ea typeface="+mn-ea"/>
                <a:cs typeface="+mn-cs"/>
              </a:rPr>
              <a:t>copy : si False, la matrice de données est écrasée (si cela est possible) par les données transformées (par défaut </a:t>
            </a:r>
            <a:r>
              <a:rPr lang="fr-FR" sz="1200" b="0" i="0" kern="1200" dirty="0" err="1">
                <a:solidFill>
                  <a:schemeClr val="tx1"/>
                </a:solidFill>
                <a:effectLst/>
                <a:latin typeface="+mn-lt"/>
                <a:ea typeface="+mn-ea"/>
                <a:cs typeface="+mn-cs"/>
              </a:rPr>
              <a:t>True</a:t>
            </a:r>
            <a:r>
              <a:rPr lang="fr-FR" sz="1200" b="0" i="0" kern="1200" dirty="0">
                <a:solidFill>
                  <a:schemeClr val="tx1"/>
                </a:solidFill>
                <a:effectLst/>
                <a:latin typeface="+mn-lt"/>
                <a:ea typeface="+mn-ea"/>
                <a:cs typeface="+mn-cs"/>
              </a:rPr>
              <a:t>).</a:t>
            </a:r>
          </a:p>
          <a:p>
            <a:endParaRPr lang="fr-FR" dirty="0"/>
          </a:p>
          <a:p>
            <a:r>
              <a:rPr lang="fr-FR" sz="1200" b="0" i="0" kern="1200" dirty="0">
                <a:solidFill>
                  <a:schemeClr val="tx1"/>
                </a:solidFill>
                <a:effectLst/>
                <a:latin typeface="+mn-lt"/>
                <a:ea typeface="+mn-ea"/>
                <a:cs typeface="+mn-cs"/>
              </a:rPr>
              <a:t>Les méthodes habituelles peuvent être employées :</a:t>
            </a:r>
          </a:p>
          <a:p>
            <a:r>
              <a:rPr lang="fr-FR" sz="1200" b="0" i="0" kern="1200" dirty="0">
                <a:solidFill>
                  <a:schemeClr val="tx1"/>
                </a:solidFill>
                <a:effectLst/>
                <a:latin typeface="+mn-lt"/>
                <a:ea typeface="+mn-ea"/>
                <a:cs typeface="+mn-cs"/>
              </a:rPr>
              <a:t>fit(X, y=None) : calcul des valeurs à utiliser pour l’imputation.</a:t>
            </a:r>
          </a:p>
          <a:p>
            <a:r>
              <a:rPr lang="fr-FR" sz="1200" b="0" i="0" kern="1200" dirty="0" err="1">
                <a:solidFill>
                  <a:schemeClr val="tx1"/>
                </a:solidFill>
                <a:effectLst/>
                <a:latin typeface="+mn-lt"/>
                <a:ea typeface="+mn-ea"/>
                <a:cs typeface="+mn-cs"/>
              </a:rPr>
              <a:t>transform</a:t>
            </a:r>
            <a:r>
              <a:rPr lang="fr-FR" sz="1200" b="0" i="0" kern="1200" dirty="0">
                <a:solidFill>
                  <a:schemeClr val="tx1"/>
                </a:solidFill>
                <a:effectLst/>
                <a:latin typeface="+mn-lt"/>
                <a:ea typeface="+mn-ea"/>
                <a:cs typeface="+mn-cs"/>
              </a:rPr>
              <a:t>(X) : imputation des données manquantes en utilisant les valeurs obtenues lors de l’appel à fit.</a:t>
            </a:r>
          </a:p>
          <a:p>
            <a:r>
              <a:rPr lang="fr-FR" sz="1200" b="0" i="0" kern="1200" dirty="0" err="1">
                <a:solidFill>
                  <a:schemeClr val="tx1"/>
                </a:solidFill>
                <a:effectLst/>
                <a:latin typeface="+mn-lt"/>
                <a:ea typeface="+mn-ea"/>
                <a:cs typeface="+mn-cs"/>
              </a:rPr>
              <a:t>fit_transform</a:t>
            </a:r>
            <a:r>
              <a:rPr lang="fr-FR" sz="1200" b="0" i="0" kern="1200" dirty="0">
                <a:solidFill>
                  <a:schemeClr val="tx1"/>
                </a:solidFill>
                <a:effectLst/>
                <a:latin typeface="+mn-lt"/>
                <a:ea typeface="+mn-ea"/>
                <a:cs typeface="+mn-cs"/>
              </a:rPr>
              <a:t>(X, y=None) : calcul des valeurs à utiliser pour l’imputation et application de l’imputation.</a:t>
            </a:r>
          </a:p>
          <a:p>
            <a:r>
              <a:rPr lang="fr-FR" sz="1200" b="0" i="0" kern="1200" dirty="0" err="1">
                <a:solidFill>
                  <a:schemeClr val="tx1"/>
                </a:solidFill>
                <a:effectLst/>
                <a:latin typeface="+mn-lt"/>
                <a:ea typeface="+mn-ea"/>
                <a:cs typeface="+mn-cs"/>
              </a:rPr>
              <a:t>get_params</a:t>
            </a:r>
            <a:r>
              <a:rPr lang="fr-FR" sz="1200" b="0" i="0" kern="1200" dirty="0">
                <a:solidFill>
                  <a:schemeClr val="tx1"/>
                </a:solidFill>
                <a:effectLst/>
                <a:latin typeface="+mn-lt"/>
                <a:ea typeface="+mn-ea"/>
                <a:cs typeface="+mn-cs"/>
              </a:rPr>
              <a:t>([</a:t>
            </a:r>
            <a:r>
              <a:rPr lang="fr-FR" sz="1200" b="0" i="0" kern="1200" dirty="0" err="1">
                <a:solidFill>
                  <a:schemeClr val="tx1"/>
                </a:solidFill>
                <a:effectLst/>
                <a:latin typeface="+mn-lt"/>
                <a:ea typeface="+mn-ea"/>
                <a:cs typeface="+mn-cs"/>
              </a:rPr>
              <a:t>deep</a:t>
            </a:r>
            <a:r>
              <a:rPr lang="fr-FR" sz="1200" b="0" i="0" kern="1200" dirty="0">
                <a:solidFill>
                  <a:schemeClr val="tx1"/>
                </a:solidFill>
                <a:effectLst/>
                <a:latin typeface="+mn-lt"/>
                <a:ea typeface="+mn-ea"/>
                <a:cs typeface="+mn-cs"/>
              </a:rPr>
              <a:t>]) : lire les valeurs des paramètres de l’estimateur employé.</a:t>
            </a:r>
          </a:p>
          <a:p>
            <a:r>
              <a:rPr lang="fr-FR" sz="1200" b="0" i="0" kern="1200" dirty="0" err="1">
                <a:solidFill>
                  <a:schemeClr val="tx1"/>
                </a:solidFill>
                <a:effectLst/>
                <a:latin typeface="+mn-lt"/>
                <a:ea typeface="+mn-ea"/>
                <a:cs typeface="+mn-cs"/>
              </a:rPr>
              <a:t>set_params</a:t>
            </a:r>
            <a:r>
              <a:rPr lang="fr-FR" sz="1200" b="0" i="0" kern="1200" dirty="0">
                <a:solidFill>
                  <a:schemeClr val="tx1"/>
                </a:solidFill>
                <a:effectLst/>
                <a:latin typeface="+mn-lt"/>
                <a:ea typeface="+mn-ea"/>
                <a:cs typeface="+mn-cs"/>
              </a:rPr>
              <a:t>(**params) : donner des valeurs aux paramètres de l’estimateur employé.</a:t>
            </a:r>
          </a:p>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99</a:t>
            </a:fld>
            <a:endParaRPr lang="fr-FR"/>
          </a:p>
        </p:txBody>
      </p:sp>
    </p:spTree>
    <p:extLst>
      <p:ext uri="{BB962C8B-B14F-4D97-AF65-F5344CB8AC3E}">
        <p14:creationId xmlns:p14="http://schemas.microsoft.com/office/powerpoint/2010/main" val="3563438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Ces valeurs aberrantes peuvent être trouvées lorsque nous examinons la distribution d'une seule variable. Les valeurs aberrantes multivariées sont des valeurs aberrantes dans un espace à n dimensions. Pour les trouver, il faut regarder les distributions en multi-dimensions.</a:t>
            </a:r>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104</a:t>
            </a:fld>
            <a:endParaRPr lang="fr-FR"/>
          </a:p>
        </p:txBody>
      </p:sp>
    </p:spTree>
    <p:extLst>
      <p:ext uri="{BB962C8B-B14F-4D97-AF65-F5344CB8AC3E}">
        <p14:creationId xmlns:p14="http://schemas.microsoft.com/office/powerpoint/2010/main" val="755351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Certains analystes ont également diverses règles empiriques pour détecter les valeurs aberrantes. Certains d'entre eux sont:</a:t>
            </a:r>
          </a:p>
          <a:p>
            <a:r>
              <a:rPr lang="fr-FR" sz="1200" b="0" i="0" kern="1200" dirty="0">
                <a:solidFill>
                  <a:schemeClr val="tx1"/>
                </a:solidFill>
                <a:effectLst/>
                <a:latin typeface="+mn-lt"/>
                <a:ea typeface="+mn-ea"/>
                <a:cs typeface="+mn-cs"/>
              </a:rPr>
              <a:t>Toute valeur, qui est au-delà de la plage de -1,5 x IQR à 1,5 x IQR</a:t>
            </a:r>
          </a:p>
          <a:p>
            <a:r>
              <a:rPr lang="fr-FR" sz="1200" b="0" i="0" kern="1200" dirty="0">
                <a:solidFill>
                  <a:schemeClr val="tx1"/>
                </a:solidFill>
                <a:effectLst/>
                <a:latin typeface="+mn-lt"/>
                <a:ea typeface="+mn-ea"/>
                <a:cs typeface="+mn-cs"/>
              </a:rPr>
              <a:t>Utilisez des méthodes de plafonnement. Toute valeur hors de la plage des 5e et 95e centiles peut être considérée comme aberrante</a:t>
            </a:r>
          </a:p>
          <a:p>
            <a:r>
              <a:rPr lang="fr-FR" sz="1200" b="0" i="0" kern="1200" dirty="0">
                <a:solidFill>
                  <a:schemeClr val="tx1"/>
                </a:solidFill>
                <a:effectLst/>
                <a:latin typeface="+mn-lt"/>
                <a:ea typeface="+mn-ea"/>
                <a:cs typeface="+mn-cs"/>
              </a:rPr>
              <a:t>Les points de données, à au moins trois écarts-types par rapport à la moyenne, sont considérés comme des valeurs aberrantes</a:t>
            </a:r>
          </a:p>
          <a:p>
            <a:r>
              <a:rPr lang="fr-FR" sz="1200" b="0" i="0" kern="1200" dirty="0">
                <a:solidFill>
                  <a:schemeClr val="tx1"/>
                </a:solidFill>
                <a:effectLst/>
                <a:latin typeface="+mn-lt"/>
                <a:ea typeface="+mn-ea"/>
                <a:cs typeface="+mn-cs"/>
              </a:rPr>
              <a:t>La détection des valeurs aberrantes est simplement un cas particulier de l'examen des données pour les points de données influents et elle dépend également de la compréhension de l'entreprise</a:t>
            </a:r>
          </a:p>
          <a:p>
            <a:r>
              <a:rPr lang="fr-FR" sz="1200" b="0" i="0" kern="1200" dirty="0">
                <a:solidFill>
                  <a:schemeClr val="tx1"/>
                </a:solidFill>
                <a:effectLst/>
                <a:latin typeface="+mn-lt"/>
                <a:ea typeface="+mn-ea"/>
                <a:cs typeface="+mn-cs"/>
              </a:rPr>
              <a:t>Les valeurs aberrantes bivariées et multivariées sont généralement mesurées à l'aide d'un indice d'influence ou d'effet de levier, ou de la distance. Des indices populaires tels que la distance de </a:t>
            </a:r>
            <a:r>
              <a:rPr lang="fr-FR" sz="1200" b="0" i="0" kern="1200" dirty="0" err="1">
                <a:solidFill>
                  <a:schemeClr val="tx1"/>
                </a:solidFill>
                <a:effectLst/>
                <a:latin typeface="+mn-lt"/>
                <a:ea typeface="+mn-ea"/>
                <a:cs typeface="+mn-cs"/>
              </a:rPr>
              <a:t>Mahalanobis</a:t>
            </a:r>
            <a:r>
              <a:rPr lang="fr-FR" sz="1200" b="0" i="0" kern="1200" dirty="0">
                <a:solidFill>
                  <a:schemeClr val="tx1"/>
                </a:solidFill>
                <a:effectLst/>
                <a:latin typeface="+mn-lt"/>
                <a:ea typeface="+mn-ea"/>
                <a:cs typeface="+mn-cs"/>
              </a:rPr>
              <a:t> et le </a:t>
            </a:r>
            <a:r>
              <a:rPr lang="fr-FR" sz="1200" b="0" i="1" kern="1200" dirty="0">
                <a:solidFill>
                  <a:schemeClr val="tx1"/>
                </a:solidFill>
                <a:effectLst/>
                <a:latin typeface="+mn-lt"/>
                <a:ea typeface="+mn-ea"/>
                <a:cs typeface="+mn-cs"/>
              </a:rPr>
              <a:t>D</a:t>
            </a:r>
            <a:r>
              <a:rPr lang="fr-FR" sz="1200" b="0" i="0" kern="1200" dirty="0">
                <a:solidFill>
                  <a:schemeClr val="tx1"/>
                </a:solidFill>
                <a:effectLst/>
                <a:latin typeface="+mn-lt"/>
                <a:ea typeface="+mn-ea"/>
                <a:cs typeface="+mn-cs"/>
              </a:rPr>
              <a:t> de Cook sont fréquemment utilisés pour détecter les valeurs aberrantes.</a:t>
            </a:r>
          </a:p>
          <a:p>
            <a:r>
              <a:rPr lang="fr-FR" sz="1200" b="0" i="0" kern="1200" dirty="0">
                <a:solidFill>
                  <a:schemeClr val="tx1"/>
                </a:solidFill>
                <a:effectLst/>
                <a:latin typeface="+mn-lt"/>
                <a:ea typeface="+mn-ea"/>
                <a:cs typeface="+mn-cs"/>
              </a:rPr>
              <a:t>Dans SAS, nous pouvons utiliser PROC </a:t>
            </a:r>
            <a:r>
              <a:rPr lang="fr-FR" sz="1200" b="0" i="0" kern="1200" dirty="0" err="1">
                <a:solidFill>
                  <a:schemeClr val="tx1"/>
                </a:solidFill>
                <a:effectLst/>
                <a:latin typeface="+mn-lt"/>
                <a:ea typeface="+mn-ea"/>
                <a:cs typeface="+mn-cs"/>
              </a:rPr>
              <a:t>Univariate</a:t>
            </a:r>
            <a:r>
              <a:rPr lang="fr-FR" sz="1200" b="0" i="0" kern="1200" dirty="0">
                <a:solidFill>
                  <a:schemeClr val="tx1"/>
                </a:solidFill>
                <a:effectLst/>
                <a:latin typeface="+mn-lt"/>
                <a:ea typeface="+mn-ea"/>
                <a:cs typeface="+mn-cs"/>
              </a:rPr>
              <a:t>, PROC SGPLOT. Pour identifier les valeurs aberrantes et les observations influentes, nous examinons également des mesures statistiques telles que STUDENT, COOKD, RSTUDENT et autres</a:t>
            </a:r>
          </a:p>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109</a:t>
            </a:fld>
            <a:endParaRPr lang="fr-FR"/>
          </a:p>
        </p:txBody>
      </p:sp>
    </p:spTree>
    <p:extLst>
      <p:ext uri="{BB962C8B-B14F-4D97-AF65-F5344CB8AC3E}">
        <p14:creationId xmlns:p14="http://schemas.microsoft.com/office/powerpoint/2010/main" val="2831798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200" b="0" i="0" kern="1200" dirty="0">
                <a:solidFill>
                  <a:schemeClr val="tx1"/>
                </a:solidFill>
                <a:latin typeface="+mn-lt"/>
                <a:ea typeface="+mn-ea"/>
                <a:cs typeface="+mn-cs"/>
              </a:rPr>
              <a:t>is the number of seconds that have elapsed since January 1, 1970 (midnight UTC/GMT), </a:t>
            </a:r>
            <a:endParaRPr lang="fr-FR" dirty="0"/>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112</a:t>
            </a:fld>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eaLnBrk="1" fontAlgn="t" latinLnBrk="0" hangingPunct="1"/>
            <a:endParaRPr lang="fr-FR" sz="1200" b="1" i="0" u="none" strike="noStrike" kern="1200" dirty="0">
              <a:solidFill>
                <a:schemeClr val="tx1"/>
              </a:solidFill>
              <a:effectLst/>
              <a:latin typeface="+mn-lt"/>
              <a:ea typeface="+mn-ea"/>
              <a:cs typeface="+mn-cs"/>
            </a:endParaRPr>
          </a:p>
          <a:p>
            <a:pPr rtl="0" eaLnBrk="1" fontAlgn="t" latinLnBrk="0" hangingPunct="1"/>
            <a:r>
              <a:rPr lang="fr-FR" sz="1200" b="1" i="0" u="none" strike="noStrike" kern="1200" dirty="0">
                <a:solidFill>
                  <a:schemeClr val="tx1"/>
                </a:solidFill>
                <a:effectLst/>
                <a:latin typeface="+mn-lt"/>
                <a:ea typeface="+mn-ea"/>
                <a:cs typeface="+mn-cs"/>
              </a:rPr>
              <a:t>1 0 0 0 </a:t>
            </a:r>
          </a:p>
          <a:p>
            <a:pPr rtl="0" eaLnBrk="1" fontAlgn="t" latinLnBrk="0" hangingPunct="1"/>
            <a:r>
              <a:rPr lang="fr-FR" sz="1200" b="1" i="0" u="none" strike="noStrike" kern="1200" dirty="0">
                <a:solidFill>
                  <a:schemeClr val="tx1"/>
                </a:solidFill>
                <a:effectLst/>
                <a:latin typeface="+mn-lt"/>
                <a:ea typeface="+mn-ea"/>
                <a:cs typeface="+mn-cs"/>
              </a:rPr>
              <a:t>0 1 0 0</a:t>
            </a:r>
          </a:p>
          <a:p>
            <a:pPr rtl="0" eaLnBrk="1" fontAlgn="t" latinLnBrk="0" hangingPunct="1"/>
            <a:r>
              <a:rPr lang="fr-FR" sz="1200" b="1" i="0" u="none" strike="noStrike" kern="1200" dirty="0">
                <a:solidFill>
                  <a:schemeClr val="tx1"/>
                </a:solidFill>
                <a:effectLst/>
                <a:latin typeface="+mn-lt"/>
                <a:ea typeface="+mn-ea"/>
                <a:cs typeface="+mn-cs"/>
              </a:rPr>
              <a:t>0 0 1 0</a:t>
            </a:r>
          </a:p>
          <a:p>
            <a:pPr rtl="0" eaLnBrk="1" fontAlgn="t" latinLnBrk="0" hangingPunct="1"/>
            <a:r>
              <a:rPr lang="fr-FR" sz="1200" b="1" i="0" u="none" strike="noStrike" kern="1200" dirty="0">
                <a:solidFill>
                  <a:schemeClr val="tx1"/>
                </a:solidFill>
                <a:effectLst/>
                <a:latin typeface="+mn-lt"/>
                <a:ea typeface="+mn-ea"/>
                <a:cs typeface="+mn-cs"/>
              </a:rPr>
              <a:t>0 0 0 1</a:t>
            </a:r>
          </a:p>
          <a:p>
            <a:pPr rtl="0" eaLnBrk="1" fontAlgn="t" latinLnBrk="0" hangingPunct="1"/>
            <a:endParaRPr lang="fr-FR" sz="1200" b="1" i="0" u="none" strike="noStrike" kern="1200" dirty="0">
              <a:solidFill>
                <a:schemeClr val="tx1"/>
              </a:solidFill>
              <a:effectLst/>
              <a:latin typeface="+mn-lt"/>
              <a:ea typeface="+mn-ea"/>
              <a:cs typeface="+mn-cs"/>
            </a:endParaRPr>
          </a:p>
          <a:p>
            <a:pPr rtl="0" eaLnBrk="1" fontAlgn="t" latinLnBrk="0" hangingPunct="1"/>
            <a:r>
              <a:rPr lang="fr-FR" sz="1200" b="1" i="0" u="none" strike="noStrike" kern="1200" dirty="0">
                <a:solidFill>
                  <a:schemeClr val="tx1"/>
                </a:solidFill>
                <a:effectLst/>
                <a:latin typeface="+mn-lt"/>
                <a:ea typeface="+mn-ea"/>
                <a:cs typeface="+mn-cs"/>
              </a:rPr>
              <a:t>Target </a:t>
            </a:r>
            <a:endParaRPr lang="fr-FR" sz="1200" b="0" i="0" u="none" strike="noStrike" kern="1200" dirty="0">
              <a:solidFill>
                <a:schemeClr val="tx1"/>
              </a:solidFill>
              <a:effectLst/>
              <a:latin typeface="+mn-lt"/>
              <a:ea typeface="+mn-ea"/>
              <a:cs typeface="+mn-cs"/>
            </a:endParaRPr>
          </a:p>
          <a:p>
            <a:pPr rtl="0" eaLnBrk="1" fontAlgn="t" latinLnBrk="0" hangingPunct="1"/>
            <a:r>
              <a:rPr lang="fr-FR" sz="1200" b="0" i="0" u="none" strike="noStrike" kern="1200" dirty="0">
                <a:solidFill>
                  <a:schemeClr val="tx1"/>
                </a:solidFill>
                <a:effectLst/>
                <a:latin typeface="+mn-lt"/>
                <a:ea typeface="+mn-ea"/>
                <a:cs typeface="+mn-cs"/>
              </a:rPr>
              <a:t>1</a:t>
            </a:r>
          </a:p>
          <a:p>
            <a:pPr rtl="0" eaLnBrk="1" fontAlgn="t" latinLnBrk="0" hangingPunct="1"/>
            <a:r>
              <a:rPr lang="fr-FR" sz="1200" b="0" i="0" u="none" strike="noStrike" kern="1200" dirty="0">
                <a:solidFill>
                  <a:schemeClr val="tx1"/>
                </a:solidFill>
                <a:effectLst/>
                <a:latin typeface="+mn-lt"/>
                <a:ea typeface="+mn-ea"/>
                <a:cs typeface="+mn-cs"/>
              </a:rPr>
              <a:t>0</a:t>
            </a:r>
          </a:p>
          <a:p>
            <a:pPr rtl="0" eaLnBrk="1" fontAlgn="t" latinLnBrk="0" hangingPunct="1"/>
            <a:r>
              <a:rPr lang="fr-FR" sz="1200" b="0" i="0" u="none" strike="noStrike" kern="1200" dirty="0">
                <a:solidFill>
                  <a:schemeClr val="tx1"/>
                </a:solidFill>
                <a:effectLst/>
                <a:latin typeface="+mn-lt"/>
                <a:ea typeface="+mn-ea"/>
                <a:cs typeface="+mn-cs"/>
              </a:rPr>
              <a:t>1</a:t>
            </a:r>
          </a:p>
          <a:p>
            <a:pPr rtl="0" eaLnBrk="1" fontAlgn="t" latinLnBrk="0" hangingPunct="1"/>
            <a:r>
              <a:rPr lang="fr-FR" sz="1200" b="0" i="0" u="none" strike="noStrike" kern="1200" dirty="0">
                <a:solidFill>
                  <a:schemeClr val="tx1"/>
                </a:solidFill>
                <a:effectLst/>
                <a:latin typeface="+mn-lt"/>
                <a:ea typeface="+mn-ea"/>
                <a:cs typeface="+mn-cs"/>
              </a:rPr>
              <a:t>1</a:t>
            </a:r>
          </a:p>
          <a:p>
            <a:pPr rtl="0" eaLnBrk="1" fontAlgn="t" latinLnBrk="0" hangingPunct="1"/>
            <a:r>
              <a:rPr lang="fr-FR" sz="1200" b="0" i="0" u="none" strike="noStrike" kern="1200" dirty="0">
                <a:solidFill>
                  <a:schemeClr val="tx1"/>
                </a:solidFill>
                <a:effectLst/>
                <a:latin typeface="+mn-lt"/>
                <a:ea typeface="+mn-ea"/>
                <a:cs typeface="+mn-cs"/>
              </a:rPr>
              <a:t>1</a:t>
            </a:r>
          </a:p>
          <a:p>
            <a:pPr rtl="0" eaLnBrk="1" fontAlgn="t" latinLnBrk="0" hangingPunct="1"/>
            <a:r>
              <a:rPr lang="fr-FR" sz="1200" b="0" i="0" u="none" strike="noStrike" kern="1200" dirty="0">
                <a:solidFill>
                  <a:schemeClr val="tx1"/>
                </a:solidFill>
                <a:effectLst/>
                <a:latin typeface="+mn-lt"/>
                <a:ea typeface="+mn-ea"/>
                <a:cs typeface="+mn-cs"/>
              </a:rPr>
              <a:t>0</a:t>
            </a:r>
          </a:p>
          <a:p>
            <a:pPr rtl="0" eaLnBrk="1" fontAlgn="t" latinLnBrk="0" hangingPunct="1"/>
            <a:r>
              <a:rPr lang="fr-FR" sz="1200" b="0" i="0" u="none" strike="noStrike" kern="1200" dirty="0">
                <a:solidFill>
                  <a:schemeClr val="tx1"/>
                </a:solidFill>
                <a:effectLst/>
                <a:latin typeface="+mn-lt"/>
                <a:ea typeface="+mn-ea"/>
                <a:cs typeface="+mn-cs"/>
              </a:rPr>
              <a:t>0</a:t>
            </a:r>
          </a:p>
          <a:p>
            <a:pPr rtl="0" eaLnBrk="1" fontAlgn="t" latinLnBrk="0" hangingPunct="1"/>
            <a:r>
              <a:rPr lang="fr-FR" sz="1200" b="0" i="0" u="none" strike="noStrike" kern="1200" dirty="0">
                <a:solidFill>
                  <a:schemeClr val="tx1"/>
                </a:solidFill>
                <a:effectLst/>
                <a:latin typeface="+mn-lt"/>
                <a:ea typeface="+mn-ea"/>
                <a:cs typeface="+mn-cs"/>
              </a:rPr>
              <a:t>1</a:t>
            </a:r>
          </a:p>
          <a:p>
            <a:pPr rtl="0" eaLnBrk="1" fontAlgn="t" latinLnBrk="0" hangingPunct="1"/>
            <a:r>
              <a:rPr lang="fr-FR" sz="1200" b="0" i="0" u="none" strike="noStrike" kern="1200" dirty="0">
                <a:solidFill>
                  <a:schemeClr val="tx1"/>
                </a:solidFill>
                <a:effectLst/>
                <a:latin typeface="+mn-lt"/>
                <a:ea typeface="+mn-ea"/>
                <a:cs typeface="+mn-cs"/>
              </a:rPr>
              <a:t>1</a:t>
            </a:r>
          </a:p>
          <a:p>
            <a:pPr rtl="0" eaLnBrk="1" fontAlgn="t" latinLnBrk="0" hangingPunct="1"/>
            <a:r>
              <a:rPr lang="fr-FR" sz="1200" b="0" i="0" u="none" strike="noStrike" kern="1200" dirty="0">
                <a:solidFill>
                  <a:schemeClr val="tx1"/>
                </a:solidFill>
                <a:effectLst/>
                <a:latin typeface="+mn-lt"/>
                <a:ea typeface="+mn-ea"/>
                <a:cs typeface="+mn-cs"/>
              </a:rPr>
              <a:t>0</a:t>
            </a:r>
          </a:p>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120</a:t>
            </a:fld>
            <a:endParaRPr lang="fr-FR"/>
          </a:p>
        </p:txBody>
      </p:sp>
    </p:spTree>
    <p:extLst>
      <p:ext uri="{BB962C8B-B14F-4D97-AF65-F5344CB8AC3E}">
        <p14:creationId xmlns:p14="http://schemas.microsoft.com/office/powerpoint/2010/main" val="774890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Parfois, il est plus logique de représenter un attribut numérique comme un attribut catégorique. L'idée est de réduire le bruit subi par l'algorithme d'apprentissage en attribuant certaines plages d'attributs numériques à des «compartiments» distincts. </a:t>
            </a:r>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126</a:t>
            </a:fld>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Binning also reduces the effect of tiny errors, by ’rounding off’ a given value to the nearest representative. </a:t>
            </a:r>
          </a:p>
          <a:p>
            <a:r>
              <a:rPr lang="en-US" dirty="0"/>
              <a:t>Binning does </a:t>
            </a:r>
            <a:r>
              <a:rPr lang="en-US" i="1" dirty="0"/>
              <a:t>not</a:t>
            </a:r>
            <a:r>
              <a:rPr lang="en-US" dirty="0"/>
              <a:t> make sense if the number of your ranges is comparable to the total possible values, or if precision is very important to you.</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128</a:t>
            </a:fld>
            <a:endParaRPr lang="fr-FR"/>
          </a:p>
        </p:txBody>
      </p:sp>
    </p:spTree>
    <p:extLst>
      <p:ext uri="{BB962C8B-B14F-4D97-AF65-F5344CB8AC3E}">
        <p14:creationId xmlns:p14="http://schemas.microsoft.com/office/powerpoint/2010/main" val="772915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Le </a:t>
            </a:r>
            <a:r>
              <a:rPr lang="fr-FR" dirty="0" err="1"/>
              <a:t>Bucketing</a:t>
            </a:r>
            <a:r>
              <a:rPr lang="fr-FR" dirty="0"/>
              <a:t> a du sens lorsque le domaine de votre attribut peut être divisé en plages ordonnées, où tous les nombres tombant dans une plage impliquant une caractéristique commune. Il réduit la suralimentation dans certaines applications,</a:t>
            </a:r>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129</a:t>
            </a:fld>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a:t>This is extremely useful a technique, when certain features </a:t>
            </a:r>
            <a:r>
              <a:rPr lang="en-US" i="1" dirty="0"/>
              <a:t>together</a:t>
            </a:r>
            <a:r>
              <a:rPr lang="en-US" dirty="0"/>
              <a:t> denote a property better than individually by themselves</a:t>
            </a:r>
            <a:endParaRPr lang="fr-FR" dirty="0"/>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131</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tLang="zh-TW" sz="1200" dirty="0"/>
              <a:t>ML: Une branche de </a:t>
            </a:r>
            <a:r>
              <a:rPr lang="fr-FR" altLang="zh-TW" sz="1200" b="1" dirty="0"/>
              <a:t>l'intelligence artificielle</a:t>
            </a:r>
            <a:r>
              <a:rPr lang="fr-FR" altLang="zh-TW" sz="1200" dirty="0"/>
              <a:t>, préoccupée par la conception et le développement d'algorithmes permettant aux ordinateurs de faire évoluer les comportements en fonction de données empiriques.</a:t>
            </a:r>
          </a:p>
          <a:p>
            <a:endParaRPr lang="fr-FR" altLang="zh-TW" sz="1200" dirty="0"/>
          </a:p>
          <a:p>
            <a:r>
              <a:rPr lang="fr-FR" altLang="zh-TW" sz="1200" dirty="0"/>
              <a:t>Comme l'intelligence requiert du savoir, il est nécessaire que les ordinateurs acquièrent ce savoir</a:t>
            </a:r>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11</a:t>
            </a:fld>
            <a:endParaRPr lang="fr-FR"/>
          </a:p>
        </p:txBody>
      </p:sp>
    </p:spTree>
    <p:extLst>
      <p:ext uri="{BB962C8B-B14F-4D97-AF65-F5344CB8AC3E}">
        <p14:creationId xmlns:p14="http://schemas.microsoft.com/office/powerpoint/2010/main" val="16681992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200" b="0" i="0" kern="1200" dirty="0">
                <a:solidFill>
                  <a:schemeClr val="tx1"/>
                </a:solidFill>
                <a:latin typeface="+mn-lt"/>
                <a:ea typeface="+mn-ea"/>
                <a:cs typeface="+mn-cs"/>
              </a:rPr>
              <a:t>So if you could now cross features X and Y into a single feature ‘Quadrant’, you would basically have {I, II, III, IV} being equivalent to {(</a:t>
            </a:r>
            <a:r>
              <a:rPr lang="en-US" sz="1200" b="0" i="0" kern="1200" dirty="0" err="1">
                <a:solidFill>
                  <a:schemeClr val="tx1"/>
                </a:solidFill>
                <a:latin typeface="+mn-lt"/>
                <a:ea typeface="+mn-ea"/>
                <a:cs typeface="+mn-cs"/>
              </a:rPr>
              <a:t>Xp</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Yp</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Xn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Yp</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Xn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Yn</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Xp</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Yn</a:t>
            </a:r>
            <a:r>
              <a:rPr lang="en-US" sz="1200" b="0" i="0" kern="1200" dirty="0">
                <a:solidFill>
                  <a:schemeClr val="tx1"/>
                </a:solidFill>
                <a:latin typeface="+mn-lt"/>
                <a:ea typeface="+mn-ea"/>
                <a:cs typeface="+mn-cs"/>
              </a:rPr>
              <a:t>)} respectively.</a:t>
            </a:r>
            <a:endParaRPr lang="fr-FR" dirty="0"/>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134</a:t>
            </a:fld>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136</a:t>
            </a:fld>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200" b="0" i="0" kern="1200" dirty="0">
                <a:solidFill>
                  <a:schemeClr val="tx1"/>
                </a:solidFill>
                <a:latin typeface="+mn-lt"/>
                <a:ea typeface="+mn-ea"/>
                <a:cs typeface="+mn-cs"/>
              </a:rPr>
              <a:t>Examples of dimensionality reduction methods include Principal Component Analysis, Singular Value Decomposition and </a:t>
            </a:r>
            <a:r>
              <a:rPr lang="en-US" sz="1200" b="0" i="0" kern="1200" dirty="0" err="1">
                <a:solidFill>
                  <a:schemeClr val="tx1"/>
                </a:solidFill>
                <a:latin typeface="+mn-lt"/>
                <a:ea typeface="+mn-ea"/>
                <a:cs typeface="+mn-cs"/>
              </a:rPr>
              <a:t>Sammon’s</a:t>
            </a:r>
            <a:r>
              <a:rPr lang="en-US" sz="1200" b="0" i="0" kern="1200" dirty="0">
                <a:solidFill>
                  <a:schemeClr val="tx1"/>
                </a:solidFill>
                <a:latin typeface="+mn-lt"/>
                <a:ea typeface="+mn-ea"/>
                <a:cs typeface="+mn-cs"/>
              </a:rPr>
              <a:t> Mapping.</a:t>
            </a:r>
            <a:endParaRPr lang="fr-FR" dirty="0"/>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138</a:t>
            </a:fld>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200" b="0" i="0" kern="1200" dirty="0">
                <a:solidFill>
                  <a:schemeClr val="tx1"/>
                </a:solidFill>
                <a:latin typeface="+mn-lt"/>
                <a:ea typeface="+mn-ea"/>
                <a:cs typeface="+mn-cs"/>
              </a:rPr>
              <a:t>Fewer attributes is desirable because it reduces the complexity of the model, and a simpler model is simpler to understand and explain.</a:t>
            </a:r>
            <a:endParaRPr lang="fr-FR" dirty="0"/>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139</a:t>
            </a:fld>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148</a:t>
            </a:fld>
            <a:endParaRPr 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149</a:t>
            </a:fld>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fontAlgn="base"/>
            <a:r>
              <a:rPr lang="fr-FR" sz="1200" b="1" kern="1200" dirty="0">
                <a:solidFill>
                  <a:schemeClr val="tx1"/>
                </a:solidFill>
                <a:effectLst/>
                <a:latin typeface="+mn-lt"/>
                <a:ea typeface="+mn-ea"/>
                <a:cs typeface="+mn-cs"/>
              </a:rPr>
              <a:t>Il y a aussi Importance de la fonction de permutation</a:t>
            </a:r>
          </a:p>
          <a:p>
            <a:pPr fontAlgn="base"/>
            <a:r>
              <a:rPr lang="fr-FR" sz="1200" b="0" u="none" strike="noStrike" kern="1200" dirty="0">
                <a:solidFill>
                  <a:schemeClr val="tx1"/>
                </a:solidFill>
                <a:effectLst/>
                <a:latin typeface="+mn-lt"/>
                <a:ea typeface="+mn-ea"/>
                <a:cs typeface="+mn-cs"/>
                <a:hlinkClick r:id="rId3"/>
              </a:rPr>
              <a:t>L'importance des caractéristiques de permutation</a:t>
            </a:r>
            <a:r>
              <a:rPr lang="fr-FR" sz="1200" b="0" kern="1200" dirty="0">
                <a:solidFill>
                  <a:schemeClr val="tx1"/>
                </a:solidFill>
                <a:effectLst/>
                <a:latin typeface="+mn-lt"/>
                <a:ea typeface="+mn-ea"/>
                <a:cs typeface="+mn-cs"/>
              </a:rPr>
              <a:t> est une technique de calcul des scores d'importance relative qui est indépendante du modèle utilisé.</a:t>
            </a:r>
          </a:p>
          <a:p>
            <a:pPr fontAlgn="base"/>
            <a:r>
              <a:rPr lang="fr-FR" sz="1200" b="0" kern="1200" dirty="0">
                <a:solidFill>
                  <a:schemeClr val="tx1"/>
                </a:solidFill>
                <a:effectLst/>
                <a:latin typeface="+mn-lt"/>
                <a:ea typeface="+mn-ea"/>
                <a:cs typeface="+mn-cs"/>
              </a:rPr>
              <a:t>Tout d'abord, un modèle est ajusté à l'ensemble de données, tel qu'un modèle qui ne prend pas en charge les scores d'importance des caractéristiques natives. Ensuite, le modèle est utilisé pour faire des prédictions sur un jeu de données, bien que les valeurs d'une entité (colonne) dans le jeu de données soient brouillées. Cette opération est répétée pour chaque entité du jeu de données. Ensuite, tout ce processus est répété 3, 5, 10 fois ou plus. Le résultat est un score d'importance moyen pour chaque caractéristique d'entrée (et la distribution des scores en fonction des répétitions).</a:t>
            </a:r>
          </a:p>
          <a:p>
            <a:pPr fontAlgn="base"/>
            <a:r>
              <a:rPr lang="fr-FR" sz="1200" b="0" kern="1200" dirty="0">
                <a:solidFill>
                  <a:schemeClr val="tx1"/>
                </a:solidFill>
                <a:effectLst/>
                <a:latin typeface="+mn-lt"/>
                <a:ea typeface="+mn-ea"/>
                <a:cs typeface="+mn-cs"/>
              </a:rPr>
              <a:t>Cette approche peut être utilisée pour la régression ou la classification et nécessite qu'une mesure de performance soit choisie comme base du score d'importance, telle que l'erreur quadratique moyenne pour la régression et la précision pour la classification.</a:t>
            </a:r>
          </a:p>
          <a:p>
            <a:pPr fontAlgn="base"/>
            <a:r>
              <a:rPr lang="fr-FR" sz="1200" b="0" kern="1200" dirty="0">
                <a:solidFill>
                  <a:schemeClr val="tx1"/>
                </a:solidFill>
                <a:effectLst/>
                <a:latin typeface="+mn-lt"/>
                <a:ea typeface="+mn-ea"/>
                <a:cs typeface="+mn-cs"/>
              </a:rPr>
              <a:t>La sélection de caractéristiques de permutation peut être utilisée via la fonction </a:t>
            </a:r>
            <a:r>
              <a:rPr lang="fr-FR" sz="1200" b="0" u="none" strike="noStrike" kern="1200" dirty="0">
                <a:solidFill>
                  <a:schemeClr val="tx1"/>
                </a:solidFill>
                <a:effectLst/>
                <a:latin typeface="+mn-lt"/>
                <a:ea typeface="+mn-ea"/>
                <a:cs typeface="+mn-cs"/>
                <a:hlinkClick r:id="rId4"/>
              </a:rPr>
              <a:t>permutation_importance()</a:t>
            </a:r>
            <a:r>
              <a:rPr lang="fr-FR" sz="1200" b="0" kern="1200" dirty="0">
                <a:solidFill>
                  <a:schemeClr val="tx1"/>
                </a:solidFill>
                <a:effectLst/>
                <a:latin typeface="+mn-lt"/>
                <a:ea typeface="+mn-ea"/>
                <a:cs typeface="+mn-cs"/>
              </a:rPr>
              <a:t> qui prend un modèle d'ajustement, un ensemble de données (un ensemble de données d'entraînement ou de test convient) et une fonction de notation.</a:t>
            </a:r>
          </a:p>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156</a:t>
            </a:fld>
            <a:endParaRPr lang="fr-FR"/>
          </a:p>
        </p:txBody>
      </p:sp>
    </p:spTree>
    <p:extLst>
      <p:ext uri="{BB962C8B-B14F-4D97-AF65-F5344CB8AC3E}">
        <p14:creationId xmlns:p14="http://schemas.microsoft.com/office/powerpoint/2010/main" val="39915212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hlinkClick r:id="rId3"/>
              </a:rPr>
              <a:t>https://mrmint.fr/data-preprocessing-feature-scaling-python</a:t>
            </a:r>
            <a:endParaRPr lang="fr-FR" dirty="0"/>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157</a:t>
            </a:fld>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168</a:t>
            </a:fld>
            <a:endParaRPr lang="fr-FR"/>
          </a:p>
        </p:txBody>
      </p:sp>
    </p:spTree>
    <p:extLst>
      <p:ext uri="{BB962C8B-B14F-4D97-AF65-F5344CB8AC3E}">
        <p14:creationId xmlns:p14="http://schemas.microsoft.com/office/powerpoint/2010/main" val="1406483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an imbalanced data set, </a:t>
            </a:r>
            <a:r>
              <a:rPr lang="en-US" b="1" dirty="0"/>
              <a:t>first try training on the true distribution.</a:t>
            </a:r>
            <a:r>
              <a:rPr lang="en-US" dirty="0"/>
              <a:t> If the model works well and generalizes, you're done! If not, try the following </a:t>
            </a:r>
            <a:r>
              <a:rPr lang="en-US" dirty="0" err="1"/>
              <a:t>downsampling</a:t>
            </a:r>
            <a:r>
              <a:rPr lang="en-US" dirty="0"/>
              <a:t> and upweighting technique.</a:t>
            </a:r>
            <a:endParaRPr lang="fr-FR" dirty="0"/>
          </a:p>
          <a:p>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an imbalanced data set, </a:t>
            </a:r>
            <a:r>
              <a:rPr lang="en-US" b="1" dirty="0"/>
              <a:t>first try training on the true distribution.</a:t>
            </a:r>
            <a:r>
              <a:rPr lang="en-US" dirty="0"/>
              <a:t> If the model works well and generalizes, you're done! If not, try the following </a:t>
            </a:r>
            <a:r>
              <a:rPr lang="en-US" dirty="0" err="1"/>
              <a:t>downsampling</a:t>
            </a:r>
            <a:r>
              <a:rPr lang="en-US" dirty="0"/>
              <a:t> and upweighting technique.</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171</a:t>
            </a:fld>
            <a:endParaRPr lang="fr-FR"/>
          </a:p>
        </p:txBody>
      </p:sp>
    </p:spTree>
    <p:extLst>
      <p:ext uri="{BB962C8B-B14F-4D97-AF65-F5344CB8AC3E}">
        <p14:creationId xmlns:p14="http://schemas.microsoft.com/office/powerpoint/2010/main" val="4218877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https://www.gartner.com/en/documents/3887767/understanding-gartner-s-hype-cycles</a:t>
            </a:r>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19</a:t>
            </a:fld>
            <a:endParaRPr lang="fr-FR"/>
          </a:p>
        </p:txBody>
      </p:sp>
    </p:spTree>
    <p:extLst>
      <p:ext uri="{BB962C8B-B14F-4D97-AF65-F5344CB8AC3E}">
        <p14:creationId xmlns:p14="http://schemas.microsoft.com/office/powerpoint/2010/main" val="17793637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An effective way to handle imbalanced data is to </a:t>
            </a:r>
            <a:r>
              <a:rPr lang="en-US" dirty="0" err="1"/>
              <a:t>downsample</a:t>
            </a:r>
            <a:r>
              <a:rPr lang="en-US" dirty="0"/>
              <a:t> and upweight the majority class. Let's start by defining those two new terms:</a:t>
            </a:r>
          </a:p>
          <a:p>
            <a:pPr lvl="1"/>
            <a:r>
              <a:rPr lang="en-US" b="1" dirty="0" err="1"/>
              <a:t>Downsampling</a:t>
            </a:r>
            <a:r>
              <a:rPr lang="en-US" dirty="0"/>
              <a:t> (in this context) means training on a disproportionately low subset of the majority class examples.</a:t>
            </a:r>
          </a:p>
          <a:p>
            <a:pPr lvl="1"/>
            <a:r>
              <a:rPr lang="en-US" b="1" dirty="0"/>
              <a:t>Upweighting</a:t>
            </a:r>
            <a:r>
              <a:rPr lang="en-US" dirty="0"/>
              <a:t> means adding an example weight to the </a:t>
            </a:r>
            <a:r>
              <a:rPr lang="en-US" dirty="0" err="1"/>
              <a:t>downsampled</a:t>
            </a:r>
            <a:r>
              <a:rPr lang="en-US" dirty="0"/>
              <a:t> class equal to the factor by which you </a:t>
            </a:r>
            <a:r>
              <a:rPr lang="en-US" dirty="0" err="1"/>
              <a:t>downsampled</a:t>
            </a:r>
            <a:r>
              <a:rPr lang="en-US" dirty="0"/>
              <a:t>.</a:t>
            </a:r>
          </a:p>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172</a:t>
            </a:fld>
            <a:endParaRPr lang="fr-FR"/>
          </a:p>
        </p:txBody>
      </p:sp>
    </p:spTree>
    <p:extLst>
      <p:ext uri="{BB962C8B-B14F-4D97-AF65-F5344CB8AC3E}">
        <p14:creationId xmlns:p14="http://schemas.microsoft.com/office/powerpoint/2010/main" val="2050078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Step 1: </a:t>
            </a:r>
            <a:r>
              <a:rPr lang="en-US" sz="1200" b="1" dirty="0" err="1"/>
              <a:t>Downsample</a:t>
            </a:r>
            <a:r>
              <a:rPr lang="en-US" sz="1200" b="1" dirty="0"/>
              <a:t> the majority class.</a:t>
            </a:r>
            <a:r>
              <a:rPr lang="en-US" sz="1200" dirty="0"/>
              <a:t> Consider again our example of the fraud data set, with 1 positive to 200 negatives. We can </a:t>
            </a:r>
            <a:r>
              <a:rPr lang="en-US" sz="1200" dirty="0" err="1"/>
              <a:t>downsample</a:t>
            </a:r>
            <a:r>
              <a:rPr lang="en-US" sz="1200" dirty="0"/>
              <a:t> by a factor of 20, taking 1/10 negatives. Now about 10% of our data is positive, which will be much better for training our model.</a:t>
            </a: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173</a:t>
            </a:fld>
            <a:endParaRPr lang="fr-FR"/>
          </a:p>
        </p:txBody>
      </p:sp>
    </p:spTree>
    <p:extLst>
      <p:ext uri="{BB962C8B-B14F-4D97-AF65-F5344CB8AC3E}">
        <p14:creationId xmlns:p14="http://schemas.microsoft.com/office/powerpoint/2010/main" val="702497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1" dirty="0"/>
              <a:t>Step 2: Upweight the </a:t>
            </a:r>
            <a:r>
              <a:rPr lang="en-US" sz="1200" b="1" dirty="0" err="1"/>
              <a:t>downsampled</a:t>
            </a:r>
            <a:r>
              <a:rPr lang="en-US" sz="1200" b="1" dirty="0"/>
              <a:t> class</a:t>
            </a:r>
            <a:r>
              <a:rPr lang="en-US" sz="1200" dirty="0"/>
              <a:t>: The last step is to add example weights to the </a:t>
            </a:r>
            <a:r>
              <a:rPr lang="en-US" sz="1200" dirty="0" err="1"/>
              <a:t>downsampled</a:t>
            </a:r>
            <a:r>
              <a:rPr lang="en-US" sz="1200" dirty="0"/>
              <a:t> class. Since we </a:t>
            </a:r>
            <a:r>
              <a:rPr lang="en-US" sz="1200" dirty="0" err="1"/>
              <a:t>downsampled</a:t>
            </a:r>
            <a:r>
              <a:rPr lang="en-US" sz="1200" dirty="0"/>
              <a:t> by a factor of 20, the example weight should be 20</a:t>
            </a:r>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174</a:t>
            </a:fld>
            <a:endParaRPr lang="fr-FR"/>
          </a:p>
        </p:txBody>
      </p:sp>
    </p:spTree>
    <p:extLst>
      <p:ext uri="{BB962C8B-B14F-4D97-AF65-F5344CB8AC3E}">
        <p14:creationId xmlns:p14="http://schemas.microsoft.com/office/powerpoint/2010/main" val="2291010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 we're talking about </a:t>
            </a:r>
            <a:r>
              <a:rPr lang="en-US" i="1" dirty="0"/>
              <a:t>example weights</a:t>
            </a:r>
            <a:r>
              <a:rPr lang="en-US" dirty="0"/>
              <a:t>, which means counting an individual example more importantly during training. An example weight of 10 means the model treats the example as 10 times as important (when computing loss) as it would an example of weight 1.</a:t>
            </a:r>
          </a:p>
          <a:p>
            <a:r>
              <a:rPr lang="en-US" dirty="0"/>
              <a:t>The weight should be equal to the factor you used to </a:t>
            </a:r>
            <a:r>
              <a:rPr lang="en-US" dirty="0" err="1"/>
              <a:t>downsample</a:t>
            </a:r>
            <a:r>
              <a:rPr lang="en-US" dirty="0"/>
              <a:t>:</a:t>
            </a:r>
          </a:p>
          <a:p>
            <a:pPr algn="ctr">
              <a:buNone/>
            </a:pPr>
            <a:r>
              <a:rPr lang="en-US" dirty="0"/>
              <a:t> </a:t>
            </a:r>
            <a:r>
              <a:rPr lang="en-US" sz="1050" b="1" i="1" dirty="0">
                <a:solidFill>
                  <a:srgbClr val="0070C0"/>
                </a:solidFill>
              </a:rPr>
              <a:t>{example weight} = {original example weight} × {</a:t>
            </a:r>
            <a:r>
              <a:rPr lang="en-US" sz="1050" b="1" i="1" dirty="0" err="1">
                <a:solidFill>
                  <a:srgbClr val="0070C0"/>
                </a:solidFill>
              </a:rPr>
              <a:t>downsampling</a:t>
            </a:r>
            <a:r>
              <a:rPr lang="en-US" sz="1050" b="1" i="1" dirty="0">
                <a:solidFill>
                  <a:srgbClr val="0070C0"/>
                </a:solidFill>
              </a:rPr>
              <a:t> factor} </a:t>
            </a:r>
            <a:endParaRPr lang="en-US" b="1" i="1" dirty="0">
              <a:solidFill>
                <a:srgbClr val="0070C0"/>
              </a:solidFill>
            </a:endParaRP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175</a:t>
            </a:fld>
            <a:endParaRPr lang="fr-FR"/>
          </a:p>
        </p:txBody>
      </p:sp>
    </p:spTree>
    <p:extLst>
      <p:ext uri="{BB962C8B-B14F-4D97-AF65-F5344CB8AC3E}">
        <p14:creationId xmlns:p14="http://schemas.microsoft.com/office/powerpoint/2010/main" val="3886161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It may seem odd to add example weights after </a:t>
            </a:r>
            <a:r>
              <a:rPr lang="en-US" dirty="0" err="1"/>
              <a:t>downsampling</a:t>
            </a:r>
            <a:r>
              <a:rPr lang="en-US" dirty="0"/>
              <a:t>. We were trying to make our model improve on the minority class -- why would we upweight the majority? These are the resulting changes:</a:t>
            </a:r>
          </a:p>
          <a:p>
            <a:pPr lvl="1"/>
            <a:r>
              <a:rPr lang="en-US" b="1" dirty="0">
                <a:solidFill>
                  <a:srgbClr val="0070C0"/>
                </a:solidFill>
              </a:rPr>
              <a:t>Faster convergence</a:t>
            </a:r>
            <a:r>
              <a:rPr lang="en-US" dirty="0"/>
              <a:t>: During training, we see the minority class more often, which will help the model converge faster.</a:t>
            </a:r>
          </a:p>
          <a:p>
            <a:pPr lvl="1"/>
            <a:r>
              <a:rPr lang="en-US" b="1" dirty="0">
                <a:solidFill>
                  <a:srgbClr val="0070C0"/>
                </a:solidFill>
              </a:rPr>
              <a:t>Disk space</a:t>
            </a:r>
            <a:r>
              <a:rPr lang="en-US" dirty="0"/>
              <a:t>: By consolidating the majority class into fewer examples with larger weights, we spend less disk space storing them. This savings allows more disk space for the minority class, so we can collect a greater number and a wider range of examples from that class.</a:t>
            </a:r>
          </a:p>
          <a:p>
            <a:pPr lvl="1"/>
            <a:r>
              <a:rPr lang="en-US" b="1" dirty="0">
                <a:solidFill>
                  <a:srgbClr val="0070C0"/>
                </a:solidFill>
              </a:rPr>
              <a:t>Calibration</a:t>
            </a:r>
            <a:r>
              <a:rPr lang="en-US" dirty="0"/>
              <a:t>: Upweighting ensures our model is still calibrated; the outputs can still be interpreted as probabilities.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176</a:t>
            </a:fld>
            <a:endParaRPr lang="fr-FR"/>
          </a:p>
        </p:txBody>
      </p:sp>
    </p:spTree>
    <p:extLst>
      <p:ext uri="{BB962C8B-B14F-4D97-AF65-F5344CB8AC3E}">
        <p14:creationId xmlns:p14="http://schemas.microsoft.com/office/powerpoint/2010/main" val="42781772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178</a:t>
            </a:fld>
            <a:endParaRPr lang="fr-FR"/>
          </a:p>
        </p:txBody>
      </p:sp>
    </p:spTree>
    <p:extLst>
      <p:ext uri="{BB962C8B-B14F-4D97-AF65-F5344CB8AC3E}">
        <p14:creationId xmlns:p14="http://schemas.microsoft.com/office/powerpoint/2010/main" val="25721606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Strategy</a:t>
            </a:r>
          </a:p>
          <a:p>
            <a:r>
              <a:rPr lang="en-US" sz="1200" b="0" i="0" kern="1200" dirty="0">
                <a:solidFill>
                  <a:schemeClr val="tx1"/>
                </a:solidFill>
                <a:effectLst/>
                <a:latin typeface="+mn-lt"/>
                <a:ea typeface="+mn-ea"/>
                <a:cs typeface="+mn-cs"/>
              </a:rPr>
              <a:t>'majority': resample only the majority class;</a:t>
            </a:r>
          </a:p>
          <a:p>
            <a:r>
              <a:rPr lang="en-US" sz="1200" b="0" i="0" kern="1200" dirty="0">
                <a:solidFill>
                  <a:schemeClr val="tx1"/>
                </a:solidFill>
                <a:effectLst/>
                <a:latin typeface="+mn-lt"/>
                <a:ea typeface="+mn-ea"/>
                <a:cs typeface="+mn-cs"/>
              </a:rPr>
              <a:t>'not minority': resample all classes but the minority class;</a:t>
            </a:r>
          </a:p>
          <a:p>
            <a:r>
              <a:rPr lang="en-US" sz="1200" b="0" i="0" kern="1200" dirty="0">
                <a:solidFill>
                  <a:schemeClr val="tx1"/>
                </a:solidFill>
                <a:effectLst/>
                <a:latin typeface="+mn-lt"/>
                <a:ea typeface="+mn-ea"/>
                <a:cs typeface="+mn-cs"/>
              </a:rPr>
              <a:t>'not majority': resample all classes but the majority class;</a:t>
            </a:r>
          </a:p>
          <a:p>
            <a:r>
              <a:rPr lang="en-US" sz="1200" b="0" i="0" kern="1200" dirty="0">
                <a:solidFill>
                  <a:schemeClr val="tx1"/>
                </a:solidFill>
                <a:effectLst/>
                <a:latin typeface="+mn-lt"/>
                <a:ea typeface="+mn-ea"/>
                <a:cs typeface="+mn-cs"/>
              </a:rPr>
              <a:t>'all': resample all classes;</a:t>
            </a:r>
          </a:p>
          <a:p>
            <a:r>
              <a:rPr lang="en-US" sz="1200" b="0" i="0" kern="1200" dirty="0">
                <a:solidFill>
                  <a:schemeClr val="tx1"/>
                </a:solidFill>
                <a:effectLst/>
                <a:latin typeface="+mn-lt"/>
                <a:ea typeface="+mn-ea"/>
                <a:cs typeface="+mn-cs"/>
              </a:rPr>
              <a:t>'auto': equivalent to 'not minority'.</a:t>
            </a:r>
          </a:p>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180</a:t>
            </a:fld>
            <a:endParaRPr lang="fr-FR"/>
          </a:p>
        </p:txBody>
      </p:sp>
    </p:spTree>
    <p:extLst>
      <p:ext uri="{BB962C8B-B14F-4D97-AF65-F5344CB8AC3E}">
        <p14:creationId xmlns:p14="http://schemas.microsoft.com/office/powerpoint/2010/main" val="17349233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a:solidFill>
                  <a:schemeClr val="tx1"/>
                </a:solidFill>
                <a:effectLst/>
                <a:latin typeface="+mn-lt"/>
                <a:ea typeface="+mn-ea"/>
                <a:cs typeface="+mn-cs"/>
              </a:rPr>
              <a:t>L'algorithme SMOTE</a:t>
            </a:r>
            <a:r>
              <a:rPr lang="fr-FR" sz="1200" b="0" i="0" kern="1200" dirty="0">
                <a:solidFill>
                  <a:schemeClr val="tx1"/>
                </a:solidFill>
                <a:effectLst/>
                <a:latin typeface="+mn-lt"/>
                <a:ea typeface="+mn-ea"/>
                <a:cs typeface="+mn-cs"/>
              </a:rPr>
              <a:t> fonctionne en 4 étapes simples :</a:t>
            </a:r>
          </a:p>
          <a:p>
            <a:r>
              <a:rPr lang="fr-FR" sz="1200" b="0" i="0" kern="1200" dirty="0">
                <a:solidFill>
                  <a:schemeClr val="tx1"/>
                </a:solidFill>
                <a:effectLst/>
                <a:latin typeface="+mn-lt"/>
                <a:ea typeface="+mn-ea"/>
                <a:cs typeface="+mn-cs"/>
              </a:rPr>
              <a:t>Choisissez une classe minoritaire comme vecteur d'entrée</a:t>
            </a:r>
          </a:p>
          <a:p>
            <a:r>
              <a:rPr lang="fr-FR" sz="1200" b="0" i="0" kern="1200" dirty="0">
                <a:solidFill>
                  <a:schemeClr val="tx1"/>
                </a:solidFill>
                <a:effectLst/>
                <a:latin typeface="+mn-lt"/>
                <a:ea typeface="+mn-ea"/>
                <a:cs typeface="+mn-cs"/>
              </a:rPr>
              <a:t>Trouver ses k voisins les plus proches ( </a:t>
            </a:r>
            <a:r>
              <a:rPr lang="fr-FR" sz="1200" b="1" i="1" kern="1200" dirty="0" err="1">
                <a:solidFill>
                  <a:schemeClr val="tx1"/>
                </a:solidFill>
                <a:effectLst/>
                <a:latin typeface="+mn-lt"/>
                <a:ea typeface="+mn-ea"/>
                <a:cs typeface="+mn-cs"/>
              </a:rPr>
              <a:t>k_neighbors</a:t>
            </a:r>
            <a:r>
              <a:rPr lang="fr-FR" sz="1200" b="0" i="0" kern="1200" dirty="0">
                <a:solidFill>
                  <a:schemeClr val="tx1"/>
                </a:solidFill>
                <a:effectLst/>
                <a:latin typeface="+mn-lt"/>
                <a:ea typeface="+mn-ea"/>
                <a:cs typeface="+mn-cs"/>
              </a:rPr>
              <a:t> est spécifié comme argument dans la fonction </a:t>
            </a:r>
            <a:r>
              <a:rPr lang="fr-FR" sz="1200" b="1" i="1" kern="1200" dirty="0">
                <a:solidFill>
                  <a:schemeClr val="tx1"/>
                </a:solidFill>
                <a:effectLst/>
                <a:latin typeface="+mn-lt"/>
                <a:ea typeface="+mn-ea"/>
                <a:cs typeface="+mn-cs"/>
              </a:rPr>
              <a:t>SMOTE()</a:t>
            </a:r>
            <a:r>
              <a:rPr lang="fr-FR" sz="1200" b="0" i="0" kern="1200" dirty="0">
                <a:solidFill>
                  <a:schemeClr val="tx1"/>
                </a:solidFill>
                <a:effectLst/>
                <a:latin typeface="+mn-lt"/>
                <a:ea typeface="+mn-ea"/>
                <a:cs typeface="+mn-cs"/>
              </a:rPr>
              <a:t> )</a:t>
            </a:r>
          </a:p>
          <a:p>
            <a:r>
              <a:rPr lang="fr-FR" sz="1200" b="0" i="0" kern="1200" dirty="0">
                <a:solidFill>
                  <a:schemeClr val="tx1"/>
                </a:solidFill>
                <a:effectLst/>
                <a:latin typeface="+mn-lt"/>
                <a:ea typeface="+mn-ea"/>
                <a:cs typeface="+mn-cs"/>
              </a:rPr>
              <a:t>Choisissez un de ces voisins et placez un point synthétique n'importe où sur la ligne joignant le point considéré et son voisin choisi</a:t>
            </a:r>
          </a:p>
          <a:p>
            <a:r>
              <a:rPr lang="fr-FR" sz="1200" b="0" i="0" kern="1200" dirty="0">
                <a:solidFill>
                  <a:schemeClr val="tx1"/>
                </a:solidFill>
                <a:effectLst/>
                <a:latin typeface="+mn-lt"/>
                <a:ea typeface="+mn-ea"/>
                <a:cs typeface="+mn-cs"/>
              </a:rPr>
              <a:t>Répétez les étapes jusqu'à ce que les données soient équilibrées</a:t>
            </a:r>
          </a:p>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181</a:t>
            </a:fld>
            <a:endParaRPr lang="fr-FR"/>
          </a:p>
        </p:txBody>
      </p:sp>
    </p:spTree>
    <p:extLst>
      <p:ext uri="{BB962C8B-B14F-4D97-AF65-F5344CB8AC3E}">
        <p14:creationId xmlns:p14="http://schemas.microsoft.com/office/powerpoint/2010/main" val="10267477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fontAlgn="base"/>
            <a:r>
              <a:rPr lang="fr-FR" sz="1200" b="1" i="0" kern="1200" dirty="0">
                <a:solidFill>
                  <a:schemeClr val="tx1"/>
                </a:solidFill>
                <a:effectLst/>
                <a:latin typeface="+mn-lt"/>
                <a:ea typeface="+mn-ea"/>
                <a:cs typeface="+mn-cs"/>
              </a:rPr>
              <a:t>Pour trouver n instances les plus proches dans la classe majoritaire, il existe plusieurs variantes d'application de l'algorithme </a:t>
            </a:r>
            <a:r>
              <a:rPr lang="fr-FR" sz="1200" b="1" i="0" kern="1200" dirty="0" err="1">
                <a:solidFill>
                  <a:schemeClr val="tx1"/>
                </a:solidFill>
                <a:effectLst/>
                <a:latin typeface="+mn-lt"/>
                <a:ea typeface="+mn-ea"/>
                <a:cs typeface="+mn-cs"/>
              </a:rPr>
              <a:t>NearMiss</a:t>
            </a:r>
            <a:r>
              <a:rPr lang="fr-FR" sz="1200" b="1" i="0" kern="120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t>
            </a:r>
          </a:p>
          <a:p>
            <a:pPr fontAlgn="base"/>
            <a:r>
              <a:rPr lang="fr-FR" sz="1200" b="1" i="0" kern="1200" dirty="0" err="1">
                <a:solidFill>
                  <a:schemeClr val="tx1"/>
                </a:solidFill>
                <a:effectLst/>
                <a:latin typeface="+mn-lt"/>
                <a:ea typeface="+mn-ea"/>
                <a:cs typeface="+mn-cs"/>
              </a:rPr>
              <a:t>NearMiss</a:t>
            </a:r>
            <a:r>
              <a:rPr lang="fr-FR" sz="1200" b="1" i="0" kern="1200" dirty="0">
                <a:solidFill>
                  <a:schemeClr val="tx1"/>
                </a:solidFill>
                <a:effectLst/>
                <a:latin typeface="+mn-lt"/>
                <a:ea typeface="+mn-ea"/>
                <a:cs typeface="+mn-cs"/>
              </a:rPr>
              <a:t> – Version 1 :</a:t>
            </a:r>
            <a:r>
              <a:rPr lang="fr-FR" sz="1200" b="0" i="0" kern="1200" dirty="0">
                <a:solidFill>
                  <a:schemeClr val="tx1"/>
                </a:solidFill>
                <a:effectLst/>
                <a:latin typeface="+mn-lt"/>
                <a:ea typeface="+mn-ea"/>
                <a:cs typeface="+mn-cs"/>
              </a:rPr>
              <a:t> Il sélectionne des échantillons de la classe majoritaire pour lesquels les distances moyennes aux k instances les </a:t>
            </a:r>
            <a:r>
              <a:rPr lang="fr-FR" sz="1200" b="1" i="0" kern="1200" dirty="0">
                <a:solidFill>
                  <a:schemeClr val="tx1"/>
                </a:solidFill>
                <a:effectLst/>
                <a:latin typeface="+mn-lt"/>
                <a:ea typeface="+mn-ea"/>
                <a:cs typeface="+mn-cs"/>
              </a:rPr>
              <a:t>plus proches</a:t>
            </a:r>
            <a:r>
              <a:rPr lang="fr-FR" sz="1200" b="0" i="0" kern="1200" dirty="0">
                <a:solidFill>
                  <a:schemeClr val="tx1"/>
                </a:solidFill>
                <a:effectLst/>
                <a:latin typeface="+mn-lt"/>
                <a:ea typeface="+mn-ea"/>
                <a:cs typeface="+mn-cs"/>
              </a:rPr>
              <a:t> de la classe minoritaire sont les plus petites.</a:t>
            </a:r>
          </a:p>
          <a:p>
            <a:pPr fontAlgn="base"/>
            <a:r>
              <a:rPr lang="fr-FR" sz="1200" b="1" i="0" kern="1200" dirty="0" err="1">
                <a:solidFill>
                  <a:schemeClr val="tx1"/>
                </a:solidFill>
                <a:effectLst/>
                <a:latin typeface="+mn-lt"/>
                <a:ea typeface="+mn-ea"/>
                <a:cs typeface="+mn-cs"/>
              </a:rPr>
              <a:t>NearMiss</a:t>
            </a:r>
            <a:r>
              <a:rPr lang="fr-FR" sz="1200" b="1" i="0" kern="1200" dirty="0">
                <a:solidFill>
                  <a:schemeClr val="tx1"/>
                </a:solidFill>
                <a:effectLst/>
                <a:latin typeface="+mn-lt"/>
                <a:ea typeface="+mn-ea"/>
                <a:cs typeface="+mn-cs"/>
              </a:rPr>
              <a:t> – Version 2 :</a:t>
            </a:r>
            <a:r>
              <a:rPr lang="fr-FR" sz="1200" b="0" i="0" kern="1200" dirty="0">
                <a:solidFill>
                  <a:schemeClr val="tx1"/>
                </a:solidFill>
                <a:effectLst/>
                <a:latin typeface="+mn-lt"/>
                <a:ea typeface="+mn-ea"/>
                <a:cs typeface="+mn-cs"/>
              </a:rPr>
              <a:t> Il sélectionne des échantillons de la classe majoritaire pour lesquels les distances moyennes aux k instances les </a:t>
            </a:r>
            <a:r>
              <a:rPr lang="fr-FR" sz="1200" b="1" i="0" kern="1200" dirty="0">
                <a:solidFill>
                  <a:schemeClr val="tx1"/>
                </a:solidFill>
                <a:effectLst/>
                <a:latin typeface="+mn-lt"/>
                <a:ea typeface="+mn-ea"/>
                <a:cs typeface="+mn-cs"/>
              </a:rPr>
              <a:t>plus éloignées</a:t>
            </a:r>
            <a:r>
              <a:rPr lang="fr-FR" sz="1200" b="0" i="0" kern="1200" dirty="0">
                <a:solidFill>
                  <a:schemeClr val="tx1"/>
                </a:solidFill>
                <a:effectLst/>
                <a:latin typeface="+mn-lt"/>
                <a:ea typeface="+mn-ea"/>
                <a:cs typeface="+mn-cs"/>
              </a:rPr>
              <a:t> de la classe minoritaire sont les plus petites.</a:t>
            </a:r>
          </a:p>
          <a:p>
            <a:pPr fontAlgn="base"/>
            <a:r>
              <a:rPr lang="fr-FR" sz="1200" b="1" i="0" kern="1200" dirty="0" err="1">
                <a:solidFill>
                  <a:schemeClr val="tx1"/>
                </a:solidFill>
                <a:effectLst/>
                <a:latin typeface="+mn-lt"/>
                <a:ea typeface="+mn-ea"/>
                <a:cs typeface="+mn-cs"/>
              </a:rPr>
              <a:t>NearMiss</a:t>
            </a:r>
            <a:r>
              <a:rPr lang="fr-FR" sz="1200" b="1" i="0" kern="1200" dirty="0">
                <a:solidFill>
                  <a:schemeClr val="tx1"/>
                </a:solidFill>
                <a:effectLst/>
                <a:latin typeface="+mn-lt"/>
                <a:ea typeface="+mn-ea"/>
                <a:cs typeface="+mn-cs"/>
              </a:rPr>
              <a:t> – Version 3 :</a:t>
            </a:r>
            <a:r>
              <a:rPr lang="fr-FR" sz="1200" b="0" i="0" kern="1200" dirty="0">
                <a:solidFill>
                  <a:schemeClr val="tx1"/>
                </a:solidFill>
                <a:effectLst/>
                <a:latin typeface="+mn-lt"/>
                <a:ea typeface="+mn-ea"/>
                <a:cs typeface="+mn-cs"/>
              </a:rPr>
              <a:t> Il fonctionne en 2 étapes. Premièrement, pour chaque instance de classe minoritaire, leurs </a:t>
            </a:r>
            <a:r>
              <a:rPr lang="fr-FR" sz="1200" b="1" i="0" kern="1200" dirty="0">
                <a:solidFill>
                  <a:schemeClr val="tx1"/>
                </a:solidFill>
                <a:effectLst/>
                <a:latin typeface="+mn-lt"/>
                <a:ea typeface="+mn-ea"/>
                <a:cs typeface="+mn-cs"/>
              </a:rPr>
              <a:t>M voisins les plus proches</a:t>
            </a:r>
            <a:r>
              <a:rPr lang="fr-FR" sz="1200" b="0" i="0" kern="1200" dirty="0">
                <a:solidFill>
                  <a:schemeClr val="tx1"/>
                </a:solidFill>
                <a:effectLst/>
                <a:latin typeface="+mn-lt"/>
                <a:ea typeface="+mn-ea"/>
                <a:cs typeface="+mn-cs"/>
              </a:rPr>
              <a:t> seront stockés. Puis enfin, les instances de classe majoritaires sont sélectionnées pour lesquelles la distance moyenne aux N voisins les plus proches est la plus grande.</a:t>
            </a:r>
          </a:p>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182</a:t>
            </a:fld>
            <a:endParaRPr lang="fr-FR"/>
          </a:p>
        </p:txBody>
      </p:sp>
    </p:spTree>
    <p:extLst>
      <p:ext uri="{BB962C8B-B14F-4D97-AF65-F5344CB8AC3E}">
        <p14:creationId xmlns:p14="http://schemas.microsoft.com/office/powerpoint/2010/main" val="28588192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189</a:t>
            </a:fld>
            <a:endParaRPr lang="fr-FR"/>
          </a:p>
        </p:txBody>
      </p:sp>
    </p:spTree>
    <p:extLst>
      <p:ext uri="{BB962C8B-B14F-4D97-AF65-F5344CB8AC3E}">
        <p14:creationId xmlns:p14="http://schemas.microsoft.com/office/powerpoint/2010/main" val="2209406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5800" y="4343400"/>
            <a:ext cx="5486400" cy="4114800"/>
          </a:xfrm>
          <a:prstGeom prst="rect">
            <a:avLst/>
          </a:prstGeom>
          <a:noFill/>
          <a:ln cap="flat">
            <a:round/>
            <a:headEnd/>
            <a:tailEnd/>
          </a:ln>
        </p:spPr>
        <p:txBody>
          <a:bodyPr wrap="none" anchor="ctr"/>
          <a:lstStyle/>
          <a:p>
            <a:endParaRPr 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L’ACP est principalement utilisée pour :</a:t>
            </a:r>
            <a:r>
              <a:rPr lang="fr-FR" dirty="0">
                <a:effectLst/>
              </a:rPr>
              <a:t>Condenser les données en conservant au mieux leur organisation globale.</a:t>
            </a:r>
          </a:p>
          <a:p>
            <a:r>
              <a:rPr lang="fr-FR" dirty="0">
                <a:effectLst/>
              </a:rPr>
              <a:t>Visualiser en faible dimension l’organisation prépondérante des données.</a:t>
            </a:r>
          </a:p>
          <a:p>
            <a:r>
              <a:rPr lang="fr-FR" dirty="0">
                <a:effectLst/>
              </a:rPr>
              <a:t>Interpréter les corrélations ou anti-corrélations entre multiples variables.</a:t>
            </a:r>
          </a:p>
          <a:p>
            <a:r>
              <a:rPr lang="fr-FR" dirty="0">
                <a:effectLst/>
              </a:rPr>
              <a:t>Interpréter les projections des prototypes de classes d’observations par rapport aux variables.</a:t>
            </a:r>
          </a:p>
          <a:p>
            <a:r>
              <a:rPr lang="fr-FR" dirty="0">
                <a:effectLst/>
              </a:rPr>
              <a:t>Éventuellement préparer des analyses ultérieures en éliminant les sous-espaces dans lesquels la variance des données est très faible (assimilés, parfois à tort, à des sous-espaces de bruit, sans information utile).</a:t>
            </a:r>
          </a:p>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190</a:t>
            </a:fld>
            <a:endParaRPr lang="fr-FR"/>
          </a:p>
        </p:txBody>
      </p:sp>
    </p:spTree>
    <p:extLst>
      <p:ext uri="{BB962C8B-B14F-4D97-AF65-F5344CB8AC3E}">
        <p14:creationId xmlns:p14="http://schemas.microsoft.com/office/powerpoint/2010/main" val="629565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i="0" kern="1200" dirty="0">
                <a:solidFill>
                  <a:schemeClr val="tx1"/>
                </a:solidFill>
                <a:effectLst/>
                <a:latin typeface="+mn-lt"/>
                <a:ea typeface="+mn-ea"/>
                <a:cs typeface="+mn-cs"/>
              </a:rPr>
              <a:t>Basic </a:t>
            </a:r>
            <a:r>
              <a:rPr lang="en-US" sz="1200" b="0" i="0" kern="1200" dirty="0" err="1">
                <a:solidFill>
                  <a:schemeClr val="tx1"/>
                </a:solidFill>
                <a:effectLst/>
                <a:latin typeface="+mn-lt"/>
                <a:ea typeface="+mn-ea"/>
                <a:cs typeface="+mn-cs"/>
              </a:rPr>
              <a:t>ParadigmObserve</a:t>
            </a:r>
            <a:r>
              <a:rPr lang="en-US" sz="1200" b="0" i="0" kern="1200" dirty="0">
                <a:solidFill>
                  <a:schemeClr val="tx1"/>
                </a:solidFill>
                <a:effectLst/>
                <a:latin typeface="+mn-lt"/>
                <a:ea typeface="+mn-ea"/>
                <a:cs typeface="+mn-cs"/>
              </a:rPr>
              <a:t> set of examples: </a:t>
            </a:r>
            <a:r>
              <a:rPr lang="en-US" sz="1200" b="1" i="0" kern="1200" dirty="0">
                <a:solidFill>
                  <a:schemeClr val="tx1"/>
                </a:solidFill>
                <a:effectLst/>
                <a:latin typeface="+mn-lt"/>
                <a:ea typeface="+mn-ea"/>
                <a:cs typeface="+mn-cs"/>
              </a:rPr>
              <a:t>training data</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Infer something about process that generated that data</a:t>
            </a:r>
          </a:p>
          <a:p>
            <a:r>
              <a:rPr lang="en-US" sz="1200" b="0" i="0" kern="1200" dirty="0">
                <a:solidFill>
                  <a:schemeClr val="tx1"/>
                </a:solidFill>
                <a:effectLst/>
                <a:latin typeface="+mn-lt"/>
                <a:ea typeface="+mn-ea"/>
                <a:cs typeface="+mn-cs"/>
              </a:rPr>
              <a:t>Use inference to make predictions about previously unseen data: </a:t>
            </a:r>
            <a:r>
              <a:rPr lang="en-US" sz="1200" b="1" i="0" kern="1200" dirty="0">
                <a:solidFill>
                  <a:schemeClr val="tx1"/>
                </a:solidFill>
                <a:effectLst/>
                <a:latin typeface="+mn-lt"/>
                <a:ea typeface="+mn-ea"/>
                <a:cs typeface="+mn-cs"/>
              </a:rPr>
              <a:t>test data</a:t>
            </a:r>
            <a:endParaRPr lang="en-US" sz="1200" b="0" i="0" kern="1200" dirty="0">
              <a:solidFill>
                <a:schemeClr val="tx1"/>
              </a:solidFill>
              <a:effectLst/>
              <a:latin typeface="+mn-lt"/>
              <a:ea typeface="+mn-ea"/>
              <a:cs typeface="+mn-cs"/>
            </a:endParaRP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199</a:t>
            </a:fld>
            <a:endParaRPr lang="fr-FR"/>
          </a:p>
        </p:txBody>
      </p:sp>
    </p:spTree>
    <p:extLst>
      <p:ext uri="{BB962C8B-B14F-4D97-AF65-F5344CB8AC3E}">
        <p14:creationId xmlns:p14="http://schemas.microsoft.com/office/powerpoint/2010/main" val="33658612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201</a:t>
            </a:fld>
            <a:endParaRPr lang="fr-FR"/>
          </a:p>
        </p:txBody>
      </p:sp>
    </p:spTree>
    <p:extLst>
      <p:ext uri="{BB962C8B-B14F-4D97-AF65-F5344CB8AC3E}">
        <p14:creationId xmlns:p14="http://schemas.microsoft.com/office/powerpoint/2010/main" val="30870090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171450" marR="0" lvl="0" indent="-171450" algn="l" rtl="0">
              <a:spcBef>
                <a:spcPts val="0"/>
              </a:spcBef>
              <a:buClr>
                <a:schemeClr val="dk1"/>
              </a:buClr>
              <a:buSzPct val="100000"/>
              <a:buFont typeface="Arial"/>
              <a:buChar char="•"/>
            </a:pPr>
            <a:r>
              <a:rPr lang="en-US"/>
              <a:t>True positives and true negatives are considered “correct”</a:t>
            </a:r>
          </a:p>
          <a:p>
            <a:pPr marL="171450" marR="0" lvl="0" indent="-171450" algn="l" rtl="0">
              <a:spcBef>
                <a:spcPts val="0"/>
              </a:spcBef>
              <a:buClr>
                <a:schemeClr val="dk1"/>
              </a:buClr>
              <a:buSzPct val="100000"/>
              <a:buFont typeface="Arial"/>
              <a:buChar char="•"/>
            </a:pPr>
            <a:r>
              <a:rPr lang="en-US"/>
              <a:t>False positives and false negatives are “incorrect”.</a:t>
            </a:r>
          </a:p>
          <a:p>
            <a:pPr marL="171450" marR="0" lvl="0" indent="-171450" algn="l" rtl="0">
              <a:spcBef>
                <a:spcPts val="0"/>
              </a:spcBef>
              <a:buClr>
                <a:schemeClr val="dk1"/>
              </a:buClr>
              <a:buSzPct val="100000"/>
              <a:buFont typeface="Arial"/>
              <a:buChar char="•"/>
            </a:pPr>
            <a:r>
              <a:rPr lang="en-US"/>
              <a:t>In statistics, false positives are called type I errors and false negatives are type II errors</a:t>
            </a:r>
          </a:p>
          <a:p>
            <a:pPr marL="171450" marR="0" lvl="0" indent="-171450" algn="l" rtl="0">
              <a:spcBef>
                <a:spcPts val="0"/>
              </a:spcBef>
              <a:buClr>
                <a:schemeClr val="dk1"/>
              </a:buClr>
              <a:buSzPct val="100000"/>
              <a:buFont typeface="Arial"/>
              <a:buChar char="•"/>
            </a:pPr>
            <a:r>
              <a:rPr lang="en-US"/>
              <a:t>These terms are used when referring to single-class classification (e.g. an email is SPAM or not)</a:t>
            </a:r>
          </a:p>
          <a:p>
            <a:pPr marL="171450" marR="0" lvl="0" indent="-171450" algn="l" rtl="0">
              <a:spcBef>
                <a:spcPts val="0"/>
              </a:spcBef>
              <a:buClr>
                <a:schemeClr val="dk1"/>
              </a:buClr>
              <a:buSzPct val="100000"/>
              <a:buFont typeface="Arial"/>
              <a:buChar char="•"/>
            </a:pPr>
            <a:r>
              <a:rPr lang="en-US"/>
              <a:t>For multi-class classification, the number of true positives, true negatives, false positives, and false negatives can be assessed per class</a:t>
            </a:r>
          </a:p>
          <a:p>
            <a:pPr marL="171450" marR="0" lvl="0" indent="-171450" algn="l" rtl="0">
              <a:spcBef>
                <a:spcPts val="0"/>
              </a:spcBef>
              <a:buClr>
                <a:schemeClr val="dk1"/>
              </a:buClr>
              <a:buSzPct val="100000"/>
              <a:buFont typeface="Arial"/>
              <a:buChar char="•"/>
            </a:pPr>
            <a:r>
              <a:rPr lang="en-US"/>
              <a:t>In regression other measurements are used to determine how well the model performs</a:t>
            </a:r>
          </a:p>
        </p:txBody>
      </p:sp>
      <p:sp>
        <p:nvSpPr>
          <p:cNvPr id="106" name="Shape 10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buSzPct val="25000"/>
                <a:buNone/>
              </a:pPr>
              <a:t>208</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a:solidFill>
                  <a:schemeClr val="tx1"/>
                </a:solidFill>
                <a:effectLst/>
                <a:latin typeface="+mn-lt"/>
                <a:ea typeface="+mn-ea"/>
                <a:cs typeface="+mn-cs"/>
              </a:rPr>
              <a:t>Taux de vrais positifs (sensibilité)</a:t>
            </a:r>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210</a:t>
            </a:fld>
            <a:endParaRPr lang="fr-FR"/>
          </a:p>
        </p:txBody>
      </p:sp>
    </p:spTree>
    <p:extLst>
      <p:ext uri="{BB962C8B-B14F-4D97-AF65-F5344CB8AC3E}">
        <p14:creationId xmlns:p14="http://schemas.microsoft.com/office/powerpoint/2010/main" val="28341305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3" name="Shape 11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171450" marR="0" lvl="0" indent="-171450" algn="l" rtl="0">
              <a:spcBef>
                <a:spcPts val="0"/>
              </a:spcBef>
              <a:buClr>
                <a:schemeClr val="dk1"/>
              </a:buClr>
              <a:buSzPct val="100000"/>
              <a:buFont typeface="Arial"/>
              <a:buChar char="•"/>
            </a:pPr>
            <a:r>
              <a:rPr lang="en-US" dirty="0"/>
              <a:t>The final two images in the sequence are true negative and true positives, respectively</a:t>
            </a:r>
          </a:p>
          <a:p>
            <a:pPr marL="171450" marR="0" lvl="0" indent="-171450" algn="l" rtl="0">
              <a:spcBef>
                <a:spcPts val="0"/>
              </a:spcBef>
              <a:buClr>
                <a:schemeClr val="dk1"/>
              </a:buClr>
              <a:buSzPct val="100000"/>
              <a:buFont typeface="Arial"/>
              <a:buChar char="•"/>
            </a:pPr>
            <a:r>
              <a:rPr lang="en-US" dirty="0"/>
              <a:t>The plus sign is an image that is predicted to be a cat; the minus sign is an image that is predicted to be not a cat</a:t>
            </a:r>
          </a:p>
        </p:txBody>
      </p:sp>
      <p:sp>
        <p:nvSpPr>
          <p:cNvPr id="114" name="Shape 11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buSzPct val="25000"/>
                <a:buNone/>
              </a:pPr>
              <a:t>211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07699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lorsque vous voulez communiquer la décision de précision/rappel à d'autres parties prenantes</a:t>
            </a:r>
          </a:p>
          <a:p>
            <a:r>
              <a:rPr lang="fr-FR" dirty="0"/>
              <a:t>quand vous voulez choisir le seuil qui correspond au problème de l'entreprise.</a:t>
            </a:r>
          </a:p>
          <a:p>
            <a:r>
              <a:rPr lang="fr-FR" dirty="0"/>
              <a:t>lorsque vos données sont fortement déséquilibrées. Comme mentionné précédemment, l'intuition est la suivante : puisque PR AUC se concentre principalement sur la classe positive (PPV et TPR), il se soucie moins de la classe négative fréquente.</a:t>
            </a:r>
          </a:p>
          <a:p>
            <a:r>
              <a:rPr lang="fr-FR" dirty="0"/>
              <a:t>quand vous vous souciez plus de la classe positive que de la classe négative. Si vous vous souciez davantage de la classe positive et donc du PPV et du TPR, vous devriez opter pour la courbe </a:t>
            </a:r>
            <a:r>
              <a:rPr lang="fr-FR" dirty="0" err="1"/>
              <a:t>Precision-Recall</a:t>
            </a:r>
            <a:r>
              <a:rPr lang="fr-FR" dirty="0"/>
              <a:t> et la PR AUC (précision moyenne).</a:t>
            </a:r>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220</a:t>
            </a:fld>
            <a:endParaRPr lang="fr-FR"/>
          </a:p>
        </p:txBody>
      </p:sp>
    </p:spTree>
    <p:extLst>
      <p:ext uri="{BB962C8B-B14F-4D97-AF65-F5344CB8AC3E}">
        <p14:creationId xmlns:p14="http://schemas.microsoft.com/office/powerpoint/2010/main" val="21371153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5" name="Shape 14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171450" marR="0" lvl="0" indent="-171450" algn="l" rtl="0">
              <a:spcBef>
                <a:spcPts val="0"/>
              </a:spcBef>
              <a:buClr>
                <a:schemeClr val="dk1"/>
              </a:buClr>
              <a:buSzPct val="100000"/>
              <a:buFont typeface="Arial"/>
              <a:buChar char="•"/>
            </a:pPr>
            <a:r>
              <a:rPr lang="en-US"/>
              <a:t>The quality of training data is important for creating a successful machine learning model</a:t>
            </a:r>
          </a:p>
          <a:p>
            <a:pPr marL="171450" marR="0" lvl="0" indent="-171450" algn="l" rtl="0">
              <a:spcBef>
                <a:spcPts val="0"/>
              </a:spcBef>
              <a:buClr>
                <a:schemeClr val="dk1"/>
              </a:buClr>
              <a:buSzPct val="100000"/>
              <a:buFont typeface="Arial"/>
              <a:buChar char="•"/>
            </a:pPr>
            <a:r>
              <a:rPr lang="en-US"/>
              <a:t>Ideally training data should be diverse and closely mimic the properties of the data that the model will be used on.</a:t>
            </a:r>
          </a:p>
          <a:p>
            <a:pPr marL="171450" marR="0" lvl="0" indent="-171450" algn="l" rtl="0">
              <a:spcBef>
                <a:spcPts val="0"/>
              </a:spcBef>
              <a:buClr>
                <a:schemeClr val="dk1"/>
              </a:buClr>
              <a:buSzPct val="100000"/>
              <a:buFont typeface="Arial"/>
              <a:buChar char="•"/>
            </a:pPr>
            <a:r>
              <a:rPr lang="en-US"/>
              <a:t>Test data must not be used to train the model because then it would be impossible to assess the effectiveness of the model</a:t>
            </a:r>
          </a:p>
          <a:p>
            <a:pPr marL="171450" marR="0" lvl="0" indent="-171450" algn="l" rtl="0">
              <a:spcBef>
                <a:spcPts val="0"/>
              </a:spcBef>
              <a:buClr>
                <a:schemeClr val="dk1"/>
              </a:buClr>
              <a:buSzPct val="100000"/>
              <a:buFont typeface="Arial"/>
              <a:buChar char="•"/>
            </a:pPr>
            <a:r>
              <a:rPr lang="en-US"/>
              <a:t>Overfitting is a common problem that happens when a model learns the training examples well, but is unable to generalize to new data</a:t>
            </a:r>
          </a:p>
          <a:p>
            <a:pPr marL="171450" marR="0" lvl="0" indent="-171450" algn="l" rtl="0">
              <a:spcBef>
                <a:spcPts val="0"/>
              </a:spcBef>
              <a:buClr>
                <a:schemeClr val="dk1"/>
              </a:buClr>
              <a:buSzPct val="100000"/>
              <a:buFont typeface="Arial"/>
              <a:buChar char="•"/>
            </a:pPr>
            <a:r>
              <a:rPr lang="en-US"/>
              <a:t>Overfitting can be avoided by using techniques like regularization and cross-validation</a:t>
            </a:r>
          </a:p>
        </p:txBody>
      </p:sp>
      <p:sp>
        <p:nvSpPr>
          <p:cNvPr id="146" name="Shape 14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buSzPct val="25000"/>
                <a:buNone/>
              </a:pPr>
              <a:t>222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La seule différence entre les deux modèles est leur prédiction pour les observations 13 et 14. Le modèle 1 fait un meilleur travail pour classer l'observation 13 (étiquette 0) alors que le modèle 2 fait mieux pour classer l'observation 14 (étiquette 1). </a:t>
            </a:r>
          </a:p>
          <a:p>
            <a:r>
              <a:rPr lang="fr-FR" sz="1200" b="0" i="0" kern="1200" dirty="0">
                <a:solidFill>
                  <a:schemeClr val="tx1"/>
                </a:solidFill>
                <a:effectLst/>
                <a:latin typeface="+mn-lt"/>
                <a:ea typeface="+mn-ea"/>
                <a:cs typeface="+mn-cs"/>
              </a:rPr>
              <a:t>Le but est de voir quel modèle capture réellement la différence en classant le mieux la classe déséquilibrée (classe avec peu d'observations, ici c'est l'étiquette 1). </a:t>
            </a:r>
          </a:p>
          <a:p>
            <a:r>
              <a:rPr lang="fr-FR" sz="1200" b="0" i="0" kern="1200" dirty="0">
                <a:solidFill>
                  <a:schemeClr val="tx1"/>
                </a:solidFill>
                <a:effectLst/>
                <a:latin typeface="+mn-lt"/>
                <a:ea typeface="+mn-ea"/>
                <a:cs typeface="+mn-cs"/>
              </a:rPr>
              <a:t>Dans des problèmes tels que la détection de fraude/détection de courrier indésirable, où les étiquettes positives sont peu nombreuses, </a:t>
            </a:r>
          </a:p>
          <a:p>
            <a:r>
              <a:rPr lang="fr-FR" sz="1200" b="0" i="0" kern="1200" dirty="0">
                <a:solidFill>
                  <a:schemeClr val="tx1"/>
                </a:solidFill>
                <a:effectLst/>
                <a:latin typeface="+mn-lt"/>
                <a:ea typeface="+mn-ea"/>
                <a:cs typeface="+mn-cs"/>
              </a:rPr>
              <a:t>nous aimerions que notre modèle prédise correctement les classes positives et, par conséquent, nous préférerons parfois les modèles capables de classer ces </a:t>
            </a:r>
            <a:r>
              <a:rPr lang="fr-FR" sz="1200" b="1" i="0" kern="1200" dirty="0">
                <a:solidFill>
                  <a:schemeClr val="tx1"/>
                </a:solidFill>
                <a:effectLst/>
                <a:latin typeface="+mn-lt"/>
                <a:ea typeface="+mn-ea"/>
                <a:cs typeface="+mn-cs"/>
              </a:rPr>
              <a:t>étiquettes positives</a:t>
            </a:r>
            <a:r>
              <a:rPr lang="fr-FR" sz="1200" b="0" i="0" kern="1200" dirty="0">
                <a:solidFill>
                  <a:schemeClr val="tx1"/>
                </a:solidFill>
                <a:effectLst/>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226</a:t>
            </a:fld>
            <a:endParaRPr lang="fr-FR"/>
          </a:p>
        </p:txBody>
      </p:sp>
    </p:spTree>
    <p:extLst>
      <p:ext uri="{BB962C8B-B14F-4D97-AF65-F5344CB8AC3E}">
        <p14:creationId xmlns:p14="http://schemas.microsoft.com/office/powerpoint/2010/main" val="34324637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La validation croisée est une procédure de rééchantillonnage utilisée pour évaluer les modèles d'apprentissage automatique sur un échantillon de données limité.</a:t>
            </a:r>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233</a:t>
            </a:fld>
            <a:endParaRPr lang="fr-FR"/>
          </a:p>
        </p:txBody>
      </p:sp>
    </p:spTree>
    <p:extLst>
      <p:ext uri="{BB962C8B-B14F-4D97-AF65-F5344CB8AC3E}">
        <p14:creationId xmlns:p14="http://schemas.microsoft.com/office/powerpoint/2010/main" val="2999831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22</a:t>
            </a:fld>
            <a:endParaRPr 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3" name="Shape 15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171450" marR="0" lvl="0" indent="-171450" algn="l" rtl="0">
              <a:spcBef>
                <a:spcPts val="0"/>
              </a:spcBef>
              <a:buClr>
                <a:schemeClr val="dk1"/>
              </a:buClr>
              <a:buSzPct val="100000"/>
              <a:buFont typeface="Arial"/>
              <a:buChar char="•"/>
            </a:pPr>
            <a:r>
              <a:rPr lang="fr-FR" dirty="0"/>
              <a:t>Le biais est la différence moyenne entre les prédictions du modèle et les valeurs de base (réelles).</a:t>
            </a:r>
          </a:p>
          <a:p>
            <a:pPr marL="171450" marR="0" lvl="0" indent="-171450" algn="l" rtl="0">
              <a:spcBef>
                <a:spcPts val="0"/>
              </a:spcBef>
              <a:buClr>
                <a:schemeClr val="dk1"/>
              </a:buClr>
              <a:buSzPct val="100000"/>
              <a:buFont typeface="Arial"/>
              <a:buChar char="•"/>
            </a:pPr>
            <a:r>
              <a:rPr lang="fr-FR" dirty="0"/>
              <a:t>La variance est la variabilité des prédictions du modèle en fonction de ses données d'apprentissage.</a:t>
            </a:r>
          </a:p>
          <a:p>
            <a:pPr marL="171450" marR="0" lvl="0" indent="-171450" algn="l" rtl="0">
              <a:spcBef>
                <a:spcPts val="0"/>
              </a:spcBef>
              <a:buClr>
                <a:schemeClr val="dk1"/>
              </a:buClr>
              <a:buSzPct val="100000"/>
              <a:buFont typeface="Arial"/>
              <a:buChar char="•"/>
            </a:pPr>
            <a:r>
              <a:rPr lang="fr-FR" dirty="0"/>
              <a:t>Le biais et la variance sont généralement inversement proportionnels.</a:t>
            </a:r>
          </a:p>
          <a:p>
            <a:pPr marL="171450" marR="0" lvl="0" indent="-171450" algn="l" rtl="0">
              <a:spcBef>
                <a:spcPts val="0"/>
              </a:spcBef>
              <a:buClr>
                <a:schemeClr val="dk1"/>
              </a:buClr>
              <a:buSzPct val="100000"/>
              <a:buFont typeface="Arial"/>
              <a:buChar char="•"/>
            </a:pPr>
            <a:r>
              <a:rPr lang="fr-FR" dirty="0"/>
              <a:t>Un exemple de modèle à biais élevé et à faible variance est un modèle qui prédit toujours le chat.</a:t>
            </a:r>
          </a:p>
          <a:p>
            <a:pPr marL="171450" marR="0" lvl="0" indent="-171450" algn="l" rtl="0">
              <a:spcBef>
                <a:spcPts val="0"/>
              </a:spcBef>
              <a:buClr>
                <a:schemeClr val="dk1"/>
              </a:buClr>
              <a:buSzPct val="100000"/>
              <a:buFont typeface="Arial"/>
              <a:buChar char="•"/>
            </a:pPr>
            <a:r>
              <a:rPr lang="fr-FR" dirty="0"/>
              <a:t>Son biais est élevé car il classe souvent mal l'image, mais sa variance est faible car ses résultats de prédiction ne dépendent pas des données d'apprentissage utilisées.</a:t>
            </a:r>
          </a:p>
          <a:p>
            <a:pPr marL="171450" marR="0" lvl="0" indent="-171450" algn="l" rtl="0">
              <a:spcBef>
                <a:spcPts val="0"/>
              </a:spcBef>
              <a:buClr>
                <a:schemeClr val="dk1"/>
              </a:buClr>
              <a:buSzPct val="100000"/>
              <a:buFont typeface="Arial"/>
              <a:buChar char="•"/>
            </a:pPr>
            <a:r>
              <a:rPr lang="fr-FR" dirty="0"/>
              <a:t>Un exemple de modèle à faible biais et à variance élevée est un modèle qui prédit un chat si l'image correspond pixel à pixel à un chat dans les données d'apprentissage.</a:t>
            </a:r>
          </a:p>
          <a:p>
            <a:pPr marL="171450" marR="0" lvl="0" indent="-171450" algn="l" rtl="0">
              <a:spcBef>
                <a:spcPts val="0"/>
              </a:spcBef>
              <a:buClr>
                <a:schemeClr val="dk1"/>
              </a:buClr>
              <a:buSzPct val="100000"/>
              <a:buFont typeface="Arial"/>
              <a:buChar char="•"/>
            </a:pPr>
            <a:r>
              <a:rPr lang="fr-FR" dirty="0"/>
              <a:t>Son biais est faible dans les données d'apprentissage parce qu'il a des étiquettes correctes à 100 %, mais sa variance est élevée parce que ses prédictions diffèrent en fonction des images contenues dans les données d'apprentissage.</a:t>
            </a:r>
          </a:p>
          <a:p>
            <a:pPr marL="171450" marR="0" lvl="0" indent="-171450" algn="l" rtl="0">
              <a:spcBef>
                <a:spcPts val="0"/>
              </a:spcBef>
              <a:buClr>
                <a:schemeClr val="dk1"/>
              </a:buClr>
              <a:buSzPct val="100000"/>
              <a:buFont typeface="Arial"/>
              <a:buChar char="•"/>
            </a:pPr>
            <a:endParaRPr lang="fr-FR" dirty="0"/>
          </a:p>
        </p:txBody>
      </p:sp>
      <p:sp>
        <p:nvSpPr>
          <p:cNvPr id="154" name="Shape 15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pPr marL="0" marR="0" lvl="0" indent="0" algn="r" rtl="0">
                <a:spcBef>
                  <a:spcPts val="0"/>
                </a:spcBef>
                <a:buSzPct val="25000"/>
                <a:buNone/>
              </a:pPr>
              <a:t>239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37401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a:solidFill>
                  <a:schemeClr val="tx1"/>
                </a:solidFill>
                <a:effectLst/>
                <a:latin typeface="+mn-lt"/>
                <a:ea typeface="+mn-ea"/>
                <a:cs typeface="+mn-cs"/>
              </a:rPr>
              <a:t>Le surapprentissage</a:t>
            </a:r>
            <a:r>
              <a:rPr lang="fr-FR" sz="1200" b="0" i="0" kern="1200" dirty="0">
                <a:solidFill>
                  <a:schemeClr val="tx1"/>
                </a:solidFill>
                <a:effectLst/>
                <a:latin typeface="+mn-lt"/>
                <a:ea typeface="+mn-ea"/>
                <a:cs typeface="+mn-cs"/>
              </a:rPr>
              <a:t> est un terme utilisé dans les statistiques qui fait référence à une erreur de modélisation qui se produit lorsqu'une fonction correspond trop étroitement à un ensemble de données. En conséquence, le </a:t>
            </a:r>
            <a:r>
              <a:rPr lang="fr-FR" sz="1200" b="0" i="0" kern="1200" dirty="0" err="1">
                <a:solidFill>
                  <a:schemeClr val="tx1"/>
                </a:solidFill>
                <a:effectLst/>
                <a:latin typeface="+mn-lt"/>
                <a:ea typeface="+mn-ea"/>
                <a:cs typeface="+mn-cs"/>
              </a:rPr>
              <a:t>surajustement</a:t>
            </a:r>
            <a:r>
              <a:rPr lang="fr-FR" sz="1200" b="0" i="0" kern="1200" dirty="0">
                <a:solidFill>
                  <a:schemeClr val="tx1"/>
                </a:solidFill>
                <a:effectLst/>
                <a:latin typeface="+mn-lt"/>
                <a:ea typeface="+mn-ea"/>
                <a:cs typeface="+mn-cs"/>
              </a:rPr>
              <a:t> peut ne pas ajuster les données supplémentaires, ce qui peut affecter la précision de la prédiction des observations futures.</a:t>
            </a:r>
          </a:p>
          <a:p>
            <a:endParaRPr lang="fr-FR" sz="1200" b="0" i="0" kern="1200" dirty="0">
              <a:solidFill>
                <a:schemeClr val="tx1"/>
              </a:solidFill>
              <a:effectLst/>
              <a:latin typeface="+mn-lt"/>
              <a:ea typeface="+mn-ea"/>
              <a:cs typeface="+mn-cs"/>
            </a:endParaRPr>
          </a:p>
          <a:p>
            <a:r>
              <a:rPr lang="fr-FR" sz="1200" b="1" i="0" kern="1200" dirty="0">
                <a:solidFill>
                  <a:schemeClr val="tx1"/>
                </a:solidFill>
                <a:effectLst/>
                <a:latin typeface="+mn-lt"/>
                <a:ea typeface="+mn-ea"/>
                <a:cs typeface="+mn-cs"/>
              </a:rPr>
              <a:t>Le surapprentissage</a:t>
            </a:r>
            <a:r>
              <a:rPr lang="fr-FR" sz="1200" b="0" i="0" kern="1200" dirty="0">
                <a:solidFill>
                  <a:schemeClr val="tx1"/>
                </a:solidFill>
                <a:effectLst/>
                <a:latin typeface="+mn-lt"/>
                <a:ea typeface="+mn-ea"/>
                <a:cs typeface="+mn-cs"/>
              </a:rPr>
              <a:t> se produit lorsqu'un modèle </a:t>
            </a:r>
            <a:r>
              <a:rPr lang="fr-FR" sz="1200" b="0" i="0" u="sng" kern="1200" dirty="0">
                <a:solidFill>
                  <a:schemeClr val="tx1"/>
                </a:solidFill>
                <a:effectLst/>
                <a:latin typeface="+mn-lt"/>
                <a:ea typeface="+mn-ea"/>
                <a:cs typeface="+mn-cs"/>
              </a:rPr>
              <a:t>apprend les détails et le bruit </a:t>
            </a:r>
            <a:r>
              <a:rPr lang="fr-FR" sz="1200" b="0" i="0" kern="1200" dirty="0">
                <a:solidFill>
                  <a:schemeClr val="tx1"/>
                </a:solidFill>
                <a:effectLst/>
                <a:latin typeface="+mn-lt"/>
                <a:ea typeface="+mn-ea"/>
                <a:cs typeface="+mn-cs"/>
              </a:rPr>
              <a:t>dans l'ensemble de données d'apprentissage dans la mesure où cela a un impact négatif sur les performances du modèle sur un nouvel ensemble de données. Cela signifie que le bruit ou les fluctuations aléatoires dans l'ensemble de données d'apprentissage sont captés et appris en tant que concepts par le modèle. Le problème est que ces concepts ne s'appliquent pas aux nouveaux ensembles de données et ont un impact négatif sur la capacité du modèle à se généraliser.</a:t>
            </a:r>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240</a:t>
            </a:fld>
            <a:endParaRPr lang="fr-FR"/>
          </a:p>
        </p:txBody>
      </p:sp>
    </p:spTree>
    <p:extLst>
      <p:ext uri="{BB962C8B-B14F-4D97-AF65-F5344CB8AC3E}">
        <p14:creationId xmlns:p14="http://schemas.microsoft.com/office/powerpoint/2010/main" val="7359131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en savoir plus sur la régularisation    </a:t>
            </a:r>
            <a:r>
              <a:rPr lang="fr-FR" u="sng" dirty="0">
                <a:hlinkClick r:id="rId3"/>
              </a:rPr>
              <a:t>https://datascience.foundation/datatalk/regularization-machine-learning-teacher</a:t>
            </a:r>
            <a:r>
              <a:rPr lang="fr-FR" dirty="0"/>
              <a:t> écrit et très bien expliqué par </a:t>
            </a:r>
            <a:r>
              <a:rPr lang="fr-FR" dirty="0" err="1"/>
              <a:t>Abhishek</a:t>
            </a:r>
            <a:r>
              <a:rPr lang="fr-FR" dirty="0"/>
              <a:t> </a:t>
            </a:r>
            <a:r>
              <a:rPr lang="fr-FR" dirty="0" err="1"/>
              <a:t>Mishra</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251</a:t>
            </a:fld>
            <a:endParaRPr lang="fr-FR"/>
          </a:p>
        </p:txBody>
      </p:sp>
    </p:spTree>
    <p:extLst>
      <p:ext uri="{BB962C8B-B14F-4D97-AF65-F5344CB8AC3E}">
        <p14:creationId xmlns:p14="http://schemas.microsoft.com/office/powerpoint/2010/main" val="31733255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Établissez la relation entre les variables indépendantes et dépendantes en ajustant une meilleure ligne. Cette droite est appelée ligne de régression et est représentée par une équation linéaire.</a:t>
            </a:r>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258</a:t>
            </a:fld>
            <a:endParaRPr 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279</a:t>
            </a:fld>
            <a:endParaRPr lang="fr-FR"/>
          </a:p>
        </p:txBody>
      </p:sp>
    </p:spTree>
    <p:extLst>
      <p:ext uri="{BB962C8B-B14F-4D97-AF65-F5344CB8AC3E}">
        <p14:creationId xmlns:p14="http://schemas.microsoft.com/office/powerpoint/2010/main" val="20710083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If  </a:t>
            </a:r>
            <a:r>
              <a:rPr lang="fr-FR" dirty="0" err="1"/>
              <a:t>is</a:t>
            </a:r>
            <a:r>
              <a:rPr lang="fr-FR" dirty="0"/>
              <a:t> </a:t>
            </a:r>
            <a:r>
              <a:rPr lang="fr-FR" dirty="0" err="1"/>
              <a:t>too</a:t>
            </a:r>
            <a:r>
              <a:rPr lang="fr-FR" dirty="0"/>
              <a:t> </a:t>
            </a:r>
            <a:r>
              <a:rPr lang="fr-FR" dirty="0" err="1"/>
              <a:t>small</a:t>
            </a:r>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280</a:t>
            </a:fld>
            <a:endParaRPr lang="fr-FR"/>
          </a:p>
        </p:txBody>
      </p:sp>
    </p:spTree>
    <p:extLst>
      <p:ext uri="{BB962C8B-B14F-4D97-AF65-F5344CB8AC3E}">
        <p14:creationId xmlns:p14="http://schemas.microsoft.com/office/powerpoint/2010/main" val="10703456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282</a:t>
            </a:fld>
            <a:endParaRPr lang="fr-FR"/>
          </a:p>
        </p:txBody>
      </p:sp>
    </p:spTree>
    <p:extLst>
      <p:ext uri="{BB962C8B-B14F-4D97-AF65-F5344CB8AC3E}">
        <p14:creationId xmlns:p14="http://schemas.microsoft.com/office/powerpoint/2010/main" val="33444776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#Import Library #Import </a:t>
            </a:r>
            <a:r>
              <a:rPr lang="fr-FR" dirty="0" err="1"/>
              <a:t>other</a:t>
            </a:r>
            <a:r>
              <a:rPr lang="fr-FR" dirty="0"/>
              <a:t> </a:t>
            </a:r>
            <a:r>
              <a:rPr lang="fr-FR" dirty="0" err="1"/>
              <a:t>necessary</a:t>
            </a:r>
            <a:r>
              <a:rPr lang="fr-FR" dirty="0"/>
              <a:t> </a:t>
            </a:r>
            <a:r>
              <a:rPr lang="fr-FR" dirty="0" err="1"/>
              <a:t>libraries</a:t>
            </a:r>
            <a:r>
              <a:rPr lang="fr-FR" dirty="0"/>
              <a:t> </a:t>
            </a:r>
            <a:r>
              <a:rPr lang="fr-FR" dirty="0" err="1"/>
              <a:t>like</a:t>
            </a:r>
            <a:r>
              <a:rPr lang="fr-FR" dirty="0"/>
              <a:t> pandas, </a:t>
            </a:r>
            <a:r>
              <a:rPr lang="fr-FR" dirty="0" err="1"/>
              <a:t>numpy</a:t>
            </a:r>
            <a:r>
              <a:rPr lang="fr-FR" dirty="0"/>
              <a:t>... </a:t>
            </a:r>
            <a:r>
              <a:rPr lang="fr-FR" dirty="0" err="1"/>
              <a:t>from</a:t>
            </a:r>
            <a:r>
              <a:rPr lang="fr-FR" dirty="0"/>
              <a:t> </a:t>
            </a:r>
            <a:r>
              <a:rPr lang="fr-FR" dirty="0" err="1"/>
              <a:t>sklearn</a:t>
            </a:r>
            <a:r>
              <a:rPr lang="fr-FR" dirty="0"/>
              <a:t> import </a:t>
            </a:r>
            <a:r>
              <a:rPr lang="fr-FR" dirty="0" err="1"/>
              <a:t>linear_model</a:t>
            </a:r>
            <a:r>
              <a:rPr lang="fr-FR" dirty="0"/>
              <a:t> #</a:t>
            </a:r>
            <a:r>
              <a:rPr lang="fr-FR" dirty="0" err="1"/>
              <a:t>Load</a:t>
            </a:r>
            <a:r>
              <a:rPr lang="fr-FR" dirty="0"/>
              <a:t> Train and Test </a:t>
            </a:r>
            <a:r>
              <a:rPr lang="fr-FR" dirty="0" err="1"/>
              <a:t>datasets</a:t>
            </a:r>
            <a:r>
              <a:rPr lang="fr-FR" dirty="0"/>
              <a:t> #</a:t>
            </a:r>
            <a:r>
              <a:rPr lang="fr-FR" dirty="0" err="1"/>
              <a:t>Identify</a:t>
            </a:r>
            <a:r>
              <a:rPr lang="fr-FR" dirty="0"/>
              <a:t> </a:t>
            </a:r>
            <a:r>
              <a:rPr lang="fr-FR" dirty="0" err="1"/>
              <a:t>feature</a:t>
            </a:r>
            <a:r>
              <a:rPr lang="fr-FR" dirty="0"/>
              <a:t> and </a:t>
            </a:r>
            <a:r>
              <a:rPr lang="fr-FR" dirty="0" err="1"/>
              <a:t>response</a:t>
            </a:r>
            <a:r>
              <a:rPr lang="fr-FR" dirty="0"/>
              <a:t> variable(s) and values must </a:t>
            </a:r>
            <a:r>
              <a:rPr lang="fr-FR" dirty="0" err="1"/>
              <a:t>be</a:t>
            </a:r>
            <a:r>
              <a:rPr lang="fr-FR" dirty="0"/>
              <a:t> </a:t>
            </a:r>
            <a:r>
              <a:rPr lang="fr-FR" dirty="0" err="1"/>
              <a:t>numeric</a:t>
            </a:r>
            <a:r>
              <a:rPr lang="fr-FR" dirty="0"/>
              <a:t> and </a:t>
            </a:r>
            <a:r>
              <a:rPr lang="fr-FR" dirty="0" err="1"/>
              <a:t>numpy</a:t>
            </a:r>
            <a:r>
              <a:rPr lang="fr-FR" dirty="0"/>
              <a:t> </a:t>
            </a:r>
            <a:r>
              <a:rPr lang="fr-FR" dirty="0" err="1"/>
              <a:t>arrays</a:t>
            </a:r>
            <a:r>
              <a:rPr lang="fr-FR" dirty="0"/>
              <a:t> </a:t>
            </a:r>
            <a:r>
              <a:rPr lang="fr-FR" dirty="0" err="1"/>
              <a:t>x_train</a:t>
            </a:r>
            <a:r>
              <a:rPr lang="fr-FR" dirty="0"/>
              <a:t>=</a:t>
            </a:r>
            <a:r>
              <a:rPr lang="fr-FR" dirty="0" err="1"/>
              <a:t>input_variables_values_training_datasets</a:t>
            </a:r>
            <a:r>
              <a:rPr lang="fr-FR" dirty="0"/>
              <a:t> </a:t>
            </a:r>
            <a:r>
              <a:rPr lang="fr-FR" dirty="0" err="1"/>
              <a:t>y_train</a:t>
            </a:r>
            <a:r>
              <a:rPr lang="fr-FR" dirty="0"/>
              <a:t>=</a:t>
            </a:r>
            <a:r>
              <a:rPr lang="fr-FR" dirty="0" err="1"/>
              <a:t>target_variables_values_training_datasets</a:t>
            </a:r>
            <a:r>
              <a:rPr lang="fr-FR" dirty="0"/>
              <a:t> </a:t>
            </a:r>
            <a:r>
              <a:rPr lang="fr-FR" dirty="0" err="1"/>
              <a:t>x_test</a:t>
            </a:r>
            <a:r>
              <a:rPr lang="fr-FR" dirty="0"/>
              <a:t>=</a:t>
            </a:r>
            <a:r>
              <a:rPr lang="fr-FR" dirty="0" err="1"/>
              <a:t>input_variables_values_test_datasets</a:t>
            </a:r>
            <a:r>
              <a:rPr lang="fr-FR" dirty="0"/>
              <a:t> # </a:t>
            </a:r>
            <a:r>
              <a:rPr lang="fr-FR" dirty="0" err="1"/>
              <a:t>Create</a:t>
            </a:r>
            <a:r>
              <a:rPr lang="fr-FR" dirty="0"/>
              <a:t> </a:t>
            </a:r>
            <a:r>
              <a:rPr lang="fr-FR" dirty="0" err="1"/>
              <a:t>linear</a:t>
            </a:r>
            <a:r>
              <a:rPr lang="fr-FR" dirty="0"/>
              <a:t> </a:t>
            </a:r>
            <a:r>
              <a:rPr lang="fr-FR" dirty="0" err="1"/>
              <a:t>regression</a:t>
            </a:r>
            <a:r>
              <a:rPr lang="fr-FR" dirty="0"/>
              <a:t> </a:t>
            </a:r>
            <a:r>
              <a:rPr lang="fr-FR" dirty="0" err="1"/>
              <a:t>object</a:t>
            </a:r>
            <a:r>
              <a:rPr lang="fr-FR" dirty="0"/>
              <a:t> </a:t>
            </a:r>
            <a:r>
              <a:rPr lang="fr-FR" dirty="0" err="1"/>
              <a:t>linear</a:t>
            </a:r>
            <a:r>
              <a:rPr lang="fr-FR" dirty="0"/>
              <a:t> = </a:t>
            </a:r>
            <a:r>
              <a:rPr lang="fr-FR" dirty="0" err="1"/>
              <a:t>linear_model.LinearRegression</a:t>
            </a:r>
            <a:r>
              <a:rPr lang="fr-FR" dirty="0"/>
              <a:t>() # Train the model </a:t>
            </a:r>
            <a:r>
              <a:rPr lang="fr-FR" dirty="0" err="1"/>
              <a:t>using</a:t>
            </a:r>
            <a:r>
              <a:rPr lang="fr-FR" dirty="0"/>
              <a:t> the training sets and check score linear.fit(</a:t>
            </a:r>
            <a:r>
              <a:rPr lang="fr-FR" dirty="0" err="1"/>
              <a:t>x_train</a:t>
            </a:r>
            <a:r>
              <a:rPr lang="fr-FR" dirty="0"/>
              <a:t>, </a:t>
            </a:r>
            <a:r>
              <a:rPr lang="fr-FR" dirty="0" err="1"/>
              <a:t>y_train</a:t>
            </a:r>
            <a:r>
              <a:rPr lang="fr-FR" dirty="0"/>
              <a:t>) </a:t>
            </a:r>
            <a:r>
              <a:rPr lang="fr-FR" dirty="0" err="1"/>
              <a:t>linear.score</a:t>
            </a:r>
            <a:r>
              <a:rPr lang="fr-FR" dirty="0"/>
              <a:t>(</a:t>
            </a:r>
            <a:r>
              <a:rPr lang="fr-FR" dirty="0" err="1"/>
              <a:t>x_train</a:t>
            </a:r>
            <a:r>
              <a:rPr lang="fr-FR" dirty="0"/>
              <a:t>, </a:t>
            </a:r>
            <a:r>
              <a:rPr lang="fr-FR" dirty="0" err="1"/>
              <a:t>y_train</a:t>
            </a:r>
            <a:r>
              <a:rPr lang="fr-FR" dirty="0"/>
              <a:t>) #Equation coefficient and </a:t>
            </a:r>
            <a:r>
              <a:rPr lang="fr-FR" dirty="0" err="1"/>
              <a:t>Intercept</a:t>
            </a:r>
            <a:r>
              <a:rPr lang="fr-FR" dirty="0"/>
              <a:t> </a:t>
            </a:r>
            <a:r>
              <a:rPr lang="fr-FR" dirty="0" err="1"/>
              <a:t>print</a:t>
            </a:r>
            <a:r>
              <a:rPr lang="fr-FR" dirty="0"/>
              <a:t>('Coefficient: \n', </a:t>
            </a:r>
            <a:r>
              <a:rPr lang="fr-FR" dirty="0" err="1"/>
              <a:t>linear.coef_</a:t>
            </a:r>
            <a:r>
              <a:rPr lang="fr-FR" dirty="0"/>
              <a:t>) </a:t>
            </a:r>
            <a:r>
              <a:rPr lang="fr-FR" dirty="0" err="1"/>
              <a:t>print</a:t>
            </a:r>
            <a:r>
              <a:rPr lang="fr-FR" dirty="0"/>
              <a:t>('</a:t>
            </a:r>
            <a:r>
              <a:rPr lang="fr-FR" dirty="0" err="1"/>
              <a:t>Intercept</a:t>
            </a:r>
            <a:r>
              <a:rPr lang="fr-FR" dirty="0"/>
              <a:t>: \n', </a:t>
            </a:r>
            <a:r>
              <a:rPr lang="fr-FR" dirty="0" err="1"/>
              <a:t>linear.intercept_</a:t>
            </a:r>
            <a:r>
              <a:rPr lang="fr-FR" dirty="0"/>
              <a:t>) #</a:t>
            </a:r>
            <a:r>
              <a:rPr lang="fr-FR" dirty="0" err="1"/>
              <a:t>Predict</a:t>
            </a:r>
            <a:r>
              <a:rPr lang="fr-FR" dirty="0"/>
              <a:t> Output </a:t>
            </a:r>
            <a:r>
              <a:rPr lang="fr-FR" dirty="0" err="1"/>
              <a:t>predicted</a:t>
            </a:r>
            <a:r>
              <a:rPr lang="fr-FR" dirty="0"/>
              <a:t>= </a:t>
            </a:r>
            <a:r>
              <a:rPr lang="fr-FR" dirty="0" err="1"/>
              <a:t>linear.predict</a:t>
            </a:r>
            <a:r>
              <a:rPr lang="fr-FR" dirty="0"/>
              <a:t>(</a:t>
            </a:r>
            <a:r>
              <a:rPr lang="fr-FR" dirty="0" err="1"/>
              <a:t>x_test</a:t>
            </a:r>
            <a:r>
              <a:rPr lang="fr-FR" dirty="0"/>
              <a:t>)</a:t>
            </a:r>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289</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altLang="zh-TW" sz="2400" dirty="0"/>
              <a:t>There are several factors affecting the performance:</a:t>
            </a:r>
          </a:p>
          <a:p>
            <a:pPr lvl="1"/>
            <a:r>
              <a:rPr lang="en-US" altLang="zh-TW" sz="2000" b="1" dirty="0"/>
              <a:t>Types of training</a:t>
            </a:r>
            <a:r>
              <a:rPr lang="en-US" altLang="zh-TW" sz="2000" dirty="0"/>
              <a:t> provided</a:t>
            </a:r>
          </a:p>
          <a:p>
            <a:pPr lvl="1"/>
            <a:r>
              <a:rPr lang="en-US" altLang="zh-TW" sz="2000" dirty="0"/>
              <a:t>The form and extent of any initial </a:t>
            </a:r>
            <a:r>
              <a:rPr lang="en-US" altLang="zh-TW" sz="2000" b="1" dirty="0"/>
              <a:t>background knowledge</a:t>
            </a:r>
          </a:p>
          <a:p>
            <a:pPr lvl="1"/>
            <a:r>
              <a:rPr lang="en-US" altLang="zh-TW" sz="2000" dirty="0"/>
              <a:t>The </a:t>
            </a:r>
            <a:r>
              <a:rPr lang="en-US" altLang="zh-TW" sz="2000" b="1" dirty="0"/>
              <a:t>type of feedback</a:t>
            </a:r>
            <a:r>
              <a:rPr lang="en-US" altLang="zh-TW" sz="2000" dirty="0"/>
              <a:t> provided</a:t>
            </a:r>
          </a:p>
          <a:p>
            <a:pPr lvl="1"/>
            <a:r>
              <a:rPr lang="en-US" altLang="zh-TW" sz="2000" dirty="0"/>
              <a:t>The </a:t>
            </a:r>
            <a:r>
              <a:rPr lang="en-US" altLang="zh-TW" sz="2000" b="1" dirty="0"/>
              <a:t>learning algorithms</a:t>
            </a:r>
            <a:r>
              <a:rPr lang="en-US" altLang="zh-TW" sz="2000" dirty="0"/>
              <a:t> used</a:t>
            </a:r>
          </a:p>
          <a:p>
            <a:pPr marL="457200" lvl="1" indent="0">
              <a:buNone/>
            </a:pPr>
            <a:endParaRPr lang="en-US" altLang="zh-TW" sz="2000" dirty="0"/>
          </a:p>
          <a:p>
            <a:pPr algn="just"/>
            <a:r>
              <a:rPr lang="en-US" altLang="zh-TW" sz="2400" dirty="0"/>
              <a:t>Two important factors:</a:t>
            </a:r>
          </a:p>
          <a:p>
            <a:pPr lvl="1" algn="just"/>
            <a:r>
              <a:rPr lang="en-US" altLang="zh-TW" sz="2000" dirty="0"/>
              <a:t>Modeling</a:t>
            </a:r>
          </a:p>
          <a:p>
            <a:pPr lvl="1" algn="just"/>
            <a:r>
              <a:rPr lang="en-US" altLang="zh-TW" sz="2000" dirty="0"/>
              <a:t>Optimization</a:t>
            </a:r>
          </a:p>
          <a:p>
            <a:endParaRPr lang="fr-FR" dirty="0"/>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28</a:t>
            </a:fld>
            <a:endParaRPr 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À bien des égards, la régression linéaire et la régression logistique sont similaires. Mais la plus grande différence réside dans leur utilité.</a:t>
            </a:r>
          </a:p>
          <a:p>
            <a:r>
              <a:rPr lang="fr-FR" dirty="0"/>
              <a:t>Les algorithmes de régression linéaire sont utilisés pour prédire / prévoir les valeurs, mais la régression logistique est utilisée pour les tâches de classification.</a:t>
            </a:r>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292</a:t>
            </a:fld>
            <a:endParaRPr 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L'algorithme de régression logistique utilise également une équation linéaire avec des </a:t>
            </a:r>
            <a:r>
              <a:rPr lang="fr-FR" dirty="0" err="1"/>
              <a:t>prédicteurs</a:t>
            </a:r>
            <a:r>
              <a:rPr lang="fr-FR" dirty="0"/>
              <a:t> indépendants pour prédire une valeur. La valeur prédite peut être n'importe où entre l'infini négatif et l'infini positif.</a:t>
            </a:r>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296</a:t>
            </a:fld>
            <a:endParaRPr 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La valeur prédite peut être n'importe où entre l'infini négatif et l'infini positif. La sortie de l’algorithme doit être une variable de classe, c’est-à-dire 0-non, 1-oui.</a:t>
            </a:r>
          </a:p>
          <a:p>
            <a:r>
              <a:rPr lang="fr-FR" dirty="0"/>
              <a:t>Par conséquent, nous réduisons le résultat de l'équation linéaire dans une plage de [0,1]. Pour écraser la valeur prédite entre 0 et 1, nous utilisons la fonction sigmoïde.</a:t>
            </a:r>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297</a:t>
            </a:fld>
            <a:endParaRPr 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Trois catégories ou plus sans commander. Exemple: Prédire quel aliment est préféré davantage (végétalien, no végétalien, végétalien)</a:t>
            </a:r>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302</a:t>
            </a:fld>
            <a:endParaRPr 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Puisque nous essayons de prédire les valeurs de classe, nous ne pouvons pas utiliser la même fonction de coût que celle utilisée dans l’algorithme de régression linéaire. Par conséquent, nous utilisons une fonction de perte logarithmique pour calculer le coût d’une classification erronée.</a:t>
            </a:r>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303</a:t>
            </a:fld>
            <a:endParaRPr 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3815542" y="0"/>
            <a:ext cx="2917767" cy="48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4" tIns="45002" rIns="90004" bIns="45002"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92163" name="Rectangle 3"/>
          <p:cNvSpPr>
            <a:spLocks noChangeArrowheads="1"/>
          </p:cNvSpPr>
          <p:nvPr/>
        </p:nvSpPr>
        <p:spPr bwMode="auto">
          <a:xfrm>
            <a:off x="3815542" y="9158092"/>
            <a:ext cx="2917767" cy="48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751" tIns="0" rIns="18751" bIns="0" anchor="b"/>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r"/>
            <a:r>
              <a:rPr altLang="fr-FR" sz="1000" i="1"/>
              <a:t>37</a:t>
            </a:r>
          </a:p>
        </p:txBody>
      </p:sp>
      <p:sp>
        <p:nvSpPr>
          <p:cNvPr id="92164" name="Rectangle 4"/>
          <p:cNvSpPr>
            <a:spLocks noChangeArrowheads="1"/>
          </p:cNvSpPr>
          <p:nvPr/>
        </p:nvSpPr>
        <p:spPr bwMode="auto">
          <a:xfrm>
            <a:off x="0" y="9158092"/>
            <a:ext cx="2917767" cy="48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4" tIns="45002" rIns="90004" bIns="45002"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92165" name="Rectangle 5"/>
          <p:cNvSpPr>
            <a:spLocks noChangeArrowheads="1"/>
          </p:cNvSpPr>
          <p:nvPr/>
        </p:nvSpPr>
        <p:spPr bwMode="auto">
          <a:xfrm>
            <a:off x="0" y="0"/>
            <a:ext cx="2917767" cy="482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4" tIns="45002" rIns="90004" bIns="45002"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92166" name="Rectangle 6"/>
          <p:cNvSpPr>
            <a:spLocks noGrp="1" noRot="1" noChangeAspect="1" noChangeArrowheads="1" noTextEdit="1"/>
          </p:cNvSpPr>
          <p:nvPr>
            <p:ph type="sldImg"/>
          </p:nvPr>
        </p:nvSpPr>
        <p:spPr>
          <a:xfrm>
            <a:off x="373063" y="846138"/>
            <a:ext cx="5988050" cy="3368675"/>
          </a:xfrm>
          <a:ln cap="flat"/>
        </p:spPr>
      </p:sp>
      <p:sp>
        <p:nvSpPr>
          <p:cNvPr id="92167" name="Rectangle 7"/>
          <p:cNvSpPr>
            <a:spLocks noGrp="1" noChangeArrowheads="1"/>
          </p:cNvSpPr>
          <p:nvPr>
            <p:ph type="body" idx="1"/>
          </p:nvPr>
        </p:nvSpPr>
        <p:spPr>
          <a:xfrm>
            <a:off x="975707" y="4582961"/>
            <a:ext cx="4781896" cy="405999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2" rIns="90004" bIns="45002"/>
          <a:lstStyle/>
          <a:p>
            <a:endParaRPr lang="fr-FR" altLang="fr-FR">
              <a:latin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Espace réservé de l'image des diapositives 1"/>
          <p:cNvSpPr>
            <a:spLocks noGrp="1" noRot="1" noChangeAspect="1" noChangeArrowheads="1" noTextEdit="1"/>
          </p:cNvSpPr>
          <p:nvPr>
            <p:ph type="sldImg"/>
          </p:nvPr>
        </p:nvSpPr>
        <p:spPr>
          <a:ln/>
        </p:spPr>
      </p:sp>
      <p:sp>
        <p:nvSpPr>
          <p:cNvPr id="3" name="Espace réservé des commentaires 2">
            <a:extLst>
              <a:ext uri="{FF2B5EF4-FFF2-40B4-BE49-F238E27FC236}">
                <a16:creationId xmlns:a16="http://schemas.microsoft.com/office/drawing/2014/main" id="{60BBA626-5368-4130-8AF2-DB81583A141C}"/>
              </a:ext>
            </a:extLst>
          </p:cNvPr>
          <p:cNvSpPr>
            <a:spLocks noGrp="1"/>
          </p:cNvSpPr>
          <p:nvPr>
            <p:ph type="body" idx="1"/>
          </p:nvPr>
        </p:nvSpPr>
        <p:spPr/>
        <p:txBody>
          <a:bodyPr lIns="90004" tIns="45002" rIns="90004" bIns="45002">
            <a:normAutofit/>
          </a:bodyPr>
          <a:lstStyle/>
          <a:p>
            <a:pPr>
              <a:defRPr/>
            </a:pPr>
            <a:r>
              <a:rPr lang="fr-FR" b="1" dirty="0">
                <a:solidFill>
                  <a:srgbClr val="FF0000"/>
                </a:solidFill>
              </a:rPr>
              <a:t>classification supervisée : </a:t>
            </a:r>
            <a:r>
              <a:rPr lang="fr-FR" dirty="0">
                <a:latin typeface="+mn-lt"/>
              </a:rPr>
              <a:t>On dispose d'</a:t>
            </a:r>
            <a:r>
              <a:rPr lang="fr-FR" b="1" dirty="0">
                <a:latin typeface="+mn-lt"/>
              </a:rPr>
              <a:t>éléments déjà classés et on veut </a:t>
            </a:r>
            <a:r>
              <a:rPr lang="fr-FR" dirty="0">
                <a:latin typeface="+mn-lt"/>
              </a:rPr>
              <a:t>On veut </a:t>
            </a:r>
            <a:r>
              <a:rPr lang="fr-FR" b="1" dirty="0">
                <a:latin typeface="+mn-lt"/>
              </a:rPr>
              <a:t>classer un nouvel élément</a:t>
            </a:r>
            <a:endParaRPr lang="fr-FR" dirty="0"/>
          </a:p>
        </p:txBody>
      </p:sp>
      <p:sp>
        <p:nvSpPr>
          <p:cNvPr id="97284"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2" rIns="90004" bIns="45002"/>
          <a:lstStyle>
            <a:lvl1pPr defTabSz="914108">
              <a:defRPr sz="2400">
                <a:solidFill>
                  <a:schemeClr val="tx1"/>
                </a:solidFill>
                <a:latin typeface="Calibri" panose="020F0502020204030204" pitchFamily="34" charset="0"/>
              </a:defRPr>
            </a:lvl1pPr>
            <a:lvl2pPr marL="731286" indent="-281264" defTabSz="914108">
              <a:defRPr sz="2400">
                <a:solidFill>
                  <a:schemeClr val="tx1"/>
                </a:solidFill>
                <a:latin typeface="Calibri" panose="020F0502020204030204" pitchFamily="34" charset="0"/>
              </a:defRPr>
            </a:lvl2pPr>
            <a:lvl3pPr marL="1125055" indent="-225011" defTabSz="914108">
              <a:defRPr sz="2400">
                <a:solidFill>
                  <a:schemeClr val="tx1"/>
                </a:solidFill>
                <a:latin typeface="Calibri" panose="020F0502020204030204" pitchFamily="34" charset="0"/>
              </a:defRPr>
            </a:lvl3pPr>
            <a:lvl4pPr marL="1575077" indent="-225011" defTabSz="914108">
              <a:defRPr sz="2400">
                <a:solidFill>
                  <a:schemeClr val="tx1"/>
                </a:solidFill>
                <a:latin typeface="Calibri" panose="020F0502020204030204" pitchFamily="34" charset="0"/>
              </a:defRPr>
            </a:lvl4pPr>
            <a:lvl5pPr marL="2025099" indent="-225011" defTabSz="914108">
              <a:defRPr sz="2400">
                <a:solidFill>
                  <a:schemeClr val="tx1"/>
                </a:solidFill>
                <a:latin typeface="Calibri" panose="020F0502020204030204" pitchFamily="34" charset="0"/>
              </a:defRPr>
            </a:lvl5pPr>
            <a:lvl6pPr marL="2475121" indent="-225011" defTabSz="914108" eaLnBrk="0" fontAlgn="base" hangingPunct="0">
              <a:spcBef>
                <a:spcPct val="0"/>
              </a:spcBef>
              <a:spcAft>
                <a:spcPct val="0"/>
              </a:spcAft>
              <a:defRPr sz="2400">
                <a:solidFill>
                  <a:schemeClr val="tx1"/>
                </a:solidFill>
                <a:latin typeface="Calibri" panose="020F0502020204030204" pitchFamily="34" charset="0"/>
              </a:defRPr>
            </a:lvl6pPr>
            <a:lvl7pPr marL="2925143" indent="-225011" defTabSz="914108" eaLnBrk="0" fontAlgn="base" hangingPunct="0">
              <a:spcBef>
                <a:spcPct val="0"/>
              </a:spcBef>
              <a:spcAft>
                <a:spcPct val="0"/>
              </a:spcAft>
              <a:defRPr sz="2400">
                <a:solidFill>
                  <a:schemeClr val="tx1"/>
                </a:solidFill>
                <a:latin typeface="Calibri" panose="020F0502020204030204" pitchFamily="34" charset="0"/>
              </a:defRPr>
            </a:lvl7pPr>
            <a:lvl8pPr marL="3375165" indent="-225011" defTabSz="914108" eaLnBrk="0" fontAlgn="base" hangingPunct="0">
              <a:spcBef>
                <a:spcPct val="0"/>
              </a:spcBef>
              <a:spcAft>
                <a:spcPct val="0"/>
              </a:spcAft>
              <a:defRPr sz="2400">
                <a:solidFill>
                  <a:schemeClr val="tx1"/>
                </a:solidFill>
                <a:latin typeface="Calibri" panose="020F0502020204030204" pitchFamily="34" charset="0"/>
              </a:defRPr>
            </a:lvl8pPr>
            <a:lvl9pPr marL="3825187" indent="-225011" defTabSz="914108" eaLnBrk="0" fontAlgn="base" hangingPunct="0">
              <a:spcBef>
                <a:spcPct val="0"/>
              </a:spcBef>
              <a:spcAft>
                <a:spcPct val="0"/>
              </a:spcAft>
              <a:defRPr sz="2400">
                <a:solidFill>
                  <a:schemeClr val="tx1"/>
                </a:solidFill>
                <a:latin typeface="Calibri" panose="020F0502020204030204" pitchFamily="34" charset="0"/>
              </a:defRPr>
            </a:lvl9pPr>
          </a:lstStyle>
          <a:p>
            <a:fld id="{259C9CF9-8477-4EFA-8637-75643F7D7C41}" type="slidenum">
              <a:rPr altLang="fr-FR" sz="1200" smtClean="0">
                <a:latin typeface="Tahoma" panose="020B0604030504040204" pitchFamily="34" charset="0"/>
              </a:rPr>
              <a:pPr/>
              <a:t>334</a:t>
            </a:fld>
            <a:endParaRPr altLang="fr-FR" sz="1200">
              <a:latin typeface="Tahoma" panose="020B060403050404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Espace réservé de l'image des diapositives 1"/>
          <p:cNvSpPr>
            <a:spLocks noGrp="1" noRot="1" noChangeAspect="1" noChangeArrowheads="1" noTextEdit="1"/>
          </p:cNvSpPr>
          <p:nvPr>
            <p:ph type="sldImg"/>
          </p:nvPr>
        </p:nvSpPr>
        <p:spPr>
          <a:ln/>
        </p:spPr>
      </p:sp>
      <p:sp>
        <p:nvSpPr>
          <p:cNvPr id="10137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2" rIns="90004" bIns="45002"/>
          <a:lstStyle/>
          <a:p>
            <a:endParaRPr lang="fr-FR" altLang="fr-FR">
              <a:latin typeface="Arial" panose="020B0604020202020204" pitchFamily="34" charset="0"/>
            </a:endParaRPr>
          </a:p>
        </p:txBody>
      </p:sp>
      <p:sp>
        <p:nvSpPr>
          <p:cNvPr id="101380"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2" rIns="90004" bIns="45002"/>
          <a:lstStyle>
            <a:lvl1pPr defTabSz="914108">
              <a:defRPr sz="2400">
                <a:solidFill>
                  <a:schemeClr val="tx1"/>
                </a:solidFill>
                <a:latin typeface="Calibri" panose="020F0502020204030204" pitchFamily="34" charset="0"/>
              </a:defRPr>
            </a:lvl1pPr>
            <a:lvl2pPr marL="731286" indent="-281264" defTabSz="914108">
              <a:defRPr sz="2400">
                <a:solidFill>
                  <a:schemeClr val="tx1"/>
                </a:solidFill>
                <a:latin typeface="Calibri" panose="020F0502020204030204" pitchFamily="34" charset="0"/>
              </a:defRPr>
            </a:lvl2pPr>
            <a:lvl3pPr marL="1125055" indent="-225011" defTabSz="914108">
              <a:defRPr sz="2400">
                <a:solidFill>
                  <a:schemeClr val="tx1"/>
                </a:solidFill>
                <a:latin typeface="Calibri" panose="020F0502020204030204" pitchFamily="34" charset="0"/>
              </a:defRPr>
            </a:lvl3pPr>
            <a:lvl4pPr marL="1575077" indent="-225011" defTabSz="914108">
              <a:defRPr sz="2400">
                <a:solidFill>
                  <a:schemeClr val="tx1"/>
                </a:solidFill>
                <a:latin typeface="Calibri" panose="020F0502020204030204" pitchFamily="34" charset="0"/>
              </a:defRPr>
            </a:lvl4pPr>
            <a:lvl5pPr marL="2025099" indent="-225011" defTabSz="914108">
              <a:defRPr sz="2400">
                <a:solidFill>
                  <a:schemeClr val="tx1"/>
                </a:solidFill>
                <a:latin typeface="Calibri" panose="020F0502020204030204" pitchFamily="34" charset="0"/>
              </a:defRPr>
            </a:lvl5pPr>
            <a:lvl6pPr marL="2475121" indent="-225011" defTabSz="914108" eaLnBrk="0" fontAlgn="base" hangingPunct="0">
              <a:spcBef>
                <a:spcPct val="0"/>
              </a:spcBef>
              <a:spcAft>
                <a:spcPct val="0"/>
              </a:spcAft>
              <a:defRPr sz="2400">
                <a:solidFill>
                  <a:schemeClr val="tx1"/>
                </a:solidFill>
                <a:latin typeface="Calibri" panose="020F0502020204030204" pitchFamily="34" charset="0"/>
              </a:defRPr>
            </a:lvl6pPr>
            <a:lvl7pPr marL="2925143" indent="-225011" defTabSz="914108" eaLnBrk="0" fontAlgn="base" hangingPunct="0">
              <a:spcBef>
                <a:spcPct val="0"/>
              </a:spcBef>
              <a:spcAft>
                <a:spcPct val="0"/>
              </a:spcAft>
              <a:defRPr sz="2400">
                <a:solidFill>
                  <a:schemeClr val="tx1"/>
                </a:solidFill>
                <a:latin typeface="Calibri" panose="020F0502020204030204" pitchFamily="34" charset="0"/>
              </a:defRPr>
            </a:lvl7pPr>
            <a:lvl8pPr marL="3375165" indent="-225011" defTabSz="914108" eaLnBrk="0" fontAlgn="base" hangingPunct="0">
              <a:spcBef>
                <a:spcPct val="0"/>
              </a:spcBef>
              <a:spcAft>
                <a:spcPct val="0"/>
              </a:spcAft>
              <a:defRPr sz="2400">
                <a:solidFill>
                  <a:schemeClr val="tx1"/>
                </a:solidFill>
                <a:latin typeface="Calibri" panose="020F0502020204030204" pitchFamily="34" charset="0"/>
              </a:defRPr>
            </a:lvl8pPr>
            <a:lvl9pPr marL="3825187" indent="-225011" defTabSz="914108" eaLnBrk="0" fontAlgn="base" hangingPunct="0">
              <a:spcBef>
                <a:spcPct val="0"/>
              </a:spcBef>
              <a:spcAft>
                <a:spcPct val="0"/>
              </a:spcAft>
              <a:defRPr sz="2400">
                <a:solidFill>
                  <a:schemeClr val="tx1"/>
                </a:solidFill>
                <a:latin typeface="Calibri" panose="020F0502020204030204" pitchFamily="34" charset="0"/>
              </a:defRPr>
            </a:lvl9pPr>
          </a:lstStyle>
          <a:p>
            <a:fld id="{C64FDD6C-33A9-49B5-842B-D94C342791DB}" type="slidenum">
              <a:rPr lang="en-US" altLang="fr-FR" sz="1200" smtClean="0">
                <a:latin typeface="Tahoma" panose="020B0604030504040204" pitchFamily="34" charset="0"/>
              </a:rPr>
              <a:pPr/>
              <a:t>337</a:t>
            </a:fld>
            <a:endParaRPr lang="en-US" altLang="fr-FR" sz="1200" dirty="0">
              <a:latin typeface="Tahoma" panose="020B060403050404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xfrm>
            <a:off x="168275" y="728663"/>
            <a:ext cx="6400800" cy="3602037"/>
          </a:xfrm>
          <a:noFill/>
          <a:ln w="12700" cap="flat">
            <a:solidFill>
              <a:schemeClr val="tx1"/>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5715" name="Rectangle 3"/>
          <p:cNvSpPr>
            <a:spLocks noGrp="1" noChangeArrowheads="1"/>
          </p:cNvSpPr>
          <p:nvPr>
            <p:ph type="body" idx="1"/>
          </p:nvPr>
        </p:nvSpPr>
        <p:spPr>
          <a:xfrm>
            <a:off x="897775" y="4579829"/>
            <a:ext cx="4937760" cy="433870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4379" tIns="42189" rIns="84379" bIns="42189"/>
          <a:lstStyle/>
          <a:p>
            <a:endParaRPr lang="th-TH" altLang="fr-FR">
              <a:latin typeface="Arial" panose="020B0604020202020204" pitchFamily="34" charset="0"/>
              <a:ea typeface="Cordia New"/>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352</a:t>
            </a:fld>
            <a:endParaRPr lang="fr-FR"/>
          </a:p>
        </p:txBody>
      </p:sp>
    </p:spTree>
    <p:extLst>
      <p:ext uri="{BB962C8B-B14F-4D97-AF65-F5344CB8AC3E}">
        <p14:creationId xmlns:p14="http://schemas.microsoft.com/office/powerpoint/2010/main" val="3234486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altLang="zh-TW" dirty="0"/>
              <a:t>What are we seeking? </a:t>
            </a:r>
            <a:endParaRPr lang="fr-FR" dirty="0"/>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36</a:t>
            </a:fld>
            <a:endParaRPr 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168275" y="728663"/>
            <a:ext cx="6400800" cy="3602037"/>
          </a:xfrm>
          <a:noFill/>
          <a:ln w="12700" cap="flat">
            <a:solidFill>
              <a:schemeClr val="tx1"/>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9267" name="Rectangle 3"/>
          <p:cNvSpPr>
            <a:spLocks noGrp="1" noChangeArrowheads="1"/>
          </p:cNvSpPr>
          <p:nvPr>
            <p:ph type="body" idx="1"/>
          </p:nvPr>
        </p:nvSpPr>
        <p:spPr>
          <a:xfrm>
            <a:off x="897775" y="4579829"/>
            <a:ext cx="4937760" cy="433870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4379" tIns="42189" rIns="84379" bIns="42189"/>
          <a:lstStyle/>
          <a:p>
            <a:endParaRPr lang="th-TH" altLang="fr-FR">
              <a:latin typeface="Arial" panose="020B0604020202020204" pitchFamily="34" charset="0"/>
              <a:ea typeface="Cordia New"/>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xfrm>
            <a:off x="153988" y="723900"/>
            <a:ext cx="6426200" cy="3614738"/>
          </a:xfrm>
          <a:ln/>
        </p:spPr>
      </p:sp>
      <p:sp>
        <p:nvSpPr>
          <p:cNvPr id="143363" name="Rectangle 3"/>
          <p:cNvSpPr>
            <a:spLocks noGrp="1" noChangeArrowheads="1"/>
          </p:cNvSpPr>
          <p:nvPr>
            <p:ph type="body" idx="1"/>
          </p:nvPr>
        </p:nvSpPr>
        <p:spPr>
          <a:xfrm>
            <a:off x="673331" y="4579830"/>
            <a:ext cx="5386647" cy="43371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2" rIns="90004" bIns="45002"/>
          <a:lstStyle/>
          <a:p>
            <a:endParaRPr lang="fr-FR" altLang="fr-FR">
              <a:latin typeface="Arial" panose="020B0604020202020204"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xfrm>
            <a:off x="153988" y="723900"/>
            <a:ext cx="6426200" cy="3614738"/>
          </a:xfrm>
          <a:ln/>
        </p:spPr>
      </p:sp>
      <p:sp>
        <p:nvSpPr>
          <p:cNvPr id="145411" name="Rectangle 3"/>
          <p:cNvSpPr>
            <a:spLocks noGrp="1" noChangeArrowheads="1"/>
          </p:cNvSpPr>
          <p:nvPr>
            <p:ph type="body" idx="1"/>
          </p:nvPr>
        </p:nvSpPr>
        <p:spPr>
          <a:xfrm>
            <a:off x="673331" y="4579830"/>
            <a:ext cx="5386647" cy="43371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2" rIns="90004" bIns="45002"/>
          <a:lstStyle/>
          <a:p>
            <a:endParaRPr lang="fr-FR" altLang="fr-FR">
              <a:latin typeface="Arial" panose="020B0604020202020204"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xfrm>
            <a:off x="153988" y="723900"/>
            <a:ext cx="6426200" cy="3614738"/>
          </a:xfrm>
          <a:ln/>
        </p:spPr>
      </p:sp>
      <p:sp>
        <p:nvSpPr>
          <p:cNvPr id="147459" name="Rectangle 3"/>
          <p:cNvSpPr>
            <a:spLocks noGrp="1" noChangeArrowheads="1"/>
          </p:cNvSpPr>
          <p:nvPr>
            <p:ph type="body" idx="1"/>
          </p:nvPr>
        </p:nvSpPr>
        <p:spPr>
          <a:xfrm>
            <a:off x="673331" y="4579830"/>
            <a:ext cx="5386647" cy="43371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2" rIns="90004" bIns="45002"/>
          <a:lstStyle/>
          <a:p>
            <a:endParaRPr lang="fr-FR" altLang="fr-FR">
              <a:latin typeface="Arial" panose="020B0604020202020204"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xfrm>
            <a:off x="153988" y="723900"/>
            <a:ext cx="6426200" cy="3614738"/>
          </a:xfrm>
          <a:ln/>
        </p:spPr>
      </p:sp>
      <p:sp>
        <p:nvSpPr>
          <p:cNvPr id="149507" name="Rectangle 3"/>
          <p:cNvSpPr>
            <a:spLocks noGrp="1" noChangeArrowheads="1"/>
          </p:cNvSpPr>
          <p:nvPr>
            <p:ph type="body" idx="1"/>
          </p:nvPr>
        </p:nvSpPr>
        <p:spPr>
          <a:xfrm>
            <a:off x="673331" y="4579830"/>
            <a:ext cx="5386647" cy="43371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2" rIns="90004" bIns="45002"/>
          <a:lstStyle/>
          <a:p>
            <a:endParaRPr lang="fr-FR" altLang="fr-FR">
              <a:latin typeface="Arial" panose="020B0604020202020204"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xfrm>
            <a:off x="153988" y="723900"/>
            <a:ext cx="6426200" cy="3614738"/>
          </a:xfrm>
          <a:ln/>
        </p:spPr>
      </p:sp>
      <p:sp>
        <p:nvSpPr>
          <p:cNvPr id="151555" name="Rectangle 3"/>
          <p:cNvSpPr>
            <a:spLocks noGrp="1" noChangeArrowheads="1"/>
          </p:cNvSpPr>
          <p:nvPr>
            <p:ph type="body" idx="1"/>
          </p:nvPr>
        </p:nvSpPr>
        <p:spPr>
          <a:xfrm>
            <a:off x="673331" y="4579830"/>
            <a:ext cx="5386647" cy="43371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2" rIns="90004" bIns="45002"/>
          <a:lstStyle/>
          <a:p>
            <a:endParaRPr lang="fr-FR" altLang="fr-FR">
              <a:latin typeface="Arial" panose="020B0604020202020204"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xfrm>
            <a:off x="153988" y="723900"/>
            <a:ext cx="6426200" cy="3614738"/>
          </a:xfrm>
          <a:ln/>
        </p:spPr>
      </p:sp>
      <p:sp>
        <p:nvSpPr>
          <p:cNvPr id="153603" name="Rectangle 3"/>
          <p:cNvSpPr>
            <a:spLocks noGrp="1" noChangeArrowheads="1"/>
          </p:cNvSpPr>
          <p:nvPr>
            <p:ph type="body" idx="1"/>
          </p:nvPr>
        </p:nvSpPr>
        <p:spPr>
          <a:xfrm>
            <a:off x="673331" y="4579830"/>
            <a:ext cx="5386647" cy="43371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2" rIns="90004" bIns="45002"/>
          <a:lstStyle/>
          <a:p>
            <a:endParaRPr lang="fr-FR" altLang="fr-FR">
              <a:latin typeface="Arial" panose="020B0604020202020204"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xfrm>
            <a:off x="153988" y="723900"/>
            <a:ext cx="6426200" cy="3614738"/>
          </a:xfrm>
          <a:ln/>
        </p:spPr>
      </p:sp>
      <p:sp>
        <p:nvSpPr>
          <p:cNvPr id="155651" name="Rectangle 3"/>
          <p:cNvSpPr>
            <a:spLocks noGrp="1" noChangeArrowheads="1"/>
          </p:cNvSpPr>
          <p:nvPr>
            <p:ph type="body" idx="1"/>
          </p:nvPr>
        </p:nvSpPr>
        <p:spPr>
          <a:xfrm>
            <a:off x="673331" y="4579830"/>
            <a:ext cx="5386647" cy="43371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2" rIns="90004" bIns="45002"/>
          <a:lstStyle/>
          <a:p>
            <a:endParaRPr lang="fr-FR" altLang="fr-FR">
              <a:latin typeface="Arial" panose="020B0604020202020204"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53988" y="723900"/>
            <a:ext cx="6426200" cy="3614738"/>
          </a:xfrm>
          <a:ln/>
        </p:spPr>
      </p:sp>
      <p:sp>
        <p:nvSpPr>
          <p:cNvPr id="157699" name="Rectangle 3"/>
          <p:cNvSpPr>
            <a:spLocks noGrp="1" noChangeArrowheads="1"/>
          </p:cNvSpPr>
          <p:nvPr>
            <p:ph type="body" idx="1"/>
          </p:nvPr>
        </p:nvSpPr>
        <p:spPr>
          <a:xfrm>
            <a:off x="673331" y="4579830"/>
            <a:ext cx="5386647" cy="43371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2" rIns="90004" bIns="45002"/>
          <a:lstStyle/>
          <a:p>
            <a:endParaRPr lang="fr-FR" altLang="fr-FR">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153988" y="723900"/>
            <a:ext cx="6426200" cy="3614738"/>
          </a:xfrm>
          <a:ln/>
        </p:spPr>
      </p:sp>
      <p:sp>
        <p:nvSpPr>
          <p:cNvPr id="159747" name="Rectangle 3"/>
          <p:cNvSpPr>
            <a:spLocks noGrp="1" noChangeArrowheads="1"/>
          </p:cNvSpPr>
          <p:nvPr>
            <p:ph type="body" idx="1"/>
          </p:nvPr>
        </p:nvSpPr>
        <p:spPr>
          <a:xfrm>
            <a:off x="673331" y="4579830"/>
            <a:ext cx="5386647" cy="43371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2" rIns="90004" bIns="45002"/>
          <a:lstStyle/>
          <a:p>
            <a:endParaRPr lang="fr-FR" altLang="fr-FR">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2800" dirty="0"/>
              <a:t>Tens of thousands of machine learning algorithms</a:t>
            </a:r>
          </a:p>
          <a:p>
            <a:pPr>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2800" dirty="0"/>
              <a:t>Hundreds new every year</a:t>
            </a:r>
          </a:p>
          <a:p>
            <a:pPr>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2800" dirty="0"/>
              <a:t>Every machine learning algorithm has three components:</a:t>
            </a:r>
          </a:p>
          <a:p>
            <a:pPr marL="594360" lvl="2" indent="-320040">
              <a:lnSpc>
                <a:spcPct val="90000"/>
              </a:lnSpc>
              <a:spcBef>
                <a:spcPts val="700"/>
              </a:spcBef>
              <a:buSzPct val="60000"/>
              <a:buFont typeface="Wingdings"/>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2400" b="1" dirty="0"/>
              <a:t>Representation</a:t>
            </a:r>
          </a:p>
          <a:p>
            <a:pPr marL="594360" lvl="2" indent="-320040">
              <a:lnSpc>
                <a:spcPct val="90000"/>
              </a:lnSpc>
              <a:spcBef>
                <a:spcPts val="700"/>
              </a:spcBef>
              <a:buSzPct val="60000"/>
              <a:buFont typeface="Wingdings"/>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2400" b="1" dirty="0"/>
              <a:t>Evaluation</a:t>
            </a:r>
          </a:p>
          <a:p>
            <a:pPr marL="594360" lvl="2" indent="-320040">
              <a:lnSpc>
                <a:spcPct val="90000"/>
              </a:lnSpc>
              <a:spcBef>
                <a:spcPts val="700"/>
              </a:spcBef>
              <a:buSzPct val="60000"/>
              <a:buFont typeface="Wingdings"/>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2400" b="1" dirty="0"/>
              <a:t>Optimization</a:t>
            </a:r>
          </a:p>
          <a:p>
            <a:endParaRPr lang="fr-FR" dirty="0"/>
          </a:p>
        </p:txBody>
      </p:sp>
      <p:sp>
        <p:nvSpPr>
          <p:cNvPr id="4" name="Espace réservé du numéro de diapositive 3"/>
          <p:cNvSpPr>
            <a:spLocks noGrp="1"/>
          </p:cNvSpPr>
          <p:nvPr>
            <p:ph type="sldNum" sz="quarter" idx="10"/>
          </p:nvPr>
        </p:nvSpPr>
        <p:spPr/>
        <p:txBody>
          <a:bodyPr/>
          <a:lstStyle/>
          <a:p>
            <a:fld id="{CA5D3BF3-D352-46FC-8343-31F56E6730EA}" type="slidenum">
              <a:rPr lang="fr-FR" smtClean="0"/>
              <a:pPr/>
              <a:t>42</a:t>
            </a:fld>
            <a:endParaRPr 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53988" y="723900"/>
            <a:ext cx="6426200" cy="3614738"/>
          </a:xfrm>
          <a:ln/>
        </p:spPr>
      </p:sp>
      <p:sp>
        <p:nvSpPr>
          <p:cNvPr id="161795" name="Rectangle 3"/>
          <p:cNvSpPr>
            <a:spLocks noGrp="1" noChangeArrowheads="1"/>
          </p:cNvSpPr>
          <p:nvPr>
            <p:ph type="body" idx="1"/>
          </p:nvPr>
        </p:nvSpPr>
        <p:spPr>
          <a:xfrm>
            <a:off x="673331" y="4579830"/>
            <a:ext cx="5386647" cy="43371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2" rIns="90004" bIns="45002"/>
          <a:lstStyle/>
          <a:p>
            <a:endParaRPr lang="fr-FR" altLang="fr-FR">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Un algorithme pour construire un modèle de prédiction est dit instable si de petits changements dans les données d’apprentissage engendrent de grands changements dans le modèle et possiblement aussi dans les valeurs prédites par ce dernier.</a:t>
            </a:r>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389</a:t>
            </a:fld>
            <a:endParaRPr lang="fr-FR"/>
          </a:p>
        </p:txBody>
      </p:sp>
    </p:spTree>
    <p:extLst>
      <p:ext uri="{BB962C8B-B14F-4D97-AF65-F5344CB8AC3E}">
        <p14:creationId xmlns:p14="http://schemas.microsoft.com/office/powerpoint/2010/main" val="14882330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Le </a:t>
            </a:r>
            <a:r>
              <a:rPr lang="fr-FR" sz="1200" b="0" i="1" kern="1200" dirty="0">
                <a:solidFill>
                  <a:schemeClr val="tx1"/>
                </a:solidFill>
                <a:effectLst/>
                <a:latin typeface="+mn-lt"/>
                <a:ea typeface="+mn-ea"/>
                <a:cs typeface="+mn-cs"/>
              </a:rPr>
              <a:t>bagging</a:t>
            </a:r>
            <a:r>
              <a:rPr lang="fr-FR" sz="1200" b="0" i="0" kern="1200" dirty="0">
                <a:solidFill>
                  <a:schemeClr val="tx1"/>
                </a:solidFill>
                <a:effectLst/>
                <a:latin typeface="+mn-lt"/>
                <a:ea typeface="+mn-ea"/>
                <a:cs typeface="+mn-cs"/>
              </a:rPr>
              <a:t> est beaucoup plus stable et plus performant en termes de prévisions qu’un arbre individuel. Il offre en outre l’avantage d’avoir, pour chaque arbre, une partie de l’échantillon qui n’est pas utilisée et qui peut être utilisée pour évaluer la performance de chaque arbre individuel (en anglais, on parle d’échantillon OOB pour </a:t>
            </a:r>
            <a:r>
              <a:rPr lang="fr-FR" sz="1200" b="0" i="1" kern="1200" dirty="0">
                <a:solidFill>
                  <a:schemeClr val="tx1"/>
                </a:solidFill>
                <a:effectLst/>
                <a:latin typeface="+mn-lt"/>
                <a:ea typeface="+mn-ea"/>
                <a:cs typeface="+mn-cs"/>
              </a:rPr>
              <a:t>out of bag</a:t>
            </a:r>
            <a:r>
              <a:rPr lang="fr-FR" sz="1200" b="0" i="0" kern="1200" dirty="0">
                <a:solidFill>
                  <a:schemeClr val="tx1"/>
                </a:solidFill>
                <a:effectLst/>
                <a:latin typeface="+mn-lt"/>
                <a:ea typeface="+mn-ea"/>
                <a:cs typeface="+mn-cs"/>
              </a:rPr>
              <a:t>).</a:t>
            </a:r>
          </a:p>
          <a:p>
            <a:r>
              <a:rPr lang="fr-FR" sz="1200" b="0" i="0" kern="1200" dirty="0">
                <a:solidFill>
                  <a:schemeClr val="tx1"/>
                </a:solidFill>
                <a:effectLst/>
                <a:latin typeface="+mn-lt"/>
                <a:ea typeface="+mn-ea"/>
                <a:cs typeface="+mn-cs"/>
              </a:rPr>
              <a:t>Les inconvénients par rapport aux arbres sont d’une part qu’ils sont plus longs à calculer (typiquement, on fait environ 500 arbres) et d’autre part, qu’ils impliquent la sélection de deux hyperparamètres supplémentaires (la taille de l’échantillon cc et le nombre d’arbres BB).</a:t>
            </a:r>
          </a:p>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390</a:t>
            </a:fld>
            <a:endParaRPr lang="fr-FR"/>
          </a:p>
        </p:txBody>
      </p:sp>
    </p:spTree>
    <p:extLst>
      <p:ext uri="{BB962C8B-B14F-4D97-AF65-F5344CB8AC3E}">
        <p14:creationId xmlns:p14="http://schemas.microsoft.com/office/powerpoint/2010/main" val="203898516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Une autre grande qualité de l'algorithme de forêt aléatoire est qu'il est très facile de mesurer l'importance relative de chaque caractéristique sur la prédiction. </a:t>
            </a:r>
            <a:r>
              <a:rPr lang="fr-FR" sz="1200" b="0" i="0" kern="1200" dirty="0" err="1">
                <a:solidFill>
                  <a:schemeClr val="tx1"/>
                </a:solidFill>
                <a:effectLst/>
                <a:latin typeface="+mn-lt"/>
                <a:ea typeface="+mn-ea"/>
                <a:cs typeface="+mn-cs"/>
              </a:rPr>
              <a:t>Sklearn</a:t>
            </a:r>
            <a:r>
              <a:rPr lang="fr-FR" sz="1200" b="0" i="0" kern="1200" dirty="0">
                <a:solidFill>
                  <a:schemeClr val="tx1"/>
                </a:solidFill>
                <a:effectLst/>
                <a:latin typeface="+mn-lt"/>
                <a:ea typeface="+mn-ea"/>
                <a:cs typeface="+mn-cs"/>
              </a:rPr>
              <a:t> fournit un excellent outil pour cela qui mesure l'importance d'une fonctionnalité en examinant dans quelle mesure les nœuds d'arbre qui utilisent cette fonctionnalité réduisent les impuretés dans tous les arbres de la forêt. </a:t>
            </a:r>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395</a:t>
            </a:fld>
            <a:endParaRPr lang="fr-FR"/>
          </a:p>
        </p:txBody>
      </p:sp>
    </p:spTree>
    <p:extLst>
      <p:ext uri="{BB962C8B-B14F-4D97-AF65-F5344CB8AC3E}">
        <p14:creationId xmlns:p14="http://schemas.microsoft.com/office/powerpoint/2010/main" val="41949054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a:t>
            </a:r>
            <a:r>
              <a:rPr lang="fr-FR" sz="1200" b="0" i="0" kern="1200" dirty="0">
                <a:solidFill>
                  <a:schemeClr val="tx1"/>
                </a:solidFill>
                <a:effectLst/>
                <a:latin typeface="+mn-lt"/>
                <a:ea typeface="+mn-ea"/>
                <a:cs typeface="+mn-cs"/>
              </a:rPr>
              <a:t>ne </a:t>
            </a:r>
            <a:r>
              <a:rPr lang="fr-FR" sz="1200" b="1" i="0" kern="1200" dirty="0">
                <a:solidFill>
                  <a:schemeClr val="tx1"/>
                </a:solidFill>
                <a:effectLst/>
                <a:latin typeface="+mn-lt"/>
                <a:ea typeface="+mn-ea"/>
                <a:cs typeface="+mn-cs"/>
              </a:rPr>
              <a:t>fonction gaussienne</a:t>
            </a:r>
            <a:r>
              <a:rPr lang="fr-FR" sz="1200" b="0" i="0" kern="1200" dirty="0">
                <a:solidFill>
                  <a:schemeClr val="tx1"/>
                </a:solidFill>
                <a:effectLst/>
                <a:latin typeface="+mn-lt"/>
                <a:ea typeface="+mn-ea"/>
                <a:cs typeface="+mn-cs"/>
              </a:rPr>
              <a:t> est une fonction en exponentielle de l'opposé du carré de l'abscisse (une fonction en </a:t>
            </a:r>
            <a:r>
              <a:rPr lang="fr-FR" sz="1200" b="0" i="0" kern="1200" dirty="0" err="1">
                <a:solidFill>
                  <a:schemeClr val="tx1"/>
                </a:solidFill>
                <a:effectLst/>
                <a:latin typeface="+mn-lt"/>
                <a:ea typeface="+mn-ea"/>
                <a:cs typeface="+mn-cs"/>
              </a:rPr>
              <a:t>exp</a:t>
            </a:r>
            <a:r>
              <a:rPr lang="fr-FR" sz="1200" b="0" i="0" kern="1200" dirty="0">
                <a:solidFill>
                  <a:schemeClr val="tx1"/>
                </a:solidFill>
                <a:effectLst/>
                <a:latin typeface="+mn-lt"/>
                <a:ea typeface="+mn-ea"/>
                <a:cs typeface="+mn-cs"/>
              </a:rPr>
              <a:t>(-</a:t>
            </a:r>
            <a:r>
              <a:rPr lang="fr-FR" sz="1200" b="0" i="1" kern="1200" dirty="0">
                <a:solidFill>
                  <a:schemeClr val="tx1"/>
                </a:solidFill>
                <a:effectLst/>
                <a:latin typeface="+mn-lt"/>
                <a:ea typeface="+mn-ea"/>
                <a:cs typeface="+mn-cs"/>
              </a:rPr>
              <a:t>x</a:t>
            </a:r>
            <a:r>
              <a:rPr lang="fr-FR" sz="1200" b="0" i="0" kern="1200" baseline="30000" dirty="0">
                <a:solidFill>
                  <a:schemeClr val="tx1"/>
                </a:solidFill>
                <a:effectLst/>
                <a:latin typeface="+mn-lt"/>
                <a:ea typeface="+mn-ea"/>
                <a:cs typeface="+mn-cs"/>
              </a:rPr>
              <a:t>2</a:t>
            </a:r>
            <a:r>
              <a:rPr lang="fr-FR" sz="1200" b="0" i="0" kern="1200" dirty="0">
                <a:solidFill>
                  <a:schemeClr val="tx1"/>
                </a:solidFill>
                <a:effectLst/>
                <a:latin typeface="+mn-lt"/>
                <a:ea typeface="+mn-ea"/>
                <a:cs typeface="+mn-cs"/>
              </a:rPr>
              <a:t>)). Elle a une forme caractéristique de courbe en cloche.</a:t>
            </a:r>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432</a:t>
            </a:fld>
            <a:endParaRPr lang="fr-FR"/>
          </a:p>
        </p:txBody>
      </p:sp>
    </p:spTree>
    <p:extLst>
      <p:ext uri="{BB962C8B-B14F-4D97-AF65-F5344CB8AC3E}">
        <p14:creationId xmlns:p14="http://schemas.microsoft.com/office/powerpoint/2010/main" val="154109936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Les </a:t>
            </a:r>
            <a:r>
              <a:rPr lang="fr-FR" sz="1200" b="0" i="0" u="none" strike="noStrike" kern="1200" dirty="0">
                <a:solidFill>
                  <a:schemeClr val="tx1"/>
                </a:solidFill>
                <a:effectLst/>
                <a:latin typeface="+mn-lt"/>
                <a:ea typeface="+mn-ea"/>
                <a:cs typeface="+mn-cs"/>
                <a:hlinkClick r:id="rId3" tooltip="Loi binomiale"/>
              </a:rPr>
              <a:t>lois binomiales</a:t>
            </a:r>
            <a:r>
              <a:rPr lang="fr-FR" sz="1200" b="0" i="0" kern="1200" dirty="0">
                <a:solidFill>
                  <a:schemeClr val="tx1"/>
                </a:solidFill>
                <a:effectLst/>
                <a:latin typeface="+mn-lt"/>
                <a:ea typeface="+mn-ea"/>
                <a:cs typeface="+mn-cs"/>
              </a:rPr>
              <a:t> concernent le nombre de succès dans </a:t>
            </a:r>
            <a:r>
              <a:rPr lang="fr-FR" sz="1200" b="0" i="1" kern="1200" dirty="0">
                <a:solidFill>
                  <a:schemeClr val="tx1"/>
                </a:solidFill>
                <a:effectLst/>
                <a:latin typeface="+mn-lt"/>
                <a:ea typeface="+mn-ea"/>
                <a:cs typeface="+mn-cs"/>
              </a:rPr>
              <a:t>n</a:t>
            </a:r>
            <a:r>
              <a:rPr lang="fr-FR" sz="1200" b="0" i="0" kern="1200" dirty="0">
                <a:solidFill>
                  <a:schemeClr val="tx1"/>
                </a:solidFill>
                <a:effectLst/>
                <a:latin typeface="+mn-lt"/>
                <a:ea typeface="+mn-ea"/>
                <a:cs typeface="+mn-cs"/>
              </a:rPr>
              <a:t> </a:t>
            </a:r>
            <a:r>
              <a:rPr lang="fr-FR" sz="1200" b="0" i="0" u="none" strike="noStrike" kern="1200" dirty="0">
                <a:solidFill>
                  <a:schemeClr val="tx1"/>
                </a:solidFill>
                <a:effectLst/>
                <a:latin typeface="+mn-lt"/>
                <a:ea typeface="+mn-ea"/>
                <a:cs typeface="+mn-cs"/>
                <a:hlinkClick r:id="rId4" tooltip="Épreuve de Bernoulli"/>
              </a:rPr>
              <a:t>épreuves de Bernoulli</a:t>
            </a:r>
            <a:r>
              <a:rPr lang="fr-FR" sz="1200" b="0" i="0" kern="1200" dirty="0">
                <a:solidFill>
                  <a:schemeClr val="tx1"/>
                </a:solidFill>
                <a:effectLst/>
                <a:latin typeface="+mn-lt"/>
                <a:ea typeface="+mn-ea"/>
                <a:cs typeface="+mn-cs"/>
              </a:rPr>
              <a:t> indépendantes donnant chacune un résultat binaire, comme dans le jeu de </a:t>
            </a:r>
            <a:r>
              <a:rPr lang="fr-FR" sz="1200" b="0" i="0" u="none" strike="noStrike" kern="1200" dirty="0">
                <a:solidFill>
                  <a:schemeClr val="tx1"/>
                </a:solidFill>
                <a:effectLst/>
                <a:latin typeface="+mn-lt"/>
                <a:ea typeface="+mn-ea"/>
                <a:cs typeface="+mn-cs"/>
                <a:hlinkClick r:id="rId5" tooltip="Pile ou face"/>
              </a:rPr>
              <a:t>pile ou face</a:t>
            </a:r>
            <a:r>
              <a:rPr lang="fr-FR" sz="1200" b="0" i="0" kern="1200" dirty="0">
                <a:solidFill>
                  <a:schemeClr val="tx1"/>
                </a:solidFill>
                <a:effectLst/>
                <a:latin typeface="+mn-lt"/>
                <a:ea typeface="+mn-ea"/>
                <a:cs typeface="+mn-cs"/>
              </a:rPr>
              <a:t>. Les </a:t>
            </a:r>
            <a:r>
              <a:rPr lang="fr-FR" sz="1200" b="1" i="0" kern="1200" dirty="0">
                <a:solidFill>
                  <a:schemeClr val="tx1"/>
                </a:solidFill>
                <a:effectLst/>
                <a:latin typeface="+mn-lt"/>
                <a:ea typeface="+mn-ea"/>
                <a:cs typeface="+mn-cs"/>
              </a:rPr>
              <a:t>lois multinomiales</a:t>
            </a:r>
            <a:r>
              <a:rPr lang="fr-FR" sz="1200" b="0" i="0" kern="1200" dirty="0">
                <a:solidFill>
                  <a:schemeClr val="tx1"/>
                </a:solidFill>
                <a:effectLst/>
                <a:latin typeface="+mn-lt"/>
                <a:ea typeface="+mn-ea"/>
                <a:cs typeface="+mn-cs"/>
              </a:rPr>
              <a:t> (aussi appelée </a:t>
            </a:r>
            <a:r>
              <a:rPr lang="fr-FR" sz="1200" b="1" i="0" kern="1200" dirty="0">
                <a:solidFill>
                  <a:schemeClr val="tx1"/>
                </a:solidFill>
                <a:effectLst/>
                <a:latin typeface="+mn-lt"/>
                <a:ea typeface="+mn-ea"/>
                <a:cs typeface="+mn-cs"/>
              </a:rPr>
              <a:t>distributions polynomiales</a:t>
            </a:r>
            <a:r>
              <a:rPr lang="fr-FR" sz="1200" b="0" i="0" u="none" strike="noStrike" kern="1200" baseline="30000" dirty="0">
                <a:solidFill>
                  <a:schemeClr val="tx1"/>
                </a:solidFill>
                <a:effectLst/>
                <a:latin typeface="+mn-lt"/>
                <a:ea typeface="+mn-ea"/>
                <a:cs typeface="+mn-cs"/>
                <a:hlinkClick r:id="rId6"/>
              </a:rPr>
              <a:t>1</a:t>
            </a:r>
            <a:r>
              <a:rPr lang="fr-FR" sz="1200" b="0" i="0" kern="1200" dirty="0">
                <a:solidFill>
                  <a:schemeClr val="tx1"/>
                </a:solidFill>
                <a:effectLst/>
                <a:latin typeface="+mn-lt"/>
                <a:ea typeface="+mn-ea"/>
                <a:cs typeface="+mn-cs"/>
              </a:rPr>
              <a:t>) sont une généralisation de celles-ci, </a:t>
            </a:r>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433</a:t>
            </a:fld>
            <a:endParaRPr lang="fr-FR"/>
          </a:p>
        </p:txBody>
      </p:sp>
    </p:spTree>
    <p:extLst>
      <p:ext uri="{BB962C8B-B14F-4D97-AF65-F5344CB8AC3E}">
        <p14:creationId xmlns:p14="http://schemas.microsoft.com/office/powerpoint/2010/main" val="26876321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sng" kern="1200" dirty="0" err="1">
                <a:solidFill>
                  <a:schemeClr val="tx1"/>
                </a:solidFill>
                <a:effectLst/>
                <a:latin typeface="+mn-lt"/>
                <a:ea typeface="+mn-ea"/>
                <a:cs typeface="+mn-cs"/>
                <a:hlinkClick r:id="rId3"/>
              </a:rPr>
              <a:t>XGBoost</a:t>
            </a:r>
            <a:r>
              <a:rPr lang="fr-FR" sz="1200" b="1" i="0" kern="120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est un algorithme d'apprentissage machine d'ensemble basé sur un arbre de décision qui utilise un cadre d' </a:t>
            </a:r>
            <a:r>
              <a:rPr lang="fr-FR" sz="1200" b="0" i="0" u="sng" kern="1200" dirty="0">
                <a:solidFill>
                  <a:schemeClr val="tx1"/>
                </a:solidFill>
                <a:effectLst/>
                <a:latin typeface="+mn-lt"/>
                <a:ea typeface="+mn-ea"/>
                <a:cs typeface="+mn-cs"/>
                <a:hlinkClick r:id="rId4"/>
              </a:rPr>
              <a:t>gradient </a:t>
            </a:r>
            <a:r>
              <a:rPr lang="fr-FR" sz="1200" b="0" i="0" u="sng" kern="1200" dirty="0" err="1">
                <a:solidFill>
                  <a:schemeClr val="tx1"/>
                </a:solidFill>
                <a:effectLst/>
                <a:latin typeface="+mn-lt"/>
                <a:ea typeface="+mn-ea"/>
                <a:cs typeface="+mn-cs"/>
                <a:hlinkClick r:id="rId4"/>
              </a:rPr>
              <a:t>boosting</a:t>
            </a:r>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436</a:t>
            </a:fld>
            <a:endParaRPr lang="fr-FR"/>
          </a:p>
        </p:txBody>
      </p:sp>
    </p:spTree>
    <p:extLst>
      <p:ext uri="{BB962C8B-B14F-4D97-AF65-F5344CB8AC3E}">
        <p14:creationId xmlns:p14="http://schemas.microsoft.com/office/powerpoint/2010/main" val="26830228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a:solidFill>
                  <a:schemeClr val="tx1"/>
                </a:solidFill>
                <a:effectLst/>
                <a:latin typeface="+mn-lt"/>
                <a:ea typeface="+mn-ea"/>
                <a:cs typeface="+mn-cs"/>
              </a:rPr>
              <a:t>Booster</a:t>
            </a:r>
          </a:p>
          <a:p>
            <a:r>
              <a:rPr lang="fr-FR" sz="1200" b="0" i="0" kern="1200" dirty="0">
                <a:solidFill>
                  <a:schemeClr val="tx1"/>
                </a:solidFill>
                <a:effectLst/>
                <a:latin typeface="+mn-lt"/>
                <a:ea typeface="+mn-ea"/>
                <a:cs typeface="+mn-cs"/>
              </a:rPr>
              <a:t>Le </a:t>
            </a:r>
            <a:r>
              <a:rPr lang="fr-FR" sz="1200" b="0" i="0" kern="1200" dirty="0" err="1">
                <a:solidFill>
                  <a:schemeClr val="tx1"/>
                </a:solidFill>
                <a:effectLst/>
                <a:latin typeface="+mn-lt"/>
                <a:ea typeface="+mn-ea"/>
                <a:cs typeface="+mn-cs"/>
              </a:rPr>
              <a:t>boosting</a:t>
            </a:r>
            <a:r>
              <a:rPr lang="fr-FR" sz="1200" b="0" i="0" kern="1200" dirty="0">
                <a:solidFill>
                  <a:schemeClr val="tx1"/>
                </a:solidFill>
                <a:effectLst/>
                <a:latin typeface="+mn-lt"/>
                <a:ea typeface="+mn-ea"/>
                <a:cs typeface="+mn-cs"/>
              </a:rPr>
              <a:t> est une technique séquentielle qui fonctionne sur le principe d'un ensemble. Il combine un ensemble d'apprenants faibles et offre une précision de prédiction améliorée. À tout instant t, les résultats du modèle sont pondérés en fonction des résultats de l'instant t-1 précédent. Les résultats correctement prédits reçoivent un poids inférieur et ceux mal classés sont pondérés plus haut</a:t>
            </a:r>
          </a:p>
          <a:p>
            <a:endParaRPr lang="fr-FR" dirty="0"/>
          </a:p>
        </p:txBody>
      </p:sp>
      <p:sp>
        <p:nvSpPr>
          <p:cNvPr id="4" name="Espace réservé du numéro de diapositive 3"/>
          <p:cNvSpPr>
            <a:spLocks noGrp="1"/>
          </p:cNvSpPr>
          <p:nvPr>
            <p:ph type="sldNum" sz="quarter" idx="5"/>
          </p:nvPr>
        </p:nvSpPr>
        <p:spPr/>
        <p:txBody>
          <a:bodyPr/>
          <a:lstStyle/>
          <a:p>
            <a:fld id="{CA5D3BF3-D352-46FC-8343-31F56E6730EA}" type="slidenum">
              <a:rPr lang="fr-FR" smtClean="0"/>
              <a:pPr/>
              <a:t>437</a:t>
            </a:fld>
            <a:endParaRPr lang="fr-FR"/>
          </a:p>
        </p:txBody>
      </p:sp>
    </p:spTree>
    <p:extLst>
      <p:ext uri="{BB962C8B-B14F-4D97-AF65-F5344CB8AC3E}">
        <p14:creationId xmlns:p14="http://schemas.microsoft.com/office/powerpoint/2010/main" val="2618240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2" rIns="90004" bIns="45002"/>
          <a:lstStyle>
            <a:lvl1pPr defTabSz="914108">
              <a:defRPr sz="2400">
                <a:solidFill>
                  <a:schemeClr val="tx1"/>
                </a:solidFill>
                <a:latin typeface="Calibri" panose="020F0502020204030204" pitchFamily="34" charset="0"/>
              </a:defRPr>
            </a:lvl1pPr>
            <a:lvl2pPr marL="731286" indent="-281264" defTabSz="914108">
              <a:defRPr sz="2400">
                <a:solidFill>
                  <a:schemeClr val="tx1"/>
                </a:solidFill>
                <a:latin typeface="Calibri" panose="020F0502020204030204" pitchFamily="34" charset="0"/>
              </a:defRPr>
            </a:lvl2pPr>
            <a:lvl3pPr marL="1125055" indent="-225011" defTabSz="914108">
              <a:defRPr sz="2400">
                <a:solidFill>
                  <a:schemeClr val="tx1"/>
                </a:solidFill>
                <a:latin typeface="Calibri" panose="020F0502020204030204" pitchFamily="34" charset="0"/>
              </a:defRPr>
            </a:lvl3pPr>
            <a:lvl4pPr marL="1575077" indent="-225011" defTabSz="914108">
              <a:defRPr sz="2400">
                <a:solidFill>
                  <a:schemeClr val="tx1"/>
                </a:solidFill>
                <a:latin typeface="Calibri" panose="020F0502020204030204" pitchFamily="34" charset="0"/>
              </a:defRPr>
            </a:lvl4pPr>
            <a:lvl5pPr marL="2025099" indent="-225011" defTabSz="914108">
              <a:defRPr sz="2400">
                <a:solidFill>
                  <a:schemeClr val="tx1"/>
                </a:solidFill>
                <a:latin typeface="Calibri" panose="020F0502020204030204" pitchFamily="34" charset="0"/>
              </a:defRPr>
            </a:lvl5pPr>
            <a:lvl6pPr marL="2475121" indent="-225011" defTabSz="914108" eaLnBrk="0" fontAlgn="base" hangingPunct="0">
              <a:spcBef>
                <a:spcPct val="0"/>
              </a:spcBef>
              <a:spcAft>
                <a:spcPct val="0"/>
              </a:spcAft>
              <a:defRPr sz="2400">
                <a:solidFill>
                  <a:schemeClr val="tx1"/>
                </a:solidFill>
                <a:latin typeface="Calibri" panose="020F0502020204030204" pitchFamily="34" charset="0"/>
              </a:defRPr>
            </a:lvl6pPr>
            <a:lvl7pPr marL="2925143" indent="-225011" defTabSz="914108" eaLnBrk="0" fontAlgn="base" hangingPunct="0">
              <a:spcBef>
                <a:spcPct val="0"/>
              </a:spcBef>
              <a:spcAft>
                <a:spcPct val="0"/>
              </a:spcAft>
              <a:defRPr sz="2400">
                <a:solidFill>
                  <a:schemeClr val="tx1"/>
                </a:solidFill>
                <a:latin typeface="Calibri" panose="020F0502020204030204" pitchFamily="34" charset="0"/>
              </a:defRPr>
            </a:lvl7pPr>
            <a:lvl8pPr marL="3375165" indent="-225011" defTabSz="914108" eaLnBrk="0" fontAlgn="base" hangingPunct="0">
              <a:spcBef>
                <a:spcPct val="0"/>
              </a:spcBef>
              <a:spcAft>
                <a:spcPct val="0"/>
              </a:spcAft>
              <a:defRPr sz="2400">
                <a:solidFill>
                  <a:schemeClr val="tx1"/>
                </a:solidFill>
                <a:latin typeface="Calibri" panose="020F0502020204030204" pitchFamily="34" charset="0"/>
              </a:defRPr>
            </a:lvl8pPr>
            <a:lvl9pPr marL="3825187" indent="-225011" defTabSz="914108" eaLnBrk="0" fontAlgn="base" hangingPunct="0">
              <a:spcBef>
                <a:spcPct val="0"/>
              </a:spcBef>
              <a:spcAft>
                <a:spcPct val="0"/>
              </a:spcAft>
              <a:defRPr sz="2400">
                <a:solidFill>
                  <a:schemeClr val="tx1"/>
                </a:solidFill>
                <a:latin typeface="Calibri" panose="020F0502020204030204" pitchFamily="34" charset="0"/>
              </a:defRPr>
            </a:lvl9pPr>
          </a:lstStyle>
          <a:p>
            <a:fld id="{1D4A41F1-6BF0-47C4-8CB0-18B697949A64}" type="slidenum">
              <a:rPr lang="en-US" altLang="fr-FR" sz="1200" smtClean="0">
                <a:latin typeface="Tahoma" panose="020B0604030504040204" pitchFamily="34" charset="0"/>
              </a:rPr>
              <a:pPr/>
              <a:t>441</a:t>
            </a:fld>
            <a:endParaRPr lang="en-US" altLang="fr-FR" sz="1200" dirty="0">
              <a:latin typeface="Tahoma" panose="020B060403050404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4" tIns="45002" rIns="90004" bIns="45002"/>
          <a:lstStyle>
            <a:lvl1pPr defTabSz="914108">
              <a:defRPr sz="2400">
                <a:solidFill>
                  <a:schemeClr val="tx1"/>
                </a:solidFill>
                <a:latin typeface="Calibri" panose="020F0502020204030204" pitchFamily="34" charset="0"/>
              </a:defRPr>
            </a:lvl1pPr>
            <a:lvl2pPr marL="731286" indent="-281264" defTabSz="914108">
              <a:defRPr sz="2400">
                <a:solidFill>
                  <a:schemeClr val="tx1"/>
                </a:solidFill>
                <a:latin typeface="Calibri" panose="020F0502020204030204" pitchFamily="34" charset="0"/>
              </a:defRPr>
            </a:lvl2pPr>
            <a:lvl3pPr marL="1125055" indent="-225011" defTabSz="914108">
              <a:defRPr sz="2400">
                <a:solidFill>
                  <a:schemeClr val="tx1"/>
                </a:solidFill>
                <a:latin typeface="Calibri" panose="020F0502020204030204" pitchFamily="34" charset="0"/>
              </a:defRPr>
            </a:lvl3pPr>
            <a:lvl4pPr marL="1575077" indent="-225011" defTabSz="914108">
              <a:defRPr sz="2400">
                <a:solidFill>
                  <a:schemeClr val="tx1"/>
                </a:solidFill>
                <a:latin typeface="Calibri" panose="020F0502020204030204" pitchFamily="34" charset="0"/>
              </a:defRPr>
            </a:lvl4pPr>
            <a:lvl5pPr marL="2025099" indent="-225011" defTabSz="914108">
              <a:defRPr sz="2400">
                <a:solidFill>
                  <a:schemeClr val="tx1"/>
                </a:solidFill>
                <a:latin typeface="Calibri" panose="020F0502020204030204" pitchFamily="34" charset="0"/>
              </a:defRPr>
            </a:lvl5pPr>
            <a:lvl6pPr marL="2475121" indent="-225011" defTabSz="914108" eaLnBrk="0" fontAlgn="base" hangingPunct="0">
              <a:spcBef>
                <a:spcPct val="0"/>
              </a:spcBef>
              <a:spcAft>
                <a:spcPct val="0"/>
              </a:spcAft>
              <a:defRPr sz="2400">
                <a:solidFill>
                  <a:schemeClr val="tx1"/>
                </a:solidFill>
                <a:latin typeface="Calibri" panose="020F0502020204030204" pitchFamily="34" charset="0"/>
              </a:defRPr>
            </a:lvl6pPr>
            <a:lvl7pPr marL="2925143" indent="-225011" defTabSz="914108" eaLnBrk="0" fontAlgn="base" hangingPunct="0">
              <a:spcBef>
                <a:spcPct val="0"/>
              </a:spcBef>
              <a:spcAft>
                <a:spcPct val="0"/>
              </a:spcAft>
              <a:defRPr sz="2400">
                <a:solidFill>
                  <a:schemeClr val="tx1"/>
                </a:solidFill>
                <a:latin typeface="Calibri" panose="020F0502020204030204" pitchFamily="34" charset="0"/>
              </a:defRPr>
            </a:lvl7pPr>
            <a:lvl8pPr marL="3375165" indent="-225011" defTabSz="914108" eaLnBrk="0" fontAlgn="base" hangingPunct="0">
              <a:spcBef>
                <a:spcPct val="0"/>
              </a:spcBef>
              <a:spcAft>
                <a:spcPct val="0"/>
              </a:spcAft>
              <a:defRPr sz="2400">
                <a:solidFill>
                  <a:schemeClr val="tx1"/>
                </a:solidFill>
                <a:latin typeface="Calibri" panose="020F0502020204030204" pitchFamily="34" charset="0"/>
              </a:defRPr>
            </a:lvl8pPr>
            <a:lvl9pPr marL="3825187" indent="-225011" defTabSz="914108" eaLnBrk="0" fontAlgn="base" hangingPunct="0">
              <a:spcBef>
                <a:spcPct val="0"/>
              </a:spcBef>
              <a:spcAft>
                <a:spcPct val="0"/>
              </a:spcAft>
              <a:defRPr sz="2400">
                <a:solidFill>
                  <a:schemeClr val="tx1"/>
                </a:solidFill>
                <a:latin typeface="Calibri" panose="020F0502020204030204" pitchFamily="34" charset="0"/>
              </a:defRPr>
            </a:lvl9pPr>
          </a:lstStyle>
          <a:p>
            <a:fld id="{7A17ECE2-F3F2-4290-8C03-6285593C1C04}" type="slidenum">
              <a:rPr lang="en-US" altLang="fr-FR" sz="1200" smtClean="0">
                <a:latin typeface="Tahoma" panose="020B0604030504040204" pitchFamily="34" charset="0"/>
              </a:rPr>
              <a:pPr/>
              <a:t>442</a:t>
            </a:fld>
            <a:endParaRPr lang="en-US" altLang="fr-FR" sz="1200" dirty="0">
              <a:latin typeface="Tahoma" panose="020B060403050404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iapositive de titre">
    <p:bg>
      <p:bgRef idx="1001">
        <a:schemeClr val="bg2"/>
      </p:bgRef>
    </p:bg>
    <p:spTree>
      <p:nvGrpSpPr>
        <p:cNvPr id="1" name=""/>
        <p:cNvGrpSpPr/>
        <p:nvPr/>
      </p:nvGrpSpPr>
      <p:grpSpPr>
        <a:xfrm>
          <a:off x="0" y="0"/>
          <a:ext cx="0" cy="0"/>
          <a:chOff x="0" y="0"/>
          <a:chExt cx="0" cy="0"/>
        </a:xfrm>
      </p:grpSpPr>
      <p:pic>
        <p:nvPicPr>
          <p:cNvPr id="13" name="Picture 2" descr="RÃ©sultat de recherche d'images pour &quot;machine learning&quot;"/>
          <p:cNvPicPr>
            <a:picLocks noChangeAspect="1" noChangeArrowheads="1"/>
          </p:cNvPicPr>
          <p:nvPr userDrawn="1"/>
        </p:nvPicPr>
        <p:blipFill>
          <a:blip r:embed="rId2"/>
          <a:srcRect/>
          <a:stretch>
            <a:fillRect/>
          </a:stretch>
        </p:blipFill>
        <p:spPr bwMode="auto">
          <a:xfrm>
            <a:off x="0" y="0"/>
            <a:ext cx="9144000" cy="4473788"/>
          </a:xfrm>
          <a:prstGeom prst="rect">
            <a:avLst/>
          </a:prstGeom>
          <a:noFill/>
        </p:spPr>
      </p:pic>
      <p:sp>
        <p:nvSpPr>
          <p:cNvPr id="7" name="Rectangle 6"/>
          <p:cNvSpPr/>
          <p:nvPr/>
        </p:nvSpPr>
        <p:spPr>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fr-FR"/>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fr-FR"/>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fr-FR"/>
          </a:p>
        </p:txBody>
      </p:sp>
      <p:sp>
        <p:nvSpPr>
          <p:cNvPr id="9" name="Subtitle 8"/>
          <p:cNvSpPr>
            <a:spLocks noGrp="1"/>
          </p:cNvSpPr>
          <p:nvPr>
            <p:ph type="subTitle" idx="1"/>
          </p:nvPr>
        </p:nvSpPr>
        <p:spPr>
          <a:xfrm>
            <a:off x="2362200" y="4537528"/>
            <a:ext cx="6515100" cy="514350"/>
          </a:xfrm>
        </p:spPr>
        <p:txBody>
          <a:bodyPr anchor="ctr"/>
          <a:lstStyle>
            <a:lvl1pPr marL="0" indent="0" algn="l" eaLnBrk="1" latinLnBrk="0" hangingPunct="1">
              <a:buNone/>
              <a:defRPr kumimoji="0" lang="fr-FR" sz="2800">
                <a:solidFill>
                  <a:srgbClr val="FFFFFF"/>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extLst/>
          </a:lstStyle>
          <a:p>
            <a:pPr eaLnBrk="1" latinLnBrk="0" hangingPunct="1"/>
            <a:r>
              <a:rPr lang="fr-FR"/>
              <a:t>Cliquez pour modifier le style des sous-titres du masque</a:t>
            </a:r>
            <a:endParaRPr/>
          </a:p>
        </p:txBody>
      </p:sp>
      <p:sp>
        <p:nvSpPr>
          <p:cNvPr id="28" name="Date Placeholder 27"/>
          <p:cNvSpPr>
            <a:spLocks noGrp="1"/>
          </p:cNvSpPr>
          <p:nvPr>
            <p:ph type="dt" sz="half" idx="10"/>
          </p:nvPr>
        </p:nvSpPr>
        <p:spPr>
          <a:xfrm>
            <a:off x="76200" y="4551524"/>
            <a:ext cx="2057400" cy="514350"/>
          </a:xfrm>
        </p:spPr>
        <p:txBody>
          <a:bodyPr>
            <a:noAutofit/>
          </a:bodyPr>
          <a:lstStyle>
            <a:lvl1pPr algn="ctr" eaLnBrk="1" latinLnBrk="0" hangingPunct="1">
              <a:defRPr kumimoji="0" lang="fr-FR" sz="2000">
                <a:solidFill>
                  <a:srgbClr val="FFFFFF"/>
                </a:solidFill>
              </a:defRPr>
            </a:lvl1pPr>
            <a:extLst/>
          </a:lstStyle>
          <a:p>
            <a:pPr algn="ctr"/>
            <a:fld id="{047E157E-8DCB-4F70-A0AF-5EB586A91DD4}" type="datetime1">
              <a:rPr kumimoji="0" lang="fr-FR">
                <a:solidFill>
                  <a:srgbClr val="FFFFFF"/>
                </a:solidFill>
              </a:rPr>
              <a:pPr algn="ctr"/>
              <a:t>06/05/2022</a:t>
            </a:fld>
            <a:endParaRPr kumimoji="0" lang="fr-FR" sz="2000">
              <a:solidFill>
                <a:srgbClr val="FFFFFF"/>
              </a:solidFill>
            </a:endParaRPr>
          </a:p>
        </p:txBody>
      </p:sp>
      <p:sp>
        <p:nvSpPr>
          <p:cNvPr id="17" name="Footer Placeholder 16"/>
          <p:cNvSpPr>
            <a:spLocks noGrp="1"/>
          </p:cNvSpPr>
          <p:nvPr>
            <p:ph type="ftr" sz="quarter" idx="11"/>
          </p:nvPr>
        </p:nvSpPr>
        <p:spPr>
          <a:xfrm>
            <a:off x="2085393" y="177404"/>
            <a:ext cx="5867400" cy="273844"/>
          </a:xfrm>
        </p:spPr>
        <p:txBody>
          <a:bodyPr/>
          <a:lstStyle>
            <a:lvl1pPr algn="r" eaLnBrk="1" latinLnBrk="0" hangingPunct="1">
              <a:defRPr kumimoji="0" lang="fr-FR">
                <a:solidFill>
                  <a:schemeClr val="tx2"/>
                </a:solidFill>
              </a:defRPr>
            </a:lvl1pPr>
            <a:extLst/>
          </a:lstStyle>
          <a:p>
            <a:pPr algn="r"/>
            <a:endParaRPr kumimoji="0" lang="fr-FR">
              <a:solidFill>
                <a:schemeClr val="tx2"/>
              </a:solidFill>
            </a:endParaRPr>
          </a:p>
        </p:txBody>
      </p:sp>
      <p:sp>
        <p:nvSpPr>
          <p:cNvPr id="29" name="Slide Number Placeholder 28"/>
          <p:cNvSpPr>
            <a:spLocks noGrp="1"/>
          </p:cNvSpPr>
          <p:nvPr>
            <p:ph type="sldNum" sz="quarter" idx="12"/>
          </p:nvPr>
        </p:nvSpPr>
        <p:spPr>
          <a:xfrm>
            <a:off x="8001000" y="171450"/>
            <a:ext cx="838200" cy="285750"/>
          </a:xfrm>
        </p:spPr>
        <p:txBody>
          <a:bodyPr/>
          <a:lstStyle>
            <a:lvl1pPr eaLnBrk="1" latinLnBrk="0" hangingPunct="1">
              <a:defRPr kumimoji="0" lang="fr-FR">
                <a:solidFill>
                  <a:schemeClr val="tx2"/>
                </a:solidFill>
              </a:defRPr>
            </a:lvl1pPr>
            <a:extLst/>
          </a:lstStyle>
          <a:p>
            <a:fld id="{8F82E0A0-C266-4798-8C8F-B9F91E9DA37E}" type="slidenum">
              <a:rPr kumimoji="0" lang="fr-FR">
                <a:solidFill>
                  <a:schemeClr val="tx2"/>
                </a:solidFill>
              </a:rPr>
              <a:pPr/>
              <a:t>‹N°›</a:t>
            </a:fld>
            <a:endParaRPr kumimoji="0" lang="fr-FR">
              <a:solidFill>
                <a:schemeClr val="tx2"/>
              </a:solidFill>
            </a:endParaRPr>
          </a:p>
        </p:txBody>
      </p:sp>
      <p:sp>
        <p:nvSpPr>
          <p:cNvPr id="12" name="Rectangle 11"/>
          <p:cNvSpPr>
            <a:spLocks noGrp="1"/>
          </p:cNvSpPr>
          <p:nvPr>
            <p:ph type="title"/>
          </p:nvPr>
        </p:nvSpPr>
        <p:spPr>
          <a:xfrm>
            <a:off x="2362200" y="2343150"/>
            <a:ext cx="6477000" cy="2038350"/>
          </a:xfrm>
        </p:spPr>
        <p:txBody>
          <a:bodyPr rtlCol="0" anchor="b"/>
          <a:lstStyle>
            <a:lvl1pPr eaLnBrk="1" latinLnBrk="0" hangingPunct="1">
              <a:defRPr kumimoji="0" lang="fr-FR" cap="all" baseline="0"/>
            </a:lvl1pPr>
            <a:extLst/>
          </a:lstStyle>
          <a:p>
            <a:pPr eaLnBrk="1" latinLnBrk="0" hangingPunct="1"/>
            <a:r>
              <a:rPr lang="fr-FR"/>
              <a:t>Cliquez pour modifier le style du titre</a:t>
            </a:r>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idx="10"/>
          </p:nvPr>
        </p:nvSpPr>
        <p:spPr/>
        <p:txBody>
          <a:bodyPr/>
          <a:lstStyle>
            <a:lvl1pPr>
              <a:defRPr/>
            </a:lvl1pPr>
          </a:lstStyle>
          <a:p>
            <a:endParaRPr lang="en-US"/>
          </a:p>
        </p:txBody>
      </p:sp>
      <p:sp>
        <p:nvSpPr>
          <p:cNvPr id="5" name="Espace réservé du pied de page 4"/>
          <p:cNvSpPr>
            <a:spLocks noGrp="1"/>
          </p:cNvSpPr>
          <p:nvPr>
            <p:ph type="ftr" idx="11"/>
          </p:nvPr>
        </p:nvSpPr>
        <p:spPr/>
        <p:txBody>
          <a:bodyPr/>
          <a:lstStyle>
            <a:lvl1pPr>
              <a:defRPr/>
            </a:lvl1pPr>
          </a:lstStyle>
          <a:p>
            <a:endParaRPr lang="en-US"/>
          </a:p>
        </p:txBody>
      </p:sp>
      <p:sp>
        <p:nvSpPr>
          <p:cNvPr id="6" name="Espace réservé du numéro de diapositive 5"/>
          <p:cNvSpPr>
            <a:spLocks noGrp="1"/>
          </p:cNvSpPr>
          <p:nvPr>
            <p:ph type="sldNum" idx="12"/>
          </p:nvPr>
        </p:nvSpPr>
        <p:spPr/>
        <p:txBody>
          <a:bodyPr/>
          <a:lstStyle>
            <a:lvl1pPr>
              <a:defRPr/>
            </a:lvl1pPr>
          </a:lstStyle>
          <a:p>
            <a:fld id="{219D6A9E-D858-474C-BE88-4A0F9AA7C860}" type="slidenum">
              <a:rPr lang="en-US"/>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cSld name="Titre. Texte et image de la bibliothèque">
    <p:spTree>
      <p:nvGrpSpPr>
        <p:cNvPr id="1" name=""/>
        <p:cNvGrpSpPr/>
        <p:nvPr/>
      </p:nvGrpSpPr>
      <p:grpSpPr>
        <a:xfrm>
          <a:off x="0" y="0"/>
          <a:ext cx="0" cy="0"/>
          <a:chOff x="0" y="0"/>
          <a:chExt cx="0" cy="0"/>
        </a:xfrm>
      </p:grpSpPr>
      <p:sp>
        <p:nvSpPr>
          <p:cNvPr id="2" name="Titre 1"/>
          <p:cNvSpPr>
            <a:spLocks noGrp="1"/>
          </p:cNvSpPr>
          <p:nvPr>
            <p:ph type="title"/>
          </p:nvPr>
        </p:nvSpPr>
        <p:spPr>
          <a:xfrm>
            <a:off x="1371600" y="457200"/>
            <a:ext cx="7378700" cy="857250"/>
          </a:xfrm>
        </p:spPr>
        <p:txBody>
          <a:bodyPr/>
          <a:lstStyle/>
          <a:p>
            <a:r>
              <a:rPr lang="fr-FR"/>
              <a:t>Modifiez le style du titre</a:t>
            </a:r>
          </a:p>
        </p:txBody>
      </p:sp>
      <p:sp>
        <p:nvSpPr>
          <p:cNvPr id="3" name="Espace réservé du texte 2"/>
          <p:cNvSpPr>
            <a:spLocks noGrp="1"/>
          </p:cNvSpPr>
          <p:nvPr>
            <p:ph type="body" sz="half" idx="1"/>
          </p:nvPr>
        </p:nvSpPr>
        <p:spPr>
          <a:xfrm>
            <a:off x="809626" y="1660923"/>
            <a:ext cx="3902075" cy="3226594"/>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image en ligne 3"/>
          <p:cNvSpPr>
            <a:spLocks noGrp="1"/>
          </p:cNvSpPr>
          <p:nvPr>
            <p:ph type="clipArt" sz="half" idx="2"/>
          </p:nvPr>
        </p:nvSpPr>
        <p:spPr>
          <a:xfrm>
            <a:off x="4864101" y="1660923"/>
            <a:ext cx="3903663" cy="3226594"/>
          </a:xfrm>
        </p:spPr>
        <p:txBody>
          <a:bodyPr/>
          <a:lstStyle/>
          <a:p>
            <a:pPr lvl="0"/>
            <a:endParaRPr lang="fr-FR" noProof="0"/>
          </a:p>
        </p:txBody>
      </p:sp>
      <p:sp>
        <p:nvSpPr>
          <p:cNvPr id="5" name="Espace réservé du numéro de diapositive 4"/>
          <p:cNvSpPr>
            <a:spLocks noGrp="1"/>
          </p:cNvSpPr>
          <p:nvPr>
            <p:ph type="sldNum" sz="quarter" idx="10"/>
          </p:nvPr>
        </p:nvSpPr>
        <p:spPr>
          <a:xfrm>
            <a:off x="6589714" y="4945857"/>
            <a:ext cx="2193925" cy="179785"/>
          </a:xfrm>
        </p:spPr>
        <p:txBody>
          <a:bodyPr/>
          <a:lstStyle>
            <a:lvl1pPr>
              <a:defRPr/>
            </a:lvl1pPr>
          </a:lstStyle>
          <a:p>
            <a:pPr>
              <a:defRPr/>
            </a:pPr>
            <a:fld id="{3A1E9F38-0D42-4043-9078-D7524492448D}" type="slidenum">
              <a:rPr lang="fr-FR" altLang="fr-FR"/>
              <a:pPr>
                <a:defRPr/>
              </a:pPr>
              <a:t>‹N°›</a:t>
            </a:fld>
            <a:endParaRPr lang="fr-FR" altLang="fr-FR"/>
          </a:p>
        </p:txBody>
      </p:sp>
    </p:spTree>
    <p:extLst>
      <p:ext uri="{BB962C8B-B14F-4D97-AF65-F5344CB8AC3E}">
        <p14:creationId xmlns:p14="http://schemas.microsoft.com/office/powerpoint/2010/main" val="44456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20988"/>
            <a:ext cx="8393373" cy="769529"/>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 Placeholder 9"/>
          <p:cNvSpPr>
            <a:spLocks noGrp="1"/>
          </p:cNvSpPr>
          <p:nvPr>
            <p:ph type="body" sz="quarter" idx="10" hasCustomPrompt="1"/>
          </p:nvPr>
        </p:nvSpPr>
        <p:spPr>
          <a:xfrm>
            <a:off x="1590551" y="254632"/>
            <a:ext cx="7331993" cy="543185"/>
          </a:xfrm>
          <a:prstGeom prst="rect">
            <a:avLst/>
          </a:prstGeom>
        </p:spPr>
        <p:txBody>
          <a:bodyPr anchor="ctr"/>
          <a:lstStyle>
            <a:lvl1pPr marL="0" indent="0" algn="l">
              <a:buNone/>
              <a:defRPr sz="405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1" y="120988"/>
            <a:ext cx="1251062" cy="769529"/>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8466729" y="120988"/>
            <a:ext cx="677272" cy="769529"/>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449681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254632"/>
            <a:ext cx="9144000" cy="594454"/>
          </a:xfrm>
          <a:prstGeom prst="rect">
            <a:avLst/>
          </a:prstGeom>
        </p:spPr>
        <p:txBody>
          <a:bodyPr anchor="ctr"/>
          <a:lstStyle>
            <a:lvl1pPr marL="0" indent="0" algn="ctr">
              <a:lnSpc>
                <a:spcPct val="100000"/>
              </a:lnSpc>
              <a:buNone/>
              <a:defRPr sz="405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242647" y="4767943"/>
            <a:ext cx="8901353" cy="2547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242648" y="4761966"/>
            <a:ext cx="423837" cy="260702"/>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315368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15291" y="289559"/>
            <a:ext cx="8313419" cy="430138"/>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2500" b="0" i="0" u="none" strike="noStrike" cap="none">
                <a:solidFill>
                  <a:srgbClr val="4A4F55"/>
                </a:solidFill>
                <a:latin typeface="Arial"/>
                <a:ea typeface="Arial"/>
                <a:cs typeface="Arial"/>
                <a:sym typeface="Arial"/>
              </a:defRPr>
            </a:lvl1pPr>
            <a:lvl2pPr marL="0" marR="0" lvl="1" indent="0" algn="l" rtl="0">
              <a:spcBef>
                <a:spcPts val="0"/>
              </a:spcBef>
              <a:spcAft>
                <a:spcPts val="0"/>
              </a:spcAft>
              <a:buNone/>
              <a:defRPr sz="2000" b="1" i="0" u="none" strike="noStrike" cap="none">
                <a:solidFill>
                  <a:srgbClr val="73B900"/>
                </a:solidFill>
                <a:latin typeface="Arial"/>
                <a:ea typeface="Arial"/>
                <a:cs typeface="Arial"/>
                <a:sym typeface="Arial"/>
              </a:defRPr>
            </a:lvl2pPr>
            <a:lvl3pPr marL="0" marR="0" lvl="2" indent="0" algn="l" rtl="0">
              <a:spcBef>
                <a:spcPts val="0"/>
              </a:spcBef>
              <a:spcAft>
                <a:spcPts val="0"/>
              </a:spcAft>
              <a:buNone/>
              <a:defRPr sz="2000" b="1" i="0" u="none" strike="noStrike" cap="none">
                <a:solidFill>
                  <a:srgbClr val="73B900"/>
                </a:solidFill>
                <a:latin typeface="Arial"/>
                <a:ea typeface="Arial"/>
                <a:cs typeface="Arial"/>
                <a:sym typeface="Arial"/>
              </a:defRPr>
            </a:lvl3pPr>
            <a:lvl4pPr marL="0" marR="0" lvl="3" indent="0" algn="l" rtl="0">
              <a:spcBef>
                <a:spcPts val="0"/>
              </a:spcBef>
              <a:spcAft>
                <a:spcPts val="0"/>
              </a:spcAft>
              <a:buNone/>
              <a:defRPr sz="2000" b="1" i="0" u="none" strike="noStrike" cap="none">
                <a:solidFill>
                  <a:srgbClr val="73B900"/>
                </a:solidFill>
                <a:latin typeface="Arial"/>
                <a:ea typeface="Arial"/>
                <a:cs typeface="Arial"/>
                <a:sym typeface="Arial"/>
              </a:defRPr>
            </a:lvl4pPr>
            <a:lvl5pPr marL="0" marR="0" lvl="4" indent="0" algn="l" rtl="0">
              <a:spcBef>
                <a:spcPts val="0"/>
              </a:spcBef>
              <a:spcAft>
                <a:spcPts val="0"/>
              </a:spcAft>
              <a:buNone/>
              <a:defRPr sz="2000" b="1" i="0" u="none" strike="noStrike" cap="none">
                <a:solidFill>
                  <a:srgbClr val="73B900"/>
                </a:solidFill>
                <a:latin typeface="Arial"/>
                <a:ea typeface="Arial"/>
                <a:cs typeface="Arial"/>
                <a:sym typeface="Arial"/>
              </a:defRPr>
            </a:lvl5pPr>
            <a:lvl6pPr marL="285728" marR="0" lvl="5" indent="-10571" algn="l" rtl="0">
              <a:spcBef>
                <a:spcPts val="0"/>
              </a:spcBef>
              <a:spcAft>
                <a:spcPts val="0"/>
              </a:spcAft>
              <a:buNone/>
              <a:defRPr sz="2000" b="1" i="0" u="none" strike="noStrike" cap="none">
                <a:solidFill>
                  <a:srgbClr val="73B900"/>
                </a:solidFill>
                <a:latin typeface="Arial"/>
                <a:ea typeface="Arial"/>
                <a:cs typeface="Arial"/>
                <a:sym typeface="Arial"/>
              </a:defRPr>
            </a:lvl6pPr>
            <a:lvl7pPr marL="571455" marR="0" lvl="6" indent="-10560" algn="l" rtl="0">
              <a:spcBef>
                <a:spcPts val="0"/>
              </a:spcBef>
              <a:spcAft>
                <a:spcPts val="0"/>
              </a:spcAft>
              <a:buNone/>
              <a:defRPr sz="2000" b="1" i="0" u="none" strike="noStrike" cap="none">
                <a:solidFill>
                  <a:srgbClr val="73B900"/>
                </a:solidFill>
                <a:latin typeface="Arial"/>
                <a:ea typeface="Arial"/>
                <a:cs typeface="Arial"/>
                <a:sym typeface="Arial"/>
              </a:defRPr>
            </a:lvl7pPr>
            <a:lvl8pPr marL="857182" marR="0" lvl="7" indent="-10549" algn="l" rtl="0">
              <a:spcBef>
                <a:spcPts val="0"/>
              </a:spcBef>
              <a:spcAft>
                <a:spcPts val="0"/>
              </a:spcAft>
              <a:buNone/>
              <a:defRPr sz="2000" b="1" i="0" u="none" strike="noStrike" cap="none">
                <a:solidFill>
                  <a:srgbClr val="73B900"/>
                </a:solidFill>
                <a:latin typeface="Arial"/>
                <a:ea typeface="Arial"/>
                <a:cs typeface="Arial"/>
                <a:sym typeface="Arial"/>
              </a:defRPr>
            </a:lvl8pPr>
            <a:lvl9pPr marL="1142908" marR="0" lvl="8" indent="-10536" algn="l" rtl="0">
              <a:spcBef>
                <a:spcPts val="0"/>
              </a:spcBef>
              <a:spcAft>
                <a:spcPts val="0"/>
              </a:spcAft>
              <a:buNone/>
              <a:defRPr sz="2000" b="1" i="0" u="none" strike="noStrike" cap="none">
                <a:solidFill>
                  <a:srgbClr val="73B900"/>
                </a:solidFill>
                <a:latin typeface="Arial"/>
                <a:ea typeface="Arial"/>
                <a:cs typeface="Arial"/>
                <a:sym typeface="Arial"/>
              </a:defRPr>
            </a:lvl9pPr>
          </a:lstStyle>
          <a:p>
            <a:endParaRPr/>
          </a:p>
        </p:txBody>
      </p:sp>
      <p:sp>
        <p:nvSpPr>
          <p:cNvPr id="30" name="Shape 30"/>
          <p:cNvSpPr txBox="1">
            <a:spLocks noGrp="1"/>
          </p:cNvSpPr>
          <p:nvPr>
            <p:ph type="body" idx="1"/>
          </p:nvPr>
        </p:nvSpPr>
        <p:spPr>
          <a:xfrm>
            <a:off x="426504" y="1623881"/>
            <a:ext cx="8290560" cy="3209664"/>
          </a:xfrm>
          <a:prstGeom prst="rect">
            <a:avLst/>
          </a:prstGeom>
          <a:noFill/>
          <a:ln>
            <a:noFill/>
          </a:ln>
        </p:spPr>
        <p:txBody>
          <a:bodyPr lIns="91425" tIns="91425" rIns="91425" bIns="91425" anchor="t" anchorCtr="0"/>
          <a:lstStyle>
            <a:lvl1pPr marL="236793" marR="0" lvl="0" indent="-141547" algn="l" rtl="0">
              <a:lnSpc>
                <a:spcPct val="90000"/>
              </a:lnSpc>
              <a:spcBef>
                <a:spcPts val="187"/>
              </a:spcBef>
              <a:spcAft>
                <a:spcPts val="187"/>
              </a:spcAft>
              <a:buClr>
                <a:srgbClr val="6F6F6F"/>
              </a:buClr>
              <a:buSzPct val="100000"/>
              <a:buFont typeface="Arial"/>
              <a:buChar char="–"/>
              <a:defRPr sz="1500" b="0" i="0" u="none" strike="noStrike" cap="none">
                <a:solidFill>
                  <a:srgbClr val="4A4F55"/>
                </a:solidFill>
                <a:latin typeface="Arial"/>
                <a:ea typeface="Arial"/>
                <a:cs typeface="Arial"/>
                <a:sym typeface="Arial"/>
              </a:defRPr>
            </a:lvl1pPr>
            <a:lvl2pPr marL="525177" marR="0" lvl="1" indent="-123026" algn="l" rtl="0">
              <a:lnSpc>
                <a:spcPct val="90000"/>
              </a:lnSpc>
              <a:spcBef>
                <a:spcPts val="187"/>
              </a:spcBef>
              <a:spcAft>
                <a:spcPts val="187"/>
              </a:spcAft>
              <a:buClr>
                <a:srgbClr val="6F6F6F"/>
              </a:buClr>
              <a:buSzPct val="100000"/>
              <a:buFont typeface="Arial"/>
              <a:buChar char="–"/>
              <a:defRPr sz="1167" b="0" i="0" u="none" strike="noStrike" cap="none">
                <a:solidFill>
                  <a:srgbClr val="4A4F55"/>
                </a:solidFill>
                <a:latin typeface="Arial"/>
                <a:ea typeface="Arial"/>
                <a:cs typeface="Arial"/>
                <a:sym typeface="Arial"/>
              </a:defRPr>
            </a:lvl2pPr>
            <a:lvl3pPr marL="670692" marR="0" lvl="2" indent="-99214" algn="l" rtl="0">
              <a:lnSpc>
                <a:spcPct val="90000"/>
              </a:lnSpc>
              <a:spcBef>
                <a:spcPts val="187"/>
              </a:spcBef>
              <a:spcAft>
                <a:spcPts val="187"/>
              </a:spcAft>
              <a:buClr>
                <a:srgbClr val="6F6F6F"/>
              </a:buClr>
              <a:buSzPct val="100000"/>
              <a:buFont typeface="Arial"/>
              <a:buChar char="–"/>
              <a:defRPr sz="1167" b="0" i="0" u="none" strike="noStrike" cap="none">
                <a:solidFill>
                  <a:srgbClr val="4A4F55"/>
                </a:solidFill>
                <a:latin typeface="Arial"/>
                <a:ea typeface="Arial"/>
                <a:cs typeface="Arial"/>
                <a:sym typeface="Arial"/>
              </a:defRPr>
            </a:lvl3pPr>
            <a:lvl4pPr marL="1109177" marR="0" lvl="3" indent="-66761" algn="l" rtl="0">
              <a:spcBef>
                <a:spcPts val="250"/>
              </a:spcBef>
              <a:spcAft>
                <a:spcPts val="0"/>
              </a:spcAft>
              <a:buClr>
                <a:schemeClr val="dk2"/>
              </a:buClr>
              <a:buSzPct val="100000"/>
              <a:buFont typeface="Arial"/>
              <a:buChar char="–"/>
              <a:defRPr sz="1250" b="0" i="0" u="none" strike="noStrike" cap="none">
                <a:solidFill>
                  <a:schemeClr val="dk2"/>
                </a:solidFill>
                <a:latin typeface="Arial"/>
                <a:ea typeface="Arial"/>
                <a:cs typeface="Arial"/>
                <a:sym typeface="Arial"/>
              </a:defRPr>
            </a:lvl4pPr>
            <a:lvl5pPr marL="1323472" marR="0" lvl="4" indent="-69396" algn="l" rtl="0">
              <a:spcBef>
                <a:spcPts val="250"/>
              </a:spcBef>
              <a:spcAft>
                <a:spcPts val="0"/>
              </a:spcAft>
              <a:buClr>
                <a:schemeClr val="dk2"/>
              </a:buClr>
              <a:buSzPct val="100000"/>
              <a:buFont typeface="Arial"/>
              <a:buChar char="»"/>
              <a:defRPr sz="1250" b="0" i="0" u="none" strike="noStrike" cap="none">
                <a:solidFill>
                  <a:schemeClr val="dk2"/>
                </a:solidFill>
                <a:latin typeface="Arial"/>
                <a:ea typeface="Arial"/>
                <a:cs typeface="Arial"/>
                <a:sym typeface="Arial"/>
              </a:defRPr>
            </a:lvl5pPr>
            <a:lvl6pPr marL="1609200" marR="0" lvl="5" indent="-69386" algn="l" rtl="0">
              <a:spcBef>
                <a:spcPts val="250"/>
              </a:spcBef>
              <a:spcAft>
                <a:spcPts val="0"/>
              </a:spcAft>
              <a:buClr>
                <a:schemeClr val="dk2"/>
              </a:buClr>
              <a:buSzPct val="100000"/>
              <a:buFont typeface="Arial"/>
              <a:buChar char="»"/>
              <a:defRPr sz="1250" b="0" i="0" u="none" strike="noStrike" cap="none">
                <a:solidFill>
                  <a:schemeClr val="dk2"/>
                </a:solidFill>
                <a:latin typeface="Arial"/>
                <a:ea typeface="Arial"/>
                <a:cs typeface="Arial"/>
                <a:sym typeface="Arial"/>
              </a:defRPr>
            </a:lvl6pPr>
            <a:lvl7pPr marL="1894927" marR="0" lvl="6" indent="-69375" algn="l" rtl="0">
              <a:spcBef>
                <a:spcPts val="250"/>
              </a:spcBef>
              <a:spcAft>
                <a:spcPts val="0"/>
              </a:spcAft>
              <a:buClr>
                <a:schemeClr val="dk2"/>
              </a:buClr>
              <a:buSzPct val="100000"/>
              <a:buFont typeface="Arial"/>
              <a:buChar char="»"/>
              <a:defRPr sz="1250" b="0" i="0" u="none" strike="noStrike" cap="none">
                <a:solidFill>
                  <a:schemeClr val="dk2"/>
                </a:solidFill>
                <a:latin typeface="Arial"/>
                <a:ea typeface="Arial"/>
                <a:cs typeface="Arial"/>
                <a:sym typeface="Arial"/>
              </a:defRPr>
            </a:lvl7pPr>
            <a:lvl8pPr marL="2180654" marR="0" lvl="7" indent="-69364" algn="l" rtl="0">
              <a:spcBef>
                <a:spcPts val="250"/>
              </a:spcBef>
              <a:spcAft>
                <a:spcPts val="0"/>
              </a:spcAft>
              <a:buClr>
                <a:schemeClr val="dk2"/>
              </a:buClr>
              <a:buSzPct val="100000"/>
              <a:buFont typeface="Arial"/>
              <a:buChar char="»"/>
              <a:defRPr sz="1250" b="0" i="0" u="none" strike="noStrike" cap="none">
                <a:solidFill>
                  <a:schemeClr val="dk2"/>
                </a:solidFill>
                <a:latin typeface="Arial"/>
                <a:ea typeface="Arial"/>
                <a:cs typeface="Arial"/>
                <a:sym typeface="Arial"/>
              </a:defRPr>
            </a:lvl8pPr>
            <a:lvl9pPr marL="2466381" marR="0" lvl="8" indent="-69351" algn="l" rtl="0">
              <a:spcBef>
                <a:spcPts val="250"/>
              </a:spcBef>
              <a:spcAft>
                <a:spcPts val="0"/>
              </a:spcAft>
              <a:buClr>
                <a:schemeClr val="dk2"/>
              </a:buClr>
              <a:buSzPct val="100000"/>
              <a:buFont typeface="Arial"/>
              <a:buChar char="»"/>
              <a:defRPr sz="1250" b="0" i="0" u="none" strike="noStrike" cap="none">
                <a:solidFill>
                  <a:schemeClr val="dk2"/>
                </a:solidFill>
                <a:latin typeface="Arial"/>
                <a:ea typeface="Arial"/>
                <a:cs typeface="Arial"/>
                <a:sym typeface="Arial"/>
              </a:defRPr>
            </a:lvl9pPr>
          </a:lstStyle>
          <a:p>
            <a:endParaRPr/>
          </a:p>
        </p:txBody>
      </p:sp>
      <p:sp>
        <p:nvSpPr>
          <p:cNvPr id="31" name="Shape 31"/>
          <p:cNvSpPr txBox="1">
            <a:spLocks noGrp="1"/>
          </p:cNvSpPr>
          <p:nvPr>
            <p:ph type="body" idx="2"/>
          </p:nvPr>
        </p:nvSpPr>
        <p:spPr>
          <a:xfrm>
            <a:off x="415291" y="1024667"/>
            <a:ext cx="8313419" cy="437885"/>
          </a:xfrm>
          <a:prstGeom prst="rect">
            <a:avLst/>
          </a:prstGeom>
          <a:noFill/>
          <a:ln>
            <a:noFill/>
          </a:ln>
        </p:spPr>
        <p:txBody>
          <a:bodyPr lIns="91425" tIns="91425" rIns="91425" bIns="91425" anchor="ctr" anchorCtr="0"/>
          <a:lstStyle>
            <a:lvl1pPr marL="0" marR="0" lvl="0" indent="0" algn="l" rtl="0">
              <a:lnSpc>
                <a:spcPct val="90000"/>
              </a:lnSpc>
              <a:spcBef>
                <a:spcPts val="187"/>
              </a:spcBef>
              <a:spcAft>
                <a:spcPts val="187"/>
              </a:spcAft>
              <a:buClr>
                <a:srgbClr val="6F6F6F"/>
              </a:buClr>
              <a:buFont typeface="Arial"/>
              <a:buNone/>
              <a:defRPr sz="2000" b="0" i="0" u="none" strike="noStrike" cap="none">
                <a:solidFill>
                  <a:schemeClr val="accent1"/>
                </a:solidFill>
                <a:latin typeface="Arial"/>
                <a:ea typeface="Arial"/>
                <a:cs typeface="Arial"/>
                <a:sym typeface="Arial"/>
              </a:defRPr>
            </a:lvl1pPr>
            <a:lvl2pPr marL="357159" marR="0" lvl="1" indent="-7922" algn="ctr" rtl="0">
              <a:lnSpc>
                <a:spcPct val="90000"/>
              </a:lnSpc>
              <a:spcBef>
                <a:spcPts val="187"/>
              </a:spcBef>
              <a:spcAft>
                <a:spcPts val="187"/>
              </a:spcAft>
              <a:buClr>
                <a:schemeClr val="dk1"/>
              </a:buClr>
              <a:buFont typeface="Arial"/>
              <a:buNone/>
              <a:defRPr sz="1750" b="0" i="0" u="none" strike="noStrike" cap="none">
                <a:solidFill>
                  <a:schemeClr val="lt2"/>
                </a:solidFill>
                <a:latin typeface="Trebuchet MS"/>
                <a:ea typeface="Trebuchet MS"/>
                <a:cs typeface="Trebuchet MS"/>
                <a:sym typeface="Trebuchet MS"/>
              </a:defRPr>
            </a:lvl2pPr>
            <a:lvl3pPr marL="680587" marR="0" lvl="2" indent="-3280" algn="ctr" rtl="0">
              <a:lnSpc>
                <a:spcPct val="90000"/>
              </a:lnSpc>
              <a:spcBef>
                <a:spcPts val="187"/>
              </a:spcBef>
              <a:spcAft>
                <a:spcPts val="187"/>
              </a:spcAft>
              <a:buClr>
                <a:schemeClr val="dk1"/>
              </a:buClr>
              <a:buFont typeface="Arial"/>
              <a:buNone/>
              <a:defRPr sz="1750" b="0" i="0" u="none" strike="noStrike" cap="none">
                <a:solidFill>
                  <a:schemeClr val="lt2"/>
                </a:solidFill>
                <a:latin typeface="Trebuchet MS"/>
                <a:ea typeface="Trebuchet MS"/>
                <a:cs typeface="Trebuchet MS"/>
                <a:sym typeface="Trebuchet MS"/>
              </a:defRPr>
            </a:lvl3pPr>
            <a:lvl4pPr marL="966313" marR="0" lvl="3" indent="-3268" algn="ctr" rtl="0">
              <a:spcBef>
                <a:spcPts val="350"/>
              </a:spcBef>
              <a:spcAft>
                <a:spcPts val="0"/>
              </a:spcAft>
              <a:buClr>
                <a:schemeClr val="lt2"/>
              </a:buClr>
              <a:buFont typeface="Trebuchet MS"/>
              <a:buNone/>
              <a:defRPr sz="1750" b="0" i="0" u="none" strike="noStrike" cap="none">
                <a:solidFill>
                  <a:schemeClr val="lt2"/>
                </a:solidFill>
                <a:latin typeface="Trebuchet MS"/>
                <a:ea typeface="Trebuchet MS"/>
                <a:cs typeface="Trebuchet MS"/>
                <a:sym typeface="Trebuchet MS"/>
              </a:defRPr>
            </a:lvl4pPr>
            <a:lvl5pPr marL="1180609" marR="0" lvl="4" indent="-5905" algn="ctr" rtl="0">
              <a:spcBef>
                <a:spcPts val="350"/>
              </a:spcBef>
              <a:spcAft>
                <a:spcPts val="0"/>
              </a:spcAft>
              <a:buClr>
                <a:schemeClr val="lt2"/>
              </a:buClr>
              <a:buFont typeface="Trebuchet MS"/>
              <a:buNone/>
              <a:defRPr sz="1750" b="0" i="0" u="none" strike="noStrike" cap="none">
                <a:solidFill>
                  <a:schemeClr val="lt2"/>
                </a:solidFill>
                <a:latin typeface="Trebuchet MS"/>
                <a:ea typeface="Trebuchet MS"/>
                <a:cs typeface="Trebuchet MS"/>
                <a:sym typeface="Trebuchet MS"/>
              </a:defRPr>
            </a:lvl5pPr>
            <a:lvl6pPr marL="1609200" marR="0" lvl="5" indent="-69386" algn="l" rtl="0">
              <a:spcBef>
                <a:spcPts val="250"/>
              </a:spcBef>
              <a:spcAft>
                <a:spcPts val="0"/>
              </a:spcAft>
              <a:buClr>
                <a:schemeClr val="dk2"/>
              </a:buClr>
              <a:buSzPct val="100000"/>
              <a:buFont typeface="Arial"/>
              <a:buChar char="»"/>
              <a:defRPr sz="1250" b="0" i="0" u="none" strike="noStrike" cap="none">
                <a:solidFill>
                  <a:schemeClr val="dk2"/>
                </a:solidFill>
                <a:latin typeface="Arial"/>
                <a:ea typeface="Arial"/>
                <a:cs typeface="Arial"/>
                <a:sym typeface="Arial"/>
              </a:defRPr>
            </a:lvl6pPr>
            <a:lvl7pPr marL="1894927" marR="0" lvl="6" indent="-69375" algn="l" rtl="0">
              <a:spcBef>
                <a:spcPts val="250"/>
              </a:spcBef>
              <a:spcAft>
                <a:spcPts val="0"/>
              </a:spcAft>
              <a:buClr>
                <a:schemeClr val="dk2"/>
              </a:buClr>
              <a:buSzPct val="100000"/>
              <a:buFont typeface="Arial"/>
              <a:buChar char="»"/>
              <a:defRPr sz="1250" b="0" i="0" u="none" strike="noStrike" cap="none">
                <a:solidFill>
                  <a:schemeClr val="dk2"/>
                </a:solidFill>
                <a:latin typeface="Arial"/>
                <a:ea typeface="Arial"/>
                <a:cs typeface="Arial"/>
                <a:sym typeface="Arial"/>
              </a:defRPr>
            </a:lvl7pPr>
            <a:lvl8pPr marL="2180654" marR="0" lvl="7" indent="-69364" algn="l" rtl="0">
              <a:spcBef>
                <a:spcPts val="250"/>
              </a:spcBef>
              <a:spcAft>
                <a:spcPts val="0"/>
              </a:spcAft>
              <a:buClr>
                <a:schemeClr val="dk2"/>
              </a:buClr>
              <a:buSzPct val="100000"/>
              <a:buFont typeface="Arial"/>
              <a:buChar char="»"/>
              <a:defRPr sz="1250" b="0" i="0" u="none" strike="noStrike" cap="none">
                <a:solidFill>
                  <a:schemeClr val="dk2"/>
                </a:solidFill>
                <a:latin typeface="Arial"/>
                <a:ea typeface="Arial"/>
                <a:cs typeface="Arial"/>
                <a:sym typeface="Arial"/>
              </a:defRPr>
            </a:lvl8pPr>
            <a:lvl9pPr marL="2466381" marR="0" lvl="8" indent="-69351" algn="l" rtl="0">
              <a:spcBef>
                <a:spcPts val="250"/>
              </a:spcBef>
              <a:spcAft>
                <a:spcPts val="0"/>
              </a:spcAft>
              <a:buClr>
                <a:schemeClr val="dk2"/>
              </a:buClr>
              <a:buSzPct val="100000"/>
              <a:buFont typeface="Arial"/>
              <a:buChar char="»"/>
              <a:defRPr sz="1250"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17408523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0702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pPr eaLnBrk="1" latinLnBrk="0" hangingPunct="1"/>
            <a:r>
              <a:rPr lang="fr-FR"/>
              <a:t>Cliquez pour modifier le style du titre</a:t>
            </a:r>
            <a:endParaRPr/>
          </a:p>
        </p:txBody>
      </p:sp>
      <p:sp>
        <p:nvSpPr>
          <p:cNvPr id="3" name="Rectangle 2"/>
          <p:cNvSpPr>
            <a:spLocks noGrp="1"/>
          </p:cNvSpPr>
          <p:nvPr>
            <p:ph type="dt" sz="half" idx="10"/>
          </p:nvPr>
        </p:nvSpPr>
        <p:spPr/>
        <p:txBody>
          <a:bodyPr/>
          <a:lstStyle/>
          <a:p>
            <a:fld id="{E4606EA6-EFEA-4C30-9264-4F9291A5780D}" type="datetime1">
              <a:rPr lang="fr-FR"/>
              <a:pPr/>
              <a:t>06/05/2022</a:t>
            </a:fld>
            <a:endParaRPr kumimoji="0" lang="fr-FR"/>
          </a:p>
        </p:txBody>
      </p:sp>
      <p:sp>
        <p:nvSpPr>
          <p:cNvPr id="4" name="Rectangle 3"/>
          <p:cNvSpPr>
            <a:spLocks noGrp="1"/>
          </p:cNvSpPr>
          <p:nvPr>
            <p:ph type="ftr" sz="quarter" idx="11"/>
          </p:nvPr>
        </p:nvSpPr>
        <p:spPr/>
        <p:txBody>
          <a:bodyPr/>
          <a:lstStyle/>
          <a:p>
            <a:endParaRPr kumimoji="0" lang="fr-FR"/>
          </a:p>
        </p:txBody>
      </p:sp>
      <p:sp>
        <p:nvSpPr>
          <p:cNvPr id="5" name="Rectangle 4"/>
          <p:cNvSpPr>
            <a:spLocks noGrp="1"/>
          </p:cNvSpPr>
          <p:nvPr>
            <p:ph type="sldNum" sz="quarter" idx="12"/>
          </p:nvPr>
        </p:nvSpPr>
        <p:spPr/>
        <p:txBody>
          <a:bodyPr/>
          <a:lstStyle/>
          <a:p>
            <a:pPr algn="ctr"/>
            <a:fld id="{8F82E0A0-C266-4798-8C8F-B9F91E9DA37E}" type="slidenum">
              <a:rPr kumimoji="0" lang="fr-FR" sz="1400" b="1">
                <a:solidFill>
                  <a:srgbClr val="FFFFFF"/>
                </a:solidFill>
              </a:rPr>
              <a:pPr algn="ctr"/>
              <a:t>‹N°›</a:t>
            </a:fld>
            <a:endParaRPr kumimoji="0" lang="fr-FR"/>
          </a:p>
        </p:txBody>
      </p:sp>
      <p:sp>
        <p:nvSpPr>
          <p:cNvPr id="7" name="Rectangle 6"/>
          <p:cNvSpPr>
            <a:spLocks noGrp="1"/>
          </p:cNvSpPr>
          <p:nvPr>
            <p:ph sz="quarter" idx="13"/>
          </p:nvPr>
        </p:nvSpPr>
        <p:spPr>
          <a:xfrm>
            <a:off x="609600" y="1352550"/>
            <a:ext cx="8153400" cy="32766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057400"/>
            <a:ext cx="7123113" cy="1254919"/>
          </a:xfrm>
        </p:spPr>
        <p:txBody>
          <a:bodyPr anchor="t"/>
          <a:lstStyle>
            <a:lvl1pPr eaLnBrk="1" latinLnBrk="0" hangingPunct="1">
              <a:buNone/>
              <a:defRPr kumimoji="0" lang="fr-FR" sz="2800">
                <a:solidFill>
                  <a:schemeClr val="tx2"/>
                </a:solidFill>
              </a:defRPr>
            </a:lvl1pPr>
            <a:lvl2pPr eaLnBrk="1" latinLnBrk="0" hangingPunct="1">
              <a:buNone/>
              <a:defRPr kumimoji="0" lang="fr-FR" sz="1800">
                <a:solidFill>
                  <a:schemeClr val="tx1">
                    <a:tint val="75000"/>
                  </a:schemeClr>
                </a:solidFill>
              </a:defRPr>
            </a:lvl2pPr>
            <a:lvl3pPr eaLnBrk="1" latinLnBrk="0" hangingPunct="1">
              <a:buNone/>
              <a:defRPr kumimoji="0" lang="fr-FR" sz="1600">
                <a:solidFill>
                  <a:schemeClr val="tx1">
                    <a:tint val="75000"/>
                  </a:schemeClr>
                </a:solidFill>
              </a:defRPr>
            </a:lvl3pPr>
            <a:lvl4pPr eaLnBrk="1" latinLnBrk="0" hangingPunct="1">
              <a:buNone/>
              <a:defRPr kumimoji="0" lang="fr-FR" sz="1400">
                <a:solidFill>
                  <a:schemeClr val="tx1">
                    <a:tint val="75000"/>
                  </a:schemeClr>
                </a:solidFill>
              </a:defRPr>
            </a:lvl4pPr>
            <a:lvl5pPr eaLnBrk="1" latinLnBrk="0" hangingPunct="1">
              <a:buNone/>
              <a:defRPr kumimoji="0" lang="fr-FR" sz="1400">
                <a:solidFill>
                  <a:schemeClr val="tx1">
                    <a:tint val="75000"/>
                  </a:schemeClr>
                </a:solidFill>
              </a:defRPr>
            </a:lvl5pPr>
            <a:extLst/>
          </a:lstStyle>
          <a:p>
            <a:pPr lvl="0" eaLnBrk="1" latinLnBrk="0" hangingPunct="1"/>
            <a:r>
              <a:rPr lang="fr-FR" dirty="0"/>
              <a:t>Cliquez pour modifier les styles du texte du masque</a:t>
            </a:r>
          </a:p>
        </p:txBody>
      </p:sp>
      <p:sp>
        <p:nvSpPr>
          <p:cNvPr id="7" name="Rectangle 6"/>
          <p:cNvSpPr/>
          <p:nvPr/>
        </p:nvSpPr>
        <p:spPr>
          <a:xfrm>
            <a:off x="0" y="1428742"/>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fr-FR"/>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fr-FR"/>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fr-FR"/>
          </a:p>
        </p:txBody>
      </p:sp>
      <p:sp>
        <p:nvSpPr>
          <p:cNvPr id="12" name="Date Placeholder 11"/>
          <p:cNvSpPr>
            <a:spLocks noGrp="1"/>
          </p:cNvSpPr>
          <p:nvPr>
            <p:ph type="dt" sz="half" idx="10"/>
          </p:nvPr>
        </p:nvSpPr>
        <p:spPr/>
        <p:txBody>
          <a:bodyPr/>
          <a:lstStyle/>
          <a:p>
            <a:fld id="{6FCF9F07-3BC7-4570-B054-79111B0A380C}" type="datetime1">
              <a:rPr lang="fr-FR"/>
              <a:pPr/>
              <a:t>06/05/2022</a:t>
            </a:fld>
            <a:endParaRPr kumimoji="0" lang="fr-FR"/>
          </a:p>
        </p:txBody>
      </p:sp>
      <p:sp>
        <p:nvSpPr>
          <p:cNvPr id="13" name="Slide Number Placeholder 12"/>
          <p:cNvSpPr>
            <a:spLocks noGrp="1"/>
          </p:cNvSpPr>
          <p:nvPr>
            <p:ph type="sldNum" sz="quarter" idx="11"/>
          </p:nvPr>
        </p:nvSpPr>
        <p:spPr>
          <a:xfrm>
            <a:off x="0" y="1314450"/>
            <a:ext cx="1295400" cy="526257"/>
          </a:xfrm>
        </p:spPr>
        <p:txBody>
          <a:bodyPr>
            <a:noAutofit/>
          </a:bodyPr>
          <a:lstStyle>
            <a:lvl1pPr eaLnBrk="1" latinLnBrk="0" hangingPunct="1">
              <a:defRPr kumimoji="0" lang="fr-FR" sz="2400">
                <a:solidFill>
                  <a:srgbClr val="FFFFFF"/>
                </a:solidFill>
              </a:defRPr>
            </a:lvl1pPr>
            <a:extLst/>
          </a:lstStyle>
          <a:p>
            <a:pPr algn="ctr"/>
            <a:fld id="{8F82E0A0-C266-4798-8C8F-B9F91E9DA37E}" type="slidenum">
              <a:rPr kumimoji="0" lang="fr-FR" sz="2400" b="1">
                <a:solidFill>
                  <a:srgbClr val="FFFFFF"/>
                </a:solidFill>
              </a:rPr>
              <a:pPr algn="ctr"/>
              <a:t>‹N°›</a:t>
            </a:fld>
            <a:endParaRPr kumimoji="0" lang="fr-FR" sz="2400">
              <a:solidFill>
                <a:srgbClr val="FFFFFF"/>
              </a:solidFill>
            </a:endParaRPr>
          </a:p>
        </p:txBody>
      </p:sp>
      <p:sp>
        <p:nvSpPr>
          <p:cNvPr id="14" name="Footer Placeholder 13"/>
          <p:cNvSpPr>
            <a:spLocks noGrp="1"/>
          </p:cNvSpPr>
          <p:nvPr>
            <p:ph type="ftr" sz="quarter" idx="12"/>
          </p:nvPr>
        </p:nvSpPr>
        <p:spPr/>
        <p:txBody>
          <a:bodyPr/>
          <a:lstStyle/>
          <a:p>
            <a:endParaRPr kumimoji="0" lang="fr-FR"/>
          </a:p>
        </p:txBody>
      </p:sp>
      <p:pic>
        <p:nvPicPr>
          <p:cNvPr id="15" name="Picture 2" descr="RÃ©sultat de recherche d'images pour &quot;machine learning&quot;"/>
          <p:cNvPicPr>
            <a:picLocks noChangeAspect="1" noChangeArrowheads="1"/>
          </p:cNvPicPr>
          <p:nvPr userDrawn="1"/>
        </p:nvPicPr>
        <p:blipFill>
          <a:blip r:embed="rId2">
            <a:duotone>
              <a:prstClr val="black"/>
              <a:schemeClr val="accent2">
                <a:tint val="45000"/>
                <a:satMod val="400000"/>
              </a:schemeClr>
            </a:duotone>
          </a:blip>
          <a:srcRect/>
          <a:stretch>
            <a:fillRect/>
          </a:stretch>
        </p:blipFill>
        <p:spPr bwMode="auto">
          <a:xfrm>
            <a:off x="1357290" y="1214428"/>
            <a:ext cx="7786710" cy="714380"/>
          </a:xfrm>
          <a:prstGeom prst="rect">
            <a:avLst/>
          </a:prstGeom>
          <a:noFill/>
        </p:spPr>
      </p:pic>
      <p:sp>
        <p:nvSpPr>
          <p:cNvPr id="2" name="Title 1"/>
          <p:cNvSpPr>
            <a:spLocks noGrp="1"/>
          </p:cNvSpPr>
          <p:nvPr>
            <p:ph type="title"/>
          </p:nvPr>
        </p:nvSpPr>
        <p:spPr>
          <a:xfrm>
            <a:off x="1371600" y="1185858"/>
            <a:ext cx="7620000" cy="742950"/>
          </a:xfrm>
        </p:spPr>
        <p:txBody>
          <a:bodyPr/>
          <a:lstStyle>
            <a:lvl1pPr algn="l" eaLnBrk="1" latinLnBrk="0" hangingPunct="1">
              <a:buNone/>
              <a:defRPr kumimoji="0" lang="fr-FR" sz="4400" b="0" cap="none">
                <a:solidFill>
                  <a:srgbClr val="FFFFFF"/>
                </a:solidFill>
              </a:defRPr>
            </a:lvl1pPr>
            <a:extLst/>
          </a:lstStyle>
          <a:p>
            <a:r>
              <a:rPr kumimoji="0" lang="fr-FR" dirty="0"/>
              <a:t>Cliquez pour modifier le </a:t>
            </a:r>
            <a:r>
              <a:rPr kumimoji="0" lang="fr-FR" dirty="0" err="1"/>
              <a:t>styl</a:t>
            </a:r>
            <a:endParaRPr kumimoji="0" lang="fr-FR"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fr-FR"/>
              <a:t>Cliquez pour modifier le style du titre</a:t>
            </a:r>
            <a:endParaRPr/>
          </a:p>
        </p:txBody>
      </p:sp>
      <p:sp>
        <p:nvSpPr>
          <p:cNvPr id="9" name="Content Placeholder 8"/>
          <p:cNvSpPr>
            <a:spLocks noGrp="1"/>
          </p:cNvSpPr>
          <p:nvPr>
            <p:ph sz="quarter" idx="13"/>
          </p:nvPr>
        </p:nvSpPr>
        <p:spPr>
          <a:xfrm>
            <a:off x="609600" y="1352551"/>
            <a:ext cx="3886200" cy="3268624"/>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a:p>
        </p:txBody>
      </p:sp>
      <p:sp>
        <p:nvSpPr>
          <p:cNvPr id="11" name="Content Placeholder 10"/>
          <p:cNvSpPr>
            <a:spLocks noGrp="1"/>
          </p:cNvSpPr>
          <p:nvPr>
            <p:ph sz="quarter" idx="14"/>
          </p:nvPr>
        </p:nvSpPr>
        <p:spPr>
          <a:xfrm>
            <a:off x="4844901" y="1352549"/>
            <a:ext cx="3886200" cy="3268625"/>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a:p>
        </p:txBody>
      </p:sp>
      <p:sp>
        <p:nvSpPr>
          <p:cNvPr id="8" name="Date Placeholder 7"/>
          <p:cNvSpPr>
            <a:spLocks noGrp="1"/>
          </p:cNvSpPr>
          <p:nvPr>
            <p:ph type="dt" sz="half" idx="15"/>
          </p:nvPr>
        </p:nvSpPr>
        <p:spPr/>
        <p:txBody>
          <a:bodyPr rtlCol="0"/>
          <a:lstStyle/>
          <a:p>
            <a:fld id="{E4606EA6-EFEA-4C30-9264-4F9291A5780D}" type="datetime1">
              <a:rPr lang="fr-FR"/>
              <a:pPr/>
              <a:t>06/05/2022</a:t>
            </a:fld>
            <a:endParaRPr kumimoji="0" lang="fr-FR"/>
          </a:p>
        </p:txBody>
      </p:sp>
      <p:sp>
        <p:nvSpPr>
          <p:cNvPr id="10" name="Slide Number Placeholder 9"/>
          <p:cNvSpPr>
            <a:spLocks noGrp="1"/>
          </p:cNvSpPr>
          <p:nvPr>
            <p:ph type="sldNum" sz="quarter" idx="16"/>
          </p:nvPr>
        </p:nvSpPr>
        <p:spPr/>
        <p:txBody>
          <a:bodyPr rtlCol="0"/>
          <a:lstStyle/>
          <a:p>
            <a:pPr algn="ctr"/>
            <a:fld id="{8F82E0A0-C266-4798-8C8F-B9F91E9DA37E}" type="slidenum">
              <a:rPr kumimoji="0" lang="fr-FR" sz="1400" b="1">
                <a:solidFill>
                  <a:srgbClr val="FFFFFF"/>
                </a:solidFill>
              </a:rPr>
              <a:pPr algn="ctr"/>
              <a:t>‹N°›</a:t>
            </a:fld>
            <a:endParaRPr kumimoji="0" lang="fr-FR"/>
          </a:p>
        </p:txBody>
      </p:sp>
      <p:sp>
        <p:nvSpPr>
          <p:cNvPr id="12" name="Footer Placeholder 11"/>
          <p:cNvSpPr>
            <a:spLocks noGrp="1"/>
          </p:cNvSpPr>
          <p:nvPr>
            <p:ph type="ftr" sz="quarter" idx="17"/>
          </p:nvPr>
        </p:nvSpPr>
        <p:spPr/>
        <p:txBody>
          <a:bodyPr rtlCol="0"/>
          <a:lstStyle/>
          <a:p>
            <a:endParaRPr kumimoji="0"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12648" y="118110"/>
            <a:ext cx="8153400" cy="1005840"/>
          </a:xfrm>
        </p:spPr>
        <p:txBody>
          <a:bodyPr anchor="b"/>
          <a:lstStyle>
            <a:lvl1pPr eaLnBrk="1" latinLnBrk="0" hangingPunct="1">
              <a:defRPr kumimoji="0" lang="fr-FR"/>
            </a:lvl1pPr>
            <a:extLst/>
          </a:lstStyle>
          <a:p>
            <a:pPr eaLnBrk="1" latinLnBrk="0" hangingPunct="1"/>
            <a:r>
              <a:rPr lang="fr-FR"/>
              <a:t>Cliquez pour modifier le style du titre</a:t>
            </a:r>
            <a:endParaRPr/>
          </a:p>
        </p:txBody>
      </p:sp>
      <p:sp>
        <p:nvSpPr>
          <p:cNvPr id="11" name="Content Placeholder 10"/>
          <p:cNvSpPr>
            <a:spLocks noGrp="1"/>
          </p:cNvSpPr>
          <p:nvPr>
            <p:ph sz="quarter" idx="13"/>
          </p:nvPr>
        </p:nvSpPr>
        <p:spPr>
          <a:xfrm>
            <a:off x="609600" y="1919818"/>
            <a:ext cx="3886200" cy="26289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a:p>
        </p:txBody>
      </p:sp>
      <p:sp>
        <p:nvSpPr>
          <p:cNvPr id="13" name="Content Placeholder 12"/>
          <p:cNvSpPr>
            <a:spLocks noGrp="1"/>
          </p:cNvSpPr>
          <p:nvPr>
            <p:ph sz="quarter" idx="14"/>
          </p:nvPr>
        </p:nvSpPr>
        <p:spPr>
          <a:xfrm>
            <a:off x="4800600" y="1919818"/>
            <a:ext cx="3886200" cy="26289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a:p>
        </p:txBody>
      </p:sp>
      <p:sp>
        <p:nvSpPr>
          <p:cNvPr id="10" name="Date Placeholder 9"/>
          <p:cNvSpPr>
            <a:spLocks noGrp="1"/>
          </p:cNvSpPr>
          <p:nvPr>
            <p:ph type="dt" sz="half" idx="15"/>
          </p:nvPr>
        </p:nvSpPr>
        <p:spPr/>
        <p:txBody>
          <a:bodyPr rtlCol="0"/>
          <a:lstStyle/>
          <a:p>
            <a:fld id="{E4606EA6-EFEA-4C30-9264-4F9291A5780D}" type="datetime1">
              <a:rPr lang="fr-FR"/>
              <a:pPr/>
              <a:t>06/05/2022</a:t>
            </a:fld>
            <a:endParaRPr kumimoji="0" lang="fr-FR"/>
          </a:p>
        </p:txBody>
      </p:sp>
      <p:sp>
        <p:nvSpPr>
          <p:cNvPr id="12" name="Slide Number Placeholder 11"/>
          <p:cNvSpPr>
            <a:spLocks noGrp="1"/>
          </p:cNvSpPr>
          <p:nvPr>
            <p:ph type="sldNum" sz="quarter" idx="16"/>
          </p:nvPr>
        </p:nvSpPr>
        <p:spPr/>
        <p:txBody>
          <a:bodyPr rtlCol="0"/>
          <a:lstStyle/>
          <a:p>
            <a:pPr algn="ctr"/>
            <a:fld id="{8F82E0A0-C266-4798-8C8F-B9F91E9DA37E}" type="slidenum">
              <a:rPr kumimoji="0" lang="fr-FR" sz="1400" b="1">
                <a:solidFill>
                  <a:srgbClr val="FFFFFF"/>
                </a:solidFill>
              </a:rPr>
              <a:pPr algn="ctr"/>
              <a:t>‹N°›</a:t>
            </a:fld>
            <a:endParaRPr kumimoji="0" lang="fr-FR"/>
          </a:p>
        </p:txBody>
      </p:sp>
      <p:sp>
        <p:nvSpPr>
          <p:cNvPr id="14" name="Footer Placeholder 13"/>
          <p:cNvSpPr>
            <a:spLocks noGrp="1"/>
          </p:cNvSpPr>
          <p:nvPr>
            <p:ph type="ftr" sz="quarter" idx="17"/>
          </p:nvPr>
        </p:nvSpPr>
        <p:spPr/>
        <p:txBody>
          <a:bodyPr rtlCol="0"/>
          <a:lstStyle/>
          <a:p>
            <a:endParaRPr kumimoji="0" lang="fr-FR"/>
          </a:p>
        </p:txBody>
      </p:sp>
      <p:sp>
        <p:nvSpPr>
          <p:cNvPr id="16" name="Text Placeholder 15"/>
          <p:cNvSpPr>
            <a:spLocks noGrp="1"/>
          </p:cNvSpPr>
          <p:nvPr>
            <p:ph type="body" sz="quarter" idx="18"/>
          </p:nvPr>
        </p:nvSpPr>
        <p:spPr>
          <a:xfrm>
            <a:off x="609600" y="1362287"/>
            <a:ext cx="3886200" cy="530352"/>
          </a:xfrm>
          <a:solidFill>
            <a:schemeClr val="accent2"/>
          </a:solidFill>
        </p:spPr>
        <p:txBody>
          <a:bodyPr rtlCol="0" anchor="ctr"/>
          <a:lstStyle>
            <a:lvl1pPr eaLnBrk="1" latinLnBrk="0" hangingPunct="1">
              <a:buFontTx/>
              <a:buNone/>
              <a:defRPr kumimoji="0" lang="fr-FR" sz="2000" b="1">
                <a:solidFill>
                  <a:srgbClr val="FFFFFF"/>
                </a:solidFill>
              </a:defRPr>
            </a:lvl1pPr>
            <a:extLst/>
          </a:lstStyle>
          <a:p>
            <a:pPr lvl="0" eaLnBrk="1" latinLnBrk="0" hangingPunct="1"/>
            <a:r>
              <a:rPr lang="fr-FR"/>
              <a:t>Cliquez pour modifier les styles du texte du masque</a:t>
            </a:r>
          </a:p>
        </p:txBody>
      </p:sp>
      <p:sp>
        <p:nvSpPr>
          <p:cNvPr id="15" name="Text Placeholder 14"/>
          <p:cNvSpPr>
            <a:spLocks noGrp="1"/>
          </p:cNvSpPr>
          <p:nvPr>
            <p:ph type="body" sz="quarter" idx="19"/>
          </p:nvPr>
        </p:nvSpPr>
        <p:spPr>
          <a:xfrm>
            <a:off x="4800600" y="1362287"/>
            <a:ext cx="3886200" cy="530352"/>
          </a:xfrm>
          <a:solidFill>
            <a:schemeClr val="accent4"/>
          </a:solidFill>
        </p:spPr>
        <p:txBody>
          <a:bodyPr rtlCol="0" anchor="ctr"/>
          <a:lstStyle>
            <a:lvl1pPr eaLnBrk="1" latinLnBrk="0" hangingPunct="1">
              <a:buFontTx/>
              <a:buNone/>
              <a:defRPr kumimoji="0" lang="fr-FR" sz="2000" b="1">
                <a:solidFill>
                  <a:srgbClr val="FFFFFF"/>
                </a:solidFill>
              </a:defRPr>
            </a:lvl1pPr>
            <a:extLst/>
          </a:lstStyle>
          <a:p>
            <a:pPr lvl="0" eaLnBrk="1" latinLnBrk="0" hangingPunct="1"/>
            <a:r>
              <a:rPr lang="fr-FR"/>
              <a:t>Cliquez pour modifier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0" hangingPunct="1"/>
            <a:r>
              <a:rPr lang="fr-FR"/>
              <a:t>Cliquez pour modifier le style du titre</a:t>
            </a:r>
            <a:endParaRPr/>
          </a:p>
        </p:txBody>
      </p:sp>
      <p:sp>
        <p:nvSpPr>
          <p:cNvPr id="3" name="Date Placeholder 2"/>
          <p:cNvSpPr>
            <a:spLocks noGrp="1"/>
          </p:cNvSpPr>
          <p:nvPr>
            <p:ph type="dt" sz="half" idx="10"/>
          </p:nvPr>
        </p:nvSpPr>
        <p:spPr/>
        <p:txBody>
          <a:bodyPr/>
          <a:lstStyle/>
          <a:p>
            <a:fld id="{6DFADB5D-B7A0-47E3-AD2D-B1A6F8614213}" type="datetime1">
              <a:rPr lang="fr-FR"/>
              <a:pPr/>
              <a:t>06/05/2022</a:t>
            </a:fld>
            <a:endParaRPr kumimoji="0" lang="fr-FR"/>
          </a:p>
        </p:txBody>
      </p:sp>
      <p:sp>
        <p:nvSpPr>
          <p:cNvPr id="4" name="Footer Placeholder 3"/>
          <p:cNvSpPr>
            <a:spLocks noGrp="1"/>
          </p:cNvSpPr>
          <p:nvPr>
            <p:ph type="ftr" sz="quarter" idx="11"/>
          </p:nvPr>
        </p:nvSpPr>
        <p:spPr/>
        <p:txBody>
          <a:bodyPr/>
          <a:lstStyle/>
          <a:p>
            <a:endParaRPr kumimoji="0" lang="fr-FR"/>
          </a:p>
        </p:txBody>
      </p:sp>
      <p:sp>
        <p:nvSpPr>
          <p:cNvPr id="5" name="Slide Number Placeholder 4"/>
          <p:cNvSpPr>
            <a:spLocks noGrp="1"/>
          </p:cNvSpPr>
          <p:nvPr>
            <p:ph type="sldNum" sz="quarter" idx="12"/>
          </p:nvPr>
        </p:nvSpPr>
        <p:spPr/>
        <p:txBody>
          <a:bodyPr/>
          <a:lstStyle>
            <a:lvl1pPr eaLnBrk="1" latinLnBrk="0" hangingPunct="1">
              <a:defRPr kumimoji="0" lang="fr-FR">
                <a:solidFill>
                  <a:srgbClr val="FFFFFF"/>
                </a:solidFill>
              </a:defRPr>
            </a:lvl1pPr>
            <a:extLst/>
          </a:lstStyle>
          <a:p>
            <a:fld id="{A3F7CB7D-F184-43C7-B6FD-03D728E1BBFF}" type="slidenum">
              <a:rPr kumimoji="0" lang="fr-FR">
                <a:solidFill>
                  <a:srgbClr val="FFFFFF"/>
                </a:solidFill>
              </a:rPr>
              <a:pPr/>
              <a:t>‹N°›</a:t>
            </a:fld>
            <a:endParaRPr kumimoji="0" lang="fr-FR">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rPr lang="fr-FR"/>
              <a:pPr/>
              <a:t>06/05/2022</a:t>
            </a:fld>
            <a:endParaRPr kumimoji="0" lang="fr-FR"/>
          </a:p>
        </p:txBody>
      </p:sp>
      <p:sp>
        <p:nvSpPr>
          <p:cNvPr id="3" name="Footer Placeholder 2"/>
          <p:cNvSpPr>
            <a:spLocks noGrp="1"/>
          </p:cNvSpPr>
          <p:nvPr>
            <p:ph type="ftr" sz="quarter" idx="11"/>
          </p:nvPr>
        </p:nvSpPr>
        <p:spPr/>
        <p:txBody>
          <a:bodyPr/>
          <a:lstStyle/>
          <a:p>
            <a:endParaRPr kumimoji="0" lang="fr-FR"/>
          </a:p>
        </p:txBody>
      </p:sp>
      <p:sp>
        <p:nvSpPr>
          <p:cNvPr id="4" name="Slide Number Placeholder 3"/>
          <p:cNvSpPr>
            <a:spLocks noGrp="1"/>
          </p:cNvSpPr>
          <p:nvPr>
            <p:ph type="sldNum" sz="quarter" idx="12"/>
          </p:nvPr>
        </p:nvSpPr>
        <p:spPr>
          <a:xfrm>
            <a:off x="0" y="4686300"/>
            <a:ext cx="533400" cy="285750"/>
          </a:xfrm>
        </p:spPr>
        <p:txBody>
          <a:bodyPr/>
          <a:lstStyle>
            <a:lvl1pPr eaLnBrk="1" latinLnBrk="0" hangingPunct="1">
              <a:defRPr kumimoji="0" lang="fr-FR">
                <a:solidFill>
                  <a:schemeClr val="tx2"/>
                </a:solidFill>
              </a:defRPr>
            </a:lvl1pPr>
            <a:extLst/>
          </a:lstStyle>
          <a:p>
            <a:fld id="{A3F7CB7D-F184-43C7-B6FD-03D728E1BBFF}" type="slidenum">
              <a:rPr kumimoji="0" lang="fr-FR">
                <a:solidFill>
                  <a:schemeClr val="tx2"/>
                </a:solidFill>
              </a:rPr>
              <a:pPr/>
              <a:t>‹N°›</a:t>
            </a:fld>
            <a:endParaRPr kumimoji="0" lang="fr-FR">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1005840"/>
          </a:xfrm>
        </p:spPr>
        <p:txBody>
          <a:bodyPr anchor="b"/>
          <a:lstStyle>
            <a:lvl1pPr algn="l" eaLnBrk="1" latinLnBrk="0" hangingPunct="1">
              <a:buNone/>
              <a:defRPr kumimoji="0" lang="fr-FR" sz="4200" b="0"/>
            </a:lvl1pPr>
            <a:extLst/>
          </a:lstStyle>
          <a:p>
            <a:pPr eaLnBrk="1" latinLnBrk="0" hangingPunct="1"/>
            <a:r>
              <a:rPr lang="fr-FR"/>
              <a:t>Cliquez pour modifier le style du titre</a:t>
            </a:r>
            <a:endParaRPr/>
          </a:p>
        </p:txBody>
      </p:sp>
      <p:sp>
        <p:nvSpPr>
          <p:cNvPr id="5" name="Date Placeholder 4"/>
          <p:cNvSpPr>
            <a:spLocks noGrp="1"/>
          </p:cNvSpPr>
          <p:nvPr>
            <p:ph type="dt" sz="half" idx="10"/>
          </p:nvPr>
        </p:nvSpPr>
        <p:spPr/>
        <p:txBody>
          <a:bodyPr/>
          <a:lstStyle/>
          <a:p>
            <a:fld id="{F49A8198-4617-485E-9585-4840B69DBBA6}" type="datetime1">
              <a:rPr lang="fr-FR"/>
              <a:pPr/>
              <a:t>06/05/2022</a:t>
            </a:fld>
            <a:endParaRPr kumimoji="0" lang="fr-FR"/>
          </a:p>
        </p:txBody>
      </p:sp>
      <p:sp>
        <p:nvSpPr>
          <p:cNvPr id="6" name="Footer Placeholder 5"/>
          <p:cNvSpPr>
            <a:spLocks noGrp="1"/>
          </p:cNvSpPr>
          <p:nvPr>
            <p:ph type="ftr" sz="quarter" idx="11"/>
          </p:nvPr>
        </p:nvSpPr>
        <p:spPr/>
        <p:txBody>
          <a:bodyPr/>
          <a:lstStyle/>
          <a:p>
            <a:endParaRPr kumimoji="0" lang="fr-FR"/>
          </a:p>
        </p:txBody>
      </p:sp>
      <p:sp>
        <p:nvSpPr>
          <p:cNvPr id="7" name="Slide Number Placeholder 6"/>
          <p:cNvSpPr>
            <a:spLocks noGrp="1"/>
          </p:cNvSpPr>
          <p:nvPr>
            <p:ph type="sldNum" sz="quarter" idx="12"/>
          </p:nvPr>
        </p:nvSpPr>
        <p:spPr/>
        <p:txBody>
          <a:bodyPr/>
          <a:lstStyle>
            <a:lvl1pPr eaLnBrk="1" latinLnBrk="0" hangingPunct="1">
              <a:defRPr kumimoji="0" lang="fr-FR">
                <a:solidFill>
                  <a:srgbClr val="FFFFFF"/>
                </a:solidFill>
              </a:defRPr>
            </a:lvl1pPr>
            <a:extLst/>
          </a:lstStyle>
          <a:p>
            <a:fld id="{A3F7CB7D-F184-43C7-B6FD-03D728E1BBFF}" type="slidenum">
              <a:rPr kumimoji="0" lang="fr-FR">
                <a:solidFill>
                  <a:srgbClr val="FFFFFF"/>
                </a:solidFill>
              </a:rPr>
              <a:pPr/>
              <a:t>‹N°›</a:t>
            </a:fld>
            <a:endParaRPr kumimoji="0" lang="fr-FR">
              <a:solidFill>
                <a:srgbClr val="FFFFFF"/>
              </a:solidFill>
            </a:endParaRPr>
          </a:p>
        </p:txBody>
      </p:sp>
      <p:sp>
        <p:nvSpPr>
          <p:cNvPr id="3" name="Text Placeholder 2"/>
          <p:cNvSpPr>
            <a:spLocks noGrp="1"/>
          </p:cNvSpPr>
          <p:nvPr>
            <p:ph type="body" idx="1"/>
          </p:nvPr>
        </p:nvSpPr>
        <p:spPr>
          <a:xfrm>
            <a:off x="609600" y="1428750"/>
            <a:ext cx="1600200" cy="31242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000"/>
              </a:spcAft>
              <a:buNone/>
              <a:defRPr kumimoji="0" lang="fr-FR" sz="1800"/>
            </a:lvl1pPr>
            <a:lvl2pPr eaLnBrk="1" latinLnBrk="0" hangingPunct="1">
              <a:buNone/>
              <a:defRPr kumimoji="0" lang="fr-FR" sz="1200"/>
            </a:lvl2pPr>
            <a:lvl3pPr eaLnBrk="1" latinLnBrk="0" hangingPunct="1">
              <a:buNone/>
              <a:defRPr kumimoji="0" lang="fr-FR" sz="1000"/>
            </a:lvl3pPr>
            <a:lvl4pPr eaLnBrk="1" latinLnBrk="0" hangingPunct="1">
              <a:buNone/>
              <a:defRPr kumimoji="0" lang="fr-FR" sz="900"/>
            </a:lvl4pPr>
            <a:lvl5pPr eaLnBrk="1" latinLnBrk="0" hangingPunct="1">
              <a:buNone/>
              <a:defRPr kumimoji="0" lang="fr-FR" sz="900"/>
            </a:lvl5pPr>
            <a:extLst/>
          </a:lstStyle>
          <a:p>
            <a:pPr lvl="0" eaLnBrk="1" latinLnBrk="0" hangingPunct="1"/>
            <a:r>
              <a:rPr lang="fr-FR"/>
              <a:t>Cliquez pour modifier les styles du texte du masque</a:t>
            </a:r>
          </a:p>
        </p:txBody>
      </p:sp>
      <p:sp>
        <p:nvSpPr>
          <p:cNvPr id="9" name="Content Placeholder 8"/>
          <p:cNvSpPr>
            <a:spLocks noGrp="1"/>
          </p:cNvSpPr>
          <p:nvPr>
            <p:ph sz="quarter" idx="13"/>
          </p:nvPr>
        </p:nvSpPr>
        <p:spPr>
          <a:xfrm>
            <a:off x="2362200" y="1428750"/>
            <a:ext cx="6400800" cy="32004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Image avec légende">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4114800"/>
            <a:ext cx="7315200" cy="514350"/>
          </a:xfrm>
        </p:spPr>
        <p:txBody>
          <a:bodyPr/>
          <a:lstStyle>
            <a:lvl1pPr marL="0" indent="0" eaLnBrk="1" latinLnBrk="0" hangingPunct="1">
              <a:buFontTx/>
              <a:buNone/>
              <a:defRPr kumimoji="0" lang="fr-FR" sz="1700"/>
            </a:lvl1pPr>
            <a:lvl2pPr eaLnBrk="1" latinLnBrk="0" hangingPunct="1">
              <a:buFontTx/>
              <a:buNone/>
              <a:defRPr kumimoji="0" lang="fr-FR" sz="1200"/>
            </a:lvl2pPr>
            <a:lvl3pPr eaLnBrk="1" latinLnBrk="0" hangingPunct="1">
              <a:buFontTx/>
              <a:buNone/>
              <a:defRPr kumimoji="0" lang="fr-FR" sz="1000"/>
            </a:lvl3pPr>
            <a:lvl4pPr eaLnBrk="1" latinLnBrk="0" hangingPunct="1">
              <a:buFontTx/>
              <a:buNone/>
              <a:defRPr kumimoji="0" lang="fr-FR" sz="900"/>
            </a:lvl4pPr>
            <a:lvl5pPr eaLnBrk="1" latinLnBrk="0" hangingPunct="1">
              <a:buFontTx/>
              <a:buNone/>
              <a:defRPr kumimoji="0" lang="fr-FR" sz="900"/>
            </a:lvl5pPr>
            <a:extLst/>
          </a:lstStyle>
          <a:p>
            <a:pPr lvl="0" eaLnBrk="1" latinLnBrk="0" hangingPunct="1"/>
            <a:r>
              <a:rPr lang="fr-FR"/>
              <a:t>Cliquez pour modifier les styles du texte du masque</a:t>
            </a:r>
          </a:p>
        </p:txBody>
      </p:sp>
      <p:sp>
        <p:nvSpPr>
          <p:cNvPr id="8" name="Rectangle 7"/>
          <p:cNvSpPr/>
          <p:nvPr/>
        </p:nvSpPr>
        <p:spPr>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fr-FR"/>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fr-FR"/>
          </a:p>
        </p:txBody>
      </p:sp>
      <p:sp>
        <p:nvSpPr>
          <p:cNvPr id="10" name="Rectangle 9"/>
          <p:cNvSpPr/>
          <p:nvPr/>
        </p:nvSpPr>
        <p:spPr>
          <a:xfrm>
            <a:off x="1545336" y="3490722"/>
            <a:ext cx="7589520"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fr-FR"/>
          </a:p>
        </p:txBody>
      </p:sp>
      <p:sp>
        <p:nvSpPr>
          <p:cNvPr id="2" name="Title 1"/>
          <p:cNvSpPr>
            <a:spLocks noGrp="1"/>
          </p:cNvSpPr>
          <p:nvPr>
            <p:ph type="title"/>
          </p:nvPr>
        </p:nvSpPr>
        <p:spPr>
          <a:xfrm>
            <a:off x="1600200" y="3543300"/>
            <a:ext cx="7315200" cy="457200"/>
          </a:xfrm>
        </p:spPr>
        <p:txBody>
          <a:bodyPr anchor="ctr"/>
          <a:lstStyle>
            <a:lvl1pPr algn="l" eaLnBrk="1" latinLnBrk="0" hangingPunct="1">
              <a:buNone/>
              <a:defRPr kumimoji="0" lang="fr-FR" sz="2800" b="0">
                <a:solidFill>
                  <a:srgbClr val="FFFFFF"/>
                </a:solidFill>
              </a:defRPr>
            </a:lvl1pPr>
            <a:extLst/>
          </a:lstStyle>
          <a:p>
            <a:pPr eaLnBrk="1" latinLnBrk="0" hangingPunct="1"/>
            <a:r>
              <a:rPr lang="fr-FR" dirty="0"/>
              <a:t>Cliquez pour modifier le style du titre</a:t>
            </a:r>
            <a:endParaRPr/>
          </a:p>
        </p:txBody>
      </p:sp>
      <p:sp>
        <p:nvSpPr>
          <p:cNvPr id="11" name="Rectangle 10"/>
          <p:cNvSpPr/>
          <p:nvPr/>
        </p:nvSpPr>
        <p:spPr>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fr-FR"/>
          </a:p>
        </p:txBody>
      </p:sp>
      <p:sp>
        <p:nvSpPr>
          <p:cNvPr id="12" name="Date Placeholder 11"/>
          <p:cNvSpPr>
            <a:spLocks noGrp="1"/>
          </p:cNvSpPr>
          <p:nvPr>
            <p:ph type="dt" sz="half" idx="10"/>
          </p:nvPr>
        </p:nvSpPr>
        <p:spPr>
          <a:xfrm>
            <a:off x="6248400" y="4686300"/>
            <a:ext cx="2667000" cy="273844"/>
          </a:xfrm>
        </p:spPr>
        <p:txBody>
          <a:bodyPr rtlCol="0"/>
          <a:lstStyle/>
          <a:p>
            <a:fld id="{E4606EA6-EFEA-4C30-9264-4F9291A5780D}" type="datetime1">
              <a:rPr lang="fr-FR"/>
              <a:pPr/>
              <a:t>06/05/2022</a:t>
            </a:fld>
            <a:endParaRPr kumimoji="0" lang="fr-FR"/>
          </a:p>
        </p:txBody>
      </p:sp>
      <p:sp>
        <p:nvSpPr>
          <p:cNvPr id="13" name="Slide Number Placeholder 12"/>
          <p:cNvSpPr>
            <a:spLocks noGrp="1"/>
          </p:cNvSpPr>
          <p:nvPr>
            <p:ph type="sldNum" sz="quarter" idx="11"/>
          </p:nvPr>
        </p:nvSpPr>
        <p:spPr>
          <a:xfrm>
            <a:off x="0" y="3500437"/>
            <a:ext cx="1447800" cy="497684"/>
          </a:xfrm>
        </p:spPr>
        <p:txBody>
          <a:bodyPr rtlCol="0"/>
          <a:lstStyle>
            <a:lvl1pPr eaLnBrk="1" latinLnBrk="0" hangingPunct="1">
              <a:defRPr kumimoji="0" lang="fr-FR" sz="2800"/>
            </a:lvl1pPr>
            <a:extLst/>
          </a:lstStyle>
          <a:p>
            <a:pPr algn="ctr"/>
            <a:fld id="{8F82E0A0-C266-4798-8C8F-B9F91E9DA37E}" type="slidenum">
              <a:rPr kumimoji="0" lang="fr-FR" sz="2800" b="1">
                <a:solidFill>
                  <a:srgbClr val="FFFFFF"/>
                </a:solidFill>
              </a:rPr>
              <a:pPr algn="ctr"/>
              <a:t>‹N°›</a:t>
            </a:fld>
            <a:endParaRPr kumimoji="0" lang="fr-FR" sz="2800"/>
          </a:p>
        </p:txBody>
      </p:sp>
      <p:sp>
        <p:nvSpPr>
          <p:cNvPr id="14" name="Footer Placeholder 13"/>
          <p:cNvSpPr>
            <a:spLocks noGrp="1"/>
          </p:cNvSpPr>
          <p:nvPr>
            <p:ph type="ftr" sz="quarter" idx="12"/>
          </p:nvPr>
        </p:nvSpPr>
        <p:spPr>
          <a:xfrm>
            <a:off x="1600200" y="4686155"/>
            <a:ext cx="4572000" cy="273844"/>
          </a:xfrm>
        </p:spPr>
        <p:txBody>
          <a:bodyPr rtlCol="0"/>
          <a:lstStyle/>
          <a:p>
            <a:endParaRPr kumimoji="0" lang="fr-FR"/>
          </a:p>
        </p:txBody>
      </p:sp>
      <p:sp>
        <p:nvSpPr>
          <p:cNvPr id="151556" name="AutoShape 4" descr="Image associÃ©e"/>
          <p:cNvSpPr>
            <a:spLocks noChangeAspect="1" noChangeArrowheads="1"/>
          </p:cNvSpPr>
          <p:nvPr userDrawn="1"/>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151558" name="Picture 6" descr="https://abm-website-assets.s3.amazonaws.com/rdmag.com/s3fs-public/styles/content_body_image/public/embedded_image/2018/07/shutterstock_1092234560.jpg?itok=7KyOCgOD"/>
          <p:cNvPicPr>
            <a:picLocks noChangeAspect="1" noChangeArrowheads="1"/>
          </p:cNvPicPr>
          <p:nvPr userDrawn="1"/>
        </p:nvPicPr>
        <p:blipFill>
          <a:blip r:embed="rId2"/>
          <a:srcRect/>
          <a:stretch>
            <a:fillRect/>
          </a:stretch>
        </p:blipFill>
        <p:spPr bwMode="auto">
          <a:xfrm>
            <a:off x="1500166" y="0"/>
            <a:ext cx="7620001" cy="3457576"/>
          </a:xfrm>
          <a:prstGeom prst="rect">
            <a:avLst/>
          </a:prstGeom>
          <a:noFill/>
        </p:spPr>
      </p:pic>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352550"/>
            <a:ext cx="8153400" cy="3242310"/>
          </a:xfrm>
          <a:prstGeom prst="rect">
            <a:avLst/>
          </a:prstGeom>
        </p:spPr>
        <p:txBody>
          <a:bodyPr vert="horz">
            <a:normAutofit/>
          </a:bodyPr>
          <a:lstStyle/>
          <a:p>
            <a:pPr lvl="0" eaLnBrk="1" latinLnBrk="0" hangingPunct="1"/>
            <a:r>
              <a:rPr kumimoji="0" lang="fr-FR"/>
              <a:t>Cliquez pour modifier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eaLnBrk="1" latinLnBrk="0" hangingPunct="1">
              <a:defRPr kumimoji="0" lang="fr-FR" sz="1400">
                <a:solidFill>
                  <a:schemeClr val="tx2"/>
                </a:solidFill>
              </a:defRPr>
            </a:lvl1pPr>
            <a:extLst/>
          </a:lstStyle>
          <a:p>
            <a:fld id="{E4606EA6-EFEA-4C30-9264-4F9291A5780D}" type="datetime1">
              <a:rPr lang="fr-FR"/>
              <a:pPr/>
              <a:t>06/05/2022</a:t>
            </a:fld>
            <a:endParaRPr kumimoji="0" lang="fr-FR" sz="1400">
              <a:solidFill>
                <a:schemeClr val="tx2"/>
              </a:solidFill>
            </a:endParaRPr>
          </a:p>
        </p:txBody>
      </p:sp>
      <p:sp>
        <p:nvSpPr>
          <p:cNvPr id="3" name="Footer Placeholder 2"/>
          <p:cNvSpPr>
            <a:spLocks noGrp="1"/>
          </p:cNvSpPr>
          <p:nvPr>
            <p:ph type="ftr" sz="quarter" idx="3"/>
          </p:nvPr>
        </p:nvSpPr>
        <p:spPr>
          <a:xfrm>
            <a:off x="609601" y="4686155"/>
            <a:ext cx="5421083" cy="273844"/>
          </a:xfrm>
          <a:prstGeom prst="rect">
            <a:avLst/>
          </a:prstGeom>
        </p:spPr>
        <p:txBody>
          <a:bodyPr vert="horz" anchor="ctr"/>
          <a:lstStyle>
            <a:lvl1pPr algn="r" eaLnBrk="1" latinLnBrk="0" hangingPunct="1">
              <a:defRPr kumimoji="0" lang="fr-FR" sz="1400">
                <a:solidFill>
                  <a:schemeClr val="tx2"/>
                </a:solidFill>
              </a:defRPr>
            </a:lvl1pPr>
            <a:extLst/>
          </a:lstStyle>
          <a:p>
            <a:pPr algn="r"/>
            <a:endParaRPr kumimoji="0" lang="fr-FR" sz="1400">
              <a:solidFill>
                <a:schemeClr val="tx2"/>
              </a:solidFill>
            </a:endParaRPr>
          </a:p>
        </p:txBody>
      </p:sp>
      <p:sp>
        <p:nvSpPr>
          <p:cNvPr id="7" name="Rectangle 6"/>
          <p:cNvSpPr/>
          <p:nvPr/>
        </p:nvSpPr>
        <p:spPr>
          <a:xfrm>
            <a:off x="0" y="109517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fr-FR"/>
          </a:p>
        </p:txBody>
      </p:sp>
      <p:sp>
        <p:nvSpPr>
          <p:cNvPr id="8" name="Rectangle 7"/>
          <p:cNvSpPr/>
          <p:nvPr/>
        </p:nvSpPr>
        <p:spPr>
          <a:xfrm>
            <a:off x="0" y="112946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fr-FR"/>
          </a:p>
        </p:txBody>
      </p:sp>
      <p:sp>
        <p:nvSpPr>
          <p:cNvPr id="9" name="Rectangle 8"/>
          <p:cNvSpPr/>
          <p:nvPr/>
        </p:nvSpPr>
        <p:spPr>
          <a:xfrm>
            <a:off x="590550" y="112946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fr-FR"/>
          </a:p>
        </p:txBody>
      </p:sp>
      <p:sp>
        <p:nvSpPr>
          <p:cNvPr id="23" name="Slide Number Placeholder 22"/>
          <p:cNvSpPr>
            <a:spLocks noGrp="1"/>
          </p:cNvSpPr>
          <p:nvPr>
            <p:ph type="sldNum" sz="quarter" idx="4"/>
          </p:nvPr>
        </p:nvSpPr>
        <p:spPr>
          <a:xfrm>
            <a:off x="0" y="1123507"/>
            <a:ext cx="533400" cy="183357"/>
          </a:xfrm>
          <a:prstGeom prst="rect">
            <a:avLst/>
          </a:prstGeom>
        </p:spPr>
        <p:txBody>
          <a:bodyPr vert="horz" anchor="ctr" anchorCtr="0">
            <a:normAutofit/>
          </a:bodyPr>
          <a:lstStyle>
            <a:lvl1pPr algn="ctr" eaLnBrk="1" latinLnBrk="0" hangingPunct="1">
              <a:defRPr kumimoji="0" lang="fr-FR" sz="1400" b="1">
                <a:solidFill>
                  <a:srgbClr val="FFFFFF"/>
                </a:solidFill>
              </a:defRPr>
            </a:lvl1pPr>
            <a:extLst/>
          </a:lstStyle>
          <a:p>
            <a:pPr algn="ctr"/>
            <a:fld id="{8F82E0A0-C266-4798-8C8F-B9F91E9DA37E}" type="slidenum">
              <a:rPr kumimoji="0" lang="fr-FR" sz="1400" b="1">
                <a:solidFill>
                  <a:srgbClr val="FFFFFF"/>
                </a:solidFill>
              </a:rPr>
              <a:pPr algn="ctr"/>
              <a:t>‹N°›</a:t>
            </a:fld>
            <a:endParaRPr kumimoji="0" lang="fr-FR" sz="1400" b="1">
              <a:solidFill>
                <a:srgbClr val="FFFFFF"/>
              </a:solidFill>
            </a:endParaRPr>
          </a:p>
        </p:txBody>
      </p:sp>
      <p:sp>
        <p:nvSpPr>
          <p:cNvPr id="22" name="Title Placeholder 21"/>
          <p:cNvSpPr>
            <a:spLocks noGrp="1"/>
          </p:cNvSpPr>
          <p:nvPr>
            <p:ph type="title"/>
          </p:nvPr>
        </p:nvSpPr>
        <p:spPr>
          <a:xfrm>
            <a:off x="609600" y="118110"/>
            <a:ext cx="8153400" cy="1005840"/>
          </a:xfrm>
          <a:prstGeom prst="rect">
            <a:avLst/>
          </a:prstGeom>
        </p:spPr>
        <p:txBody>
          <a:bodyPr vert="horz" anchor="b">
            <a:normAutofit/>
          </a:bodyPr>
          <a:lstStyle/>
          <a:p>
            <a:pPr eaLnBrk="1" latinLnBrk="0" hangingPunct="1"/>
            <a:r>
              <a:rPr kumimoji="0" lang="fr-FR"/>
              <a:t>Cliquez pour modifier le style du titre</a:t>
            </a:r>
            <a:endParaRPr kumimoji="0" lang="en-US"/>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Lst>
  <p:txStyles>
    <p:titleStyle>
      <a:lvl1pPr algn="l" rtl="0" eaLnBrk="1" latinLnBrk="0" hangingPunct="1">
        <a:spcBef>
          <a:spcPct val="0"/>
        </a:spcBef>
        <a:buNone/>
        <a:defRPr kumimoji="0" lang="fr-FR" sz="4200" kern="1200">
          <a:solidFill>
            <a:schemeClr val="tx2"/>
          </a:solidFill>
          <a:latin typeface="+mj-lt"/>
          <a:ea typeface="+mj-ea"/>
          <a:cs typeface="+mj-cs"/>
        </a:defRPr>
      </a:lvl1pPr>
      <a:extLst/>
    </p:titleStyle>
    <p:bodyStyle>
      <a:lvl1pPr marL="320040" indent="-320040" algn="l" rtl="0" eaLnBrk="1" latinLnBrk="0" hangingPunct="1">
        <a:spcBef>
          <a:spcPts val="700"/>
        </a:spcBef>
        <a:buClr>
          <a:schemeClr val="accent2"/>
        </a:buClr>
        <a:buSzPct val="60000"/>
        <a:buFont typeface="Wingdings"/>
        <a:buChar char=""/>
        <a:defRPr kumimoji="0" lang="fr-F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lang="fr-F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lang="fr-F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lang="fr-F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lang="fr-F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kumimoji="0" lang="fr-F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fr-F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fr-F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fr-FR" sz="1800" kern="1200" baseline="0">
          <a:solidFill>
            <a:schemeClr val="tx1"/>
          </a:solidFill>
          <a:latin typeface="+mn-lt"/>
          <a:ea typeface="+mn-ea"/>
          <a:cs typeface="+mn-cs"/>
        </a:defRPr>
      </a:lvl9pPr>
      <a:extLst/>
    </p:bodyStyle>
    <p:otherStyle>
      <a:lvl1pPr marL="0" algn="l" rtl="0" eaLnBrk="1" latinLnBrk="0" hangingPunct="1">
        <a:defRPr kumimoji="0" lang="fr-FR" kern="1200">
          <a:solidFill>
            <a:schemeClr val="tx1"/>
          </a:solidFill>
          <a:latin typeface="+mn-lt"/>
          <a:ea typeface="+mn-ea"/>
          <a:cs typeface="+mn-cs"/>
        </a:defRPr>
      </a:lvl1pPr>
      <a:lvl2pPr marL="457200" algn="l" rtl="0" eaLnBrk="1" latinLnBrk="0" hangingPunct="1">
        <a:defRPr kumimoji="0" lang="fr-FR" kern="1200">
          <a:solidFill>
            <a:schemeClr val="tx1"/>
          </a:solidFill>
          <a:latin typeface="+mn-lt"/>
          <a:ea typeface="+mn-ea"/>
          <a:cs typeface="+mn-cs"/>
        </a:defRPr>
      </a:lvl2pPr>
      <a:lvl3pPr marL="914400" algn="l" rtl="0" eaLnBrk="1" latinLnBrk="0" hangingPunct="1">
        <a:defRPr kumimoji="0" lang="fr-FR" kern="1200">
          <a:solidFill>
            <a:schemeClr val="tx1"/>
          </a:solidFill>
          <a:latin typeface="+mn-lt"/>
          <a:ea typeface="+mn-ea"/>
          <a:cs typeface="+mn-cs"/>
        </a:defRPr>
      </a:lvl3pPr>
      <a:lvl4pPr marL="1371600" algn="l" rtl="0" eaLnBrk="1" latinLnBrk="0" hangingPunct="1">
        <a:defRPr kumimoji="0" lang="fr-FR" kern="1200">
          <a:solidFill>
            <a:schemeClr val="tx1"/>
          </a:solidFill>
          <a:latin typeface="+mn-lt"/>
          <a:ea typeface="+mn-ea"/>
          <a:cs typeface="+mn-cs"/>
        </a:defRPr>
      </a:lvl4pPr>
      <a:lvl5pPr marL="1828800" algn="l" rtl="0" eaLnBrk="1" latinLnBrk="0" hangingPunct="1">
        <a:defRPr kumimoji="0" lang="fr-FR" kern="1200">
          <a:solidFill>
            <a:schemeClr val="tx1"/>
          </a:solidFill>
          <a:latin typeface="+mn-lt"/>
          <a:ea typeface="+mn-ea"/>
          <a:cs typeface="+mn-cs"/>
        </a:defRPr>
      </a:lvl5pPr>
      <a:lvl6pPr marL="2286000" algn="l" rtl="0" eaLnBrk="1" latinLnBrk="0" hangingPunct="1">
        <a:defRPr kumimoji="0" lang="fr-FR" kern="1200">
          <a:solidFill>
            <a:schemeClr val="tx1"/>
          </a:solidFill>
          <a:latin typeface="+mn-lt"/>
          <a:ea typeface="+mn-ea"/>
          <a:cs typeface="+mn-cs"/>
        </a:defRPr>
      </a:lvl6pPr>
      <a:lvl7pPr marL="2743200" algn="l" rtl="0" eaLnBrk="1" latinLnBrk="0" hangingPunct="1">
        <a:defRPr kumimoji="0" lang="fr-FR" kern="1200">
          <a:solidFill>
            <a:schemeClr val="tx1"/>
          </a:solidFill>
          <a:latin typeface="+mn-lt"/>
          <a:ea typeface="+mn-ea"/>
          <a:cs typeface="+mn-cs"/>
        </a:defRPr>
      </a:lvl7pPr>
      <a:lvl8pPr marL="3200400" algn="l" rtl="0" eaLnBrk="1" latinLnBrk="0" hangingPunct="1">
        <a:defRPr kumimoji="0" lang="fr-FR" kern="1200">
          <a:solidFill>
            <a:schemeClr val="tx1"/>
          </a:solidFill>
          <a:latin typeface="+mn-lt"/>
          <a:ea typeface="+mn-ea"/>
          <a:cs typeface="+mn-cs"/>
        </a:defRPr>
      </a:lvl8pPr>
      <a:lvl9pPr marL="3657600" algn="l" rtl="0" eaLnBrk="1" latinLnBrk="0" hangingPunct="1">
        <a:defRPr kumimoji="0" lang="fr-F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3" Type="http://schemas.openxmlformats.org/officeDocument/2006/relationships/hyperlink" Target="http://www.epochconverter.com/"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4.png"/><Relationship Id="rId7" Type="http://schemas.openxmlformats.org/officeDocument/2006/relationships/image" Target="../media/image16.emf"/><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customXml" Target="../ink/ink2.xml"/><Relationship Id="rId5" Type="http://schemas.openxmlformats.org/officeDocument/2006/relationships/image" Target="../media/image15.emf"/><Relationship Id="rId4" Type="http://schemas.openxmlformats.org/officeDocument/2006/relationships/customXml" Target="../ink/ink1.xml"/><Relationship Id="rId9" Type="http://schemas.openxmlformats.org/officeDocument/2006/relationships/image" Target="../media/image17.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hyperlink" Target="https://hal.archives-ouvertes.fr/hal-00843080/document"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scikit-learn.org/stable/modules/classes.html"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hyperlink" Target="https://scikit-learn.org/stable/modules/generated/sklearn.feature_selection.VarianceThreshold.html"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2.xml"/><Relationship Id="rId5" Type="http://schemas.openxmlformats.org/officeDocument/2006/relationships/image" Target="../media/image20.jpeg"/><Relationship Id="rId4" Type="http://schemas.openxmlformats.org/officeDocument/2006/relationships/image" Target="../media/image19.jpeg"/></Relationships>
</file>

<file path=ppt/slides/_rels/slide1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hyperlink" Target="https://en.wikipedia.org/wiki/Principal_component_analysis" TargetMode="External"/><Relationship Id="rId13" Type="http://schemas.openxmlformats.org/officeDocument/2006/relationships/hyperlink" Target="https://en.wikipedia.org/wiki/Semidefinite_embedding" TargetMode="External"/><Relationship Id="rId3" Type="http://schemas.openxmlformats.org/officeDocument/2006/relationships/hyperlink" Target="https://en.wikipedia.org/wiki/Independent_component_analysis" TargetMode="External"/><Relationship Id="rId7" Type="http://schemas.openxmlformats.org/officeDocument/2006/relationships/hyperlink" Target="https://en.wikipedia.org/wiki/Partial_least_squares" TargetMode="External"/><Relationship Id="rId12" Type="http://schemas.openxmlformats.org/officeDocument/2006/relationships/hyperlink" Target="https://en.wikipedia.org/wiki/Multilinear_subspace_learning"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hyperlink" Target="https://en.wikipedia.org/wiki/Latent_semantic_analysis" TargetMode="External"/><Relationship Id="rId11" Type="http://schemas.openxmlformats.org/officeDocument/2006/relationships/hyperlink" Target="https://en.wikipedia.org/wiki/Multilinear_PCA" TargetMode="External"/><Relationship Id="rId5" Type="http://schemas.openxmlformats.org/officeDocument/2006/relationships/hyperlink" Target="https://en.wikipedia.org/wiki/Kernel_PCA" TargetMode="External"/><Relationship Id="rId10" Type="http://schemas.openxmlformats.org/officeDocument/2006/relationships/hyperlink" Target="https://en.wikipedia.org/wiki/Nonlinear_dimensionality_reduction" TargetMode="External"/><Relationship Id="rId4" Type="http://schemas.openxmlformats.org/officeDocument/2006/relationships/hyperlink" Target="https://en.wikipedia.org/wiki/Isomap" TargetMode="External"/><Relationship Id="rId9" Type="http://schemas.openxmlformats.org/officeDocument/2006/relationships/hyperlink" Target="https://en.wikipedia.org/wiki/Multifactor_dimensionality_reduction" TargetMode="External"/><Relationship Id="rId14" Type="http://schemas.openxmlformats.org/officeDocument/2006/relationships/hyperlink" Target="https://en.wikipedia.org/wiki/Autoencoder"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5.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04.png"/><Relationship Id="rId1" Type="http://schemas.openxmlformats.org/officeDocument/2006/relationships/slideLayout" Target="../slideLayouts/slideLayout12.xml"/><Relationship Id="rId4" Type="http://schemas.openxmlformats.org/officeDocument/2006/relationships/image" Target="../media/image81.emf"/></Relationships>
</file>

<file path=ppt/slides/_rels/slide2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55.xml"/><Relationship Id="rId1" Type="http://schemas.openxmlformats.org/officeDocument/2006/relationships/slideLayout" Target="../slideLayouts/slideLayout14.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22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22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30.xml.rels><?xml version="1.0" encoding="UTF-8" standalone="yes"?>
<Relationships xmlns="http://schemas.openxmlformats.org/package/2006/relationships"><Relationship Id="rId2" Type="http://schemas.openxmlformats.org/officeDocument/2006/relationships/image" Target="../media/image130.gif"/><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31.gif"/><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s://pdf.sciencedirectassets.com/271647/1-s2.0-S0306457309X0004X/1-s2.0-S0306457309000259/main.pdf?X-Amz-Security-Token=IQoJb3JpZ2luX2VjEEUaCXVzLWVhc3QtMSJGMEQCIHPM7ZxQ2dGb5IF47rdj%2FysrFDo%2FA5vt%2BR26vnx3Zw%2ByAiAGjXYkFSyFF1OhrReG8hn3DVJw%2BLKROKDBZ2DMYmxTjSqDBAiu%2F%2F%2F%2F%2F%2F%2F%2F%2F%2F8BEAQaDDA1OTAwMzU0Njg2NSIMpXUNq2tHWib4R2ABKtcDjpjIXhdlS2kb0lHRlZGFRbICeFYYmKZ6IXMBK2HJkSPrJkkESRzLobdivLIoYA5eQ8PqMm6E%2BgvJNjzc1U%2FKpUBcR9jYb8%2BLMJ8xb4kRKXsrBVjhmwdUUd3KA%2BN0YlsfVBkD41MSt6d7fbWEzIGqUFjRaMJ5UTa0aVzD8azkbmSgwIA42stDjD4G0pj%2F1kL8gj4PiiegMm%2BFzxs1FVCuuE5RPxPab6rrnYa8uw3JURTghARemasEOxNJkK9%2Bgf5BL8Yc6fdJ09krtQ7sNMVonPfHlPSauWFbffO9o4bNr2aP%2BbmWk7QAQoyV4GSKWBC9YPHrRrPS9B6yTmFV%2Fbj5QY3cVF%2BTkU3L%2FqKUSLkuk9NQcPk4ejk2LzOuMVa%2FA02Y03A2%2FnwtLkPoZgbsnDXULuA61CN3SdKHkRi6VSLIpyDexI%2F5rnBbAmRBKWK7ZY0N29D0f2CAnd9p%2BqtC9W2lsRzMU6fNfWFA%2BVk%2BWckaxUjf%2Fe99RqkiqcfXGEUK05eXIhYgGYMxlhEXWQZnXM%2BFmZU9k49xhvJ2cI8mG8sG2lk9AD%2BtQZoUSWZMZR%2BsLh99sWNROV1Ak9jC%2Boe%2B7KAwebeuHUpyB%2FaglR62IW%2FlkToOuIumTeNIMJv4zYoGOqYB9gLXmQQS2jWTlO8HjICQkEDw6U%2BBc8hsF3gsSJs%2FctBWqIO4vGDGFqN2m%2BLWo3%2BDQ8yknKwao5z55aNBmThKOhp7vbundaLx%2BKuZUWZOgTCDeit8VcUXv45lHDJ5e2A2z9KL97yWcv%2BeSLmtCnxOJFM3twkrLK8nIqOv1O5zOW0apQXDyXoK1eKVpfnkoW1xCRut8I7PDv%2BaQsG3BjkKMPfgkVAjxA%3D%3D&amp;X-Amz-Algorithm=AWS4-HMAC-SHA256&amp;X-Amz-Date=20210928T213234Z&amp;X-Amz-SignedHeaders=host&amp;X-Amz-Expires=300&amp;X-Amz-Credential=ASIAQ3PHCVTYS526D7OM%2F20210928%2Fus-east-1%2Fs3%2Faws4_request&amp;X-Amz-Signature=b7d3e3cb5e5aae87aa398d3d173c35a6079c031d4251a8c555f44b27eb7bf19f&amp;hash=a248d836b641a75bdcc846dd8abc8d00280fde7c01497ece521fe30b424ebd76&amp;host=68042c943591013ac2b2430a89b270f6af2c76d8dfd086a07176afe7c76c2c61&amp;pii=S0306457309000259&amp;tid=spdf-6b7d2241-7679-4c56-85ed-d2bbe09e5a94&amp;sid=0b20ca1c2da96540997a320-b0f1ee69d3a8gxrqb&amp;type=client" TargetMode="Externa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34.gif"/><Relationship Id="rId2" Type="http://schemas.openxmlformats.org/officeDocument/2006/relationships/image" Target="../media/image133.gif"/><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9.emf"/><Relationship Id="rId5" Type="http://schemas.openxmlformats.org/officeDocument/2006/relationships/customXml" Target="../ink/ink5.xml"/><Relationship Id="rId4" Type="http://schemas.openxmlformats.org/officeDocument/2006/relationships/image" Target="../media/image140.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0.xml.rels><?xml version="1.0" encoding="UTF-8" standalone="yes"?>
<Relationships xmlns="http://schemas.openxmlformats.org/package/2006/relationships"><Relationship Id="rId3" Type="http://schemas.openxmlformats.org/officeDocument/2006/relationships/image" Target="../media/image304.emf"/><Relationship Id="rId2" Type="http://schemas.openxmlformats.org/officeDocument/2006/relationships/customXml" Target="../ink/ink6.xml"/><Relationship Id="rId1" Type="http://schemas.openxmlformats.org/officeDocument/2006/relationships/slideLayout" Target="../slideLayouts/slideLayout4.xml"/><Relationship Id="rId5" Type="http://schemas.openxmlformats.org/officeDocument/2006/relationships/image" Target="../media/image90.emf"/><Relationship Id="rId4" Type="http://schemas.openxmlformats.org/officeDocument/2006/relationships/customXml" Target="../ink/ink7.xml"/></Relationships>
</file>

<file path=ppt/slides/_rels/slide261.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306.emf"/><Relationship Id="rId7" Type="http://schemas.openxmlformats.org/officeDocument/2006/relationships/customXml" Target="../ink/ink10.xml"/><Relationship Id="rId2"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image" Target="../media/image307.emf"/><Relationship Id="rId4" Type="http://schemas.openxmlformats.org/officeDocument/2006/relationships/customXml" Target="../ink/ink9.xml"/></Relationships>
</file>

<file path=ppt/slides/_rels/slide262.xml.rels><?xml version="1.0" encoding="UTF-8" standalone="yes"?>
<Relationships xmlns="http://schemas.openxmlformats.org/package/2006/relationships"><Relationship Id="rId26" Type="http://schemas.openxmlformats.org/officeDocument/2006/relationships/customXml" Target="../ink/ink16.xml"/><Relationship Id="rId21" Type="http://schemas.openxmlformats.org/officeDocument/2006/relationships/image" Target="../media/image332.emf"/><Relationship Id="rId42" Type="http://schemas.openxmlformats.org/officeDocument/2006/relationships/customXml" Target="../ink/ink24.xml"/><Relationship Id="rId47" Type="http://schemas.openxmlformats.org/officeDocument/2006/relationships/image" Target="../media/image398.emf"/><Relationship Id="rId63" Type="http://schemas.openxmlformats.org/officeDocument/2006/relationships/image" Target="../media/image406.emf"/><Relationship Id="rId68" Type="http://schemas.openxmlformats.org/officeDocument/2006/relationships/customXml" Target="../ink/ink37.xml"/><Relationship Id="rId84" Type="http://schemas.openxmlformats.org/officeDocument/2006/relationships/customXml" Target="../ink/ink45.xml"/><Relationship Id="rId89" Type="http://schemas.openxmlformats.org/officeDocument/2006/relationships/image" Target="../media/image419.emf"/><Relationship Id="rId32" Type="http://schemas.openxmlformats.org/officeDocument/2006/relationships/customXml" Target="../ink/ink19.xml"/><Relationship Id="rId37" Type="http://schemas.openxmlformats.org/officeDocument/2006/relationships/image" Target="../media/image341.emf"/><Relationship Id="rId53" Type="http://schemas.openxmlformats.org/officeDocument/2006/relationships/image" Target="../media/image401.emf"/><Relationship Id="rId58" Type="http://schemas.openxmlformats.org/officeDocument/2006/relationships/customXml" Target="../ink/ink32.xml"/><Relationship Id="rId74" Type="http://schemas.openxmlformats.org/officeDocument/2006/relationships/customXml" Target="../ink/ink40.xml"/><Relationship Id="rId79" Type="http://schemas.openxmlformats.org/officeDocument/2006/relationships/image" Target="../media/image414.emf"/><Relationship Id="rId90" Type="http://schemas.openxmlformats.org/officeDocument/2006/relationships/customXml" Target="../ink/ink48.xml"/><Relationship Id="rId95" Type="http://schemas.openxmlformats.org/officeDocument/2006/relationships/image" Target="../media/image422.emf"/><Relationship Id="rId19" Type="http://schemas.openxmlformats.org/officeDocument/2006/relationships/image" Target="../media/image331.emf"/><Relationship Id="rId22" Type="http://schemas.openxmlformats.org/officeDocument/2006/relationships/customXml" Target="../ink/ink14.xml"/><Relationship Id="rId27" Type="http://schemas.openxmlformats.org/officeDocument/2006/relationships/image" Target="../media/image335.emf"/><Relationship Id="rId30" Type="http://schemas.openxmlformats.org/officeDocument/2006/relationships/customXml" Target="../ink/ink18.xml"/><Relationship Id="rId35" Type="http://schemas.openxmlformats.org/officeDocument/2006/relationships/image" Target="../media/image340.emf"/><Relationship Id="rId43" Type="http://schemas.openxmlformats.org/officeDocument/2006/relationships/image" Target="../media/image396.emf"/><Relationship Id="rId48" Type="http://schemas.openxmlformats.org/officeDocument/2006/relationships/customXml" Target="../ink/ink27.xml"/><Relationship Id="rId56" Type="http://schemas.openxmlformats.org/officeDocument/2006/relationships/customXml" Target="../ink/ink31.xml"/><Relationship Id="rId64" Type="http://schemas.openxmlformats.org/officeDocument/2006/relationships/customXml" Target="../ink/ink35.xml"/><Relationship Id="rId69" Type="http://schemas.openxmlformats.org/officeDocument/2006/relationships/image" Target="../media/image409.emf"/><Relationship Id="rId77" Type="http://schemas.openxmlformats.org/officeDocument/2006/relationships/image" Target="../media/image413.emf"/><Relationship Id="rId51" Type="http://schemas.openxmlformats.org/officeDocument/2006/relationships/image" Target="../media/image400.emf"/><Relationship Id="rId72" Type="http://schemas.openxmlformats.org/officeDocument/2006/relationships/customXml" Target="../ink/ink39.xml"/><Relationship Id="rId80" Type="http://schemas.openxmlformats.org/officeDocument/2006/relationships/customXml" Target="../ink/ink43.xml"/><Relationship Id="rId85" Type="http://schemas.openxmlformats.org/officeDocument/2006/relationships/image" Target="../media/image417.emf"/><Relationship Id="rId93" Type="http://schemas.openxmlformats.org/officeDocument/2006/relationships/image" Target="../media/image421.emf"/><Relationship Id="rId98" Type="http://schemas.openxmlformats.org/officeDocument/2006/relationships/customXml" Target="../ink/ink52.xml"/><Relationship Id="rId17" Type="http://schemas.openxmlformats.org/officeDocument/2006/relationships/image" Target="../media/image330.emf"/><Relationship Id="rId25" Type="http://schemas.openxmlformats.org/officeDocument/2006/relationships/image" Target="../media/image334.emf"/><Relationship Id="rId33" Type="http://schemas.openxmlformats.org/officeDocument/2006/relationships/image" Target="../media/image339.emf"/><Relationship Id="rId38" Type="http://schemas.openxmlformats.org/officeDocument/2006/relationships/customXml" Target="../ink/ink22.xml"/><Relationship Id="rId46" Type="http://schemas.openxmlformats.org/officeDocument/2006/relationships/customXml" Target="../ink/ink26.xml"/><Relationship Id="rId59" Type="http://schemas.openxmlformats.org/officeDocument/2006/relationships/image" Target="../media/image404.emf"/><Relationship Id="rId67" Type="http://schemas.openxmlformats.org/officeDocument/2006/relationships/image" Target="../media/image408.emf"/><Relationship Id="rId20" Type="http://schemas.openxmlformats.org/officeDocument/2006/relationships/customXml" Target="../ink/ink13.xml"/><Relationship Id="rId41" Type="http://schemas.openxmlformats.org/officeDocument/2006/relationships/image" Target="../media/image343.emf"/><Relationship Id="rId54" Type="http://schemas.openxmlformats.org/officeDocument/2006/relationships/customXml" Target="../ink/ink30.xml"/><Relationship Id="rId62" Type="http://schemas.openxmlformats.org/officeDocument/2006/relationships/customXml" Target="../ink/ink34.xml"/><Relationship Id="rId70" Type="http://schemas.openxmlformats.org/officeDocument/2006/relationships/customXml" Target="../ink/ink38.xml"/><Relationship Id="rId75" Type="http://schemas.openxmlformats.org/officeDocument/2006/relationships/image" Target="../media/image412.emf"/><Relationship Id="rId83" Type="http://schemas.openxmlformats.org/officeDocument/2006/relationships/image" Target="../media/image416.emf"/><Relationship Id="rId88" Type="http://schemas.openxmlformats.org/officeDocument/2006/relationships/customXml" Target="../ink/ink47.xml"/><Relationship Id="rId91" Type="http://schemas.openxmlformats.org/officeDocument/2006/relationships/image" Target="../media/image420.emf"/><Relationship Id="rId96" Type="http://schemas.openxmlformats.org/officeDocument/2006/relationships/customXml" Target="../ink/ink51.xml"/><Relationship Id="rId140" Type="http://schemas.openxmlformats.org/officeDocument/2006/relationships/image" Target="../media/image378.emf"/><Relationship Id="rId1" Type="http://schemas.openxmlformats.org/officeDocument/2006/relationships/slideLayout" Target="../slideLayouts/slideLayout4.xml"/><Relationship Id="rId23" Type="http://schemas.openxmlformats.org/officeDocument/2006/relationships/image" Target="../media/image333.emf"/><Relationship Id="rId28" Type="http://schemas.openxmlformats.org/officeDocument/2006/relationships/customXml" Target="../ink/ink17.xml"/><Relationship Id="rId36" Type="http://schemas.openxmlformats.org/officeDocument/2006/relationships/customXml" Target="../ink/ink21.xml"/><Relationship Id="rId49" Type="http://schemas.openxmlformats.org/officeDocument/2006/relationships/image" Target="../media/image399.emf"/><Relationship Id="rId57" Type="http://schemas.openxmlformats.org/officeDocument/2006/relationships/image" Target="../media/image403.emf"/><Relationship Id="rId31" Type="http://schemas.openxmlformats.org/officeDocument/2006/relationships/image" Target="../media/image338.emf"/><Relationship Id="rId44" Type="http://schemas.openxmlformats.org/officeDocument/2006/relationships/customXml" Target="../ink/ink25.xml"/><Relationship Id="rId52" Type="http://schemas.openxmlformats.org/officeDocument/2006/relationships/customXml" Target="../ink/ink29.xml"/><Relationship Id="rId60" Type="http://schemas.openxmlformats.org/officeDocument/2006/relationships/customXml" Target="../ink/ink33.xml"/><Relationship Id="rId65" Type="http://schemas.openxmlformats.org/officeDocument/2006/relationships/image" Target="../media/image407.emf"/><Relationship Id="rId73" Type="http://schemas.openxmlformats.org/officeDocument/2006/relationships/image" Target="../media/image411.emf"/><Relationship Id="rId78" Type="http://schemas.openxmlformats.org/officeDocument/2006/relationships/customXml" Target="../ink/ink42.xml"/><Relationship Id="rId81" Type="http://schemas.openxmlformats.org/officeDocument/2006/relationships/image" Target="../media/image415.emf"/><Relationship Id="rId86" Type="http://schemas.openxmlformats.org/officeDocument/2006/relationships/customXml" Target="../ink/ink46.xml"/><Relationship Id="rId94" Type="http://schemas.openxmlformats.org/officeDocument/2006/relationships/customXml" Target="../ink/ink50.xml"/><Relationship Id="rId18" Type="http://schemas.openxmlformats.org/officeDocument/2006/relationships/customXml" Target="../ink/ink12.xml"/><Relationship Id="rId39" Type="http://schemas.openxmlformats.org/officeDocument/2006/relationships/image" Target="../media/image342.emf"/><Relationship Id="rId34" Type="http://schemas.openxmlformats.org/officeDocument/2006/relationships/customXml" Target="../ink/ink20.xml"/><Relationship Id="rId50" Type="http://schemas.openxmlformats.org/officeDocument/2006/relationships/customXml" Target="../ink/ink28.xml"/><Relationship Id="rId55" Type="http://schemas.openxmlformats.org/officeDocument/2006/relationships/image" Target="../media/image402.emf"/><Relationship Id="rId76" Type="http://schemas.openxmlformats.org/officeDocument/2006/relationships/customXml" Target="../ink/ink41.xml"/><Relationship Id="rId97" Type="http://schemas.openxmlformats.org/officeDocument/2006/relationships/image" Target="../media/image423.emf"/><Relationship Id="rId71" Type="http://schemas.openxmlformats.org/officeDocument/2006/relationships/image" Target="../media/image410.emf"/><Relationship Id="rId92" Type="http://schemas.openxmlformats.org/officeDocument/2006/relationships/customXml" Target="../ink/ink49.xml"/><Relationship Id="rId2" Type="http://schemas.openxmlformats.org/officeDocument/2006/relationships/customXml" Target="../ink/ink11.xml"/><Relationship Id="rId29" Type="http://schemas.openxmlformats.org/officeDocument/2006/relationships/image" Target="../media/image337.emf"/><Relationship Id="rId24" Type="http://schemas.openxmlformats.org/officeDocument/2006/relationships/customXml" Target="../ink/ink15.xml"/><Relationship Id="rId40" Type="http://schemas.openxmlformats.org/officeDocument/2006/relationships/customXml" Target="../ink/ink23.xml"/><Relationship Id="rId45" Type="http://schemas.openxmlformats.org/officeDocument/2006/relationships/image" Target="../media/image397.emf"/><Relationship Id="rId66" Type="http://schemas.openxmlformats.org/officeDocument/2006/relationships/customXml" Target="../ink/ink36.xml"/><Relationship Id="rId87" Type="http://schemas.openxmlformats.org/officeDocument/2006/relationships/image" Target="../media/image418.emf"/><Relationship Id="rId61" Type="http://schemas.openxmlformats.org/officeDocument/2006/relationships/image" Target="../media/image405.emf"/><Relationship Id="rId82" Type="http://schemas.openxmlformats.org/officeDocument/2006/relationships/customXml" Target="../ink/ink44.xml"/></Relationships>
</file>

<file path=ppt/slides/_rels/slide263.xml.rels><?xml version="1.0" encoding="UTF-8" standalone="yes"?>
<Relationships xmlns="http://schemas.openxmlformats.org/package/2006/relationships"><Relationship Id="rId8" Type="http://schemas.openxmlformats.org/officeDocument/2006/relationships/image" Target="../media/image316.emf"/><Relationship Id="rId13" Type="http://schemas.openxmlformats.org/officeDocument/2006/relationships/customXml" Target="../ink/ink59.xml"/><Relationship Id="rId18" Type="http://schemas.openxmlformats.org/officeDocument/2006/relationships/image" Target="../media/image321.emf"/><Relationship Id="rId39" Type="http://schemas.openxmlformats.org/officeDocument/2006/relationships/image" Target="../media/image325.emf"/><Relationship Id="rId3" Type="http://schemas.openxmlformats.org/officeDocument/2006/relationships/image" Target="../media/image314.emf"/><Relationship Id="rId21" Type="http://schemas.openxmlformats.org/officeDocument/2006/relationships/customXml" Target="../ink/ink63.xml"/><Relationship Id="rId42" Type="http://schemas.openxmlformats.org/officeDocument/2006/relationships/customXml" Target="../ink/ink68.xml"/><Relationship Id="rId7" Type="http://schemas.openxmlformats.org/officeDocument/2006/relationships/customXml" Target="../ink/ink56.xml"/><Relationship Id="rId12" Type="http://schemas.openxmlformats.org/officeDocument/2006/relationships/image" Target="../media/image318.emf"/><Relationship Id="rId17" Type="http://schemas.openxmlformats.org/officeDocument/2006/relationships/customXml" Target="../ink/ink61.xml"/><Relationship Id="rId38" Type="http://schemas.openxmlformats.org/officeDocument/2006/relationships/customXml" Target="../ink/ink66.xml"/><Relationship Id="rId2" Type="http://schemas.openxmlformats.org/officeDocument/2006/relationships/customXml" Target="../ink/ink53.xml"/><Relationship Id="rId16" Type="http://schemas.openxmlformats.org/officeDocument/2006/relationships/image" Target="../media/image320.emf"/><Relationship Id="rId20" Type="http://schemas.openxmlformats.org/officeDocument/2006/relationships/image" Target="../media/image307.emf"/><Relationship Id="rId41" Type="http://schemas.openxmlformats.org/officeDocument/2006/relationships/image" Target="../media/image326.emf"/><Relationship Id="rId1" Type="http://schemas.openxmlformats.org/officeDocument/2006/relationships/slideLayout" Target="../slideLayouts/slideLayout2.xml"/><Relationship Id="rId6" Type="http://schemas.openxmlformats.org/officeDocument/2006/relationships/image" Target="../media/image315.emf"/><Relationship Id="rId11" Type="http://schemas.openxmlformats.org/officeDocument/2006/relationships/customXml" Target="../ink/ink58.xml"/><Relationship Id="rId37" Type="http://schemas.openxmlformats.org/officeDocument/2006/relationships/image" Target="../media/image324.emf"/><Relationship Id="rId40" Type="http://schemas.openxmlformats.org/officeDocument/2006/relationships/customXml" Target="../ink/ink67.xml"/><Relationship Id="rId5" Type="http://schemas.openxmlformats.org/officeDocument/2006/relationships/customXml" Target="../ink/ink55.xml"/><Relationship Id="rId15" Type="http://schemas.openxmlformats.org/officeDocument/2006/relationships/customXml" Target="../ink/ink60.xml"/><Relationship Id="rId23" Type="http://schemas.openxmlformats.org/officeDocument/2006/relationships/customXml" Target="../ink/ink64.xml"/><Relationship Id="rId36" Type="http://schemas.openxmlformats.org/officeDocument/2006/relationships/customXml" Target="../ink/ink65.xml"/><Relationship Id="rId10" Type="http://schemas.openxmlformats.org/officeDocument/2006/relationships/image" Target="../media/image317.emf"/><Relationship Id="rId19" Type="http://schemas.openxmlformats.org/officeDocument/2006/relationships/customXml" Target="../ink/ink62.xml"/><Relationship Id="rId4" Type="http://schemas.openxmlformats.org/officeDocument/2006/relationships/customXml" Target="../ink/ink54.xml"/><Relationship Id="rId9" Type="http://schemas.openxmlformats.org/officeDocument/2006/relationships/customXml" Target="../ink/ink57.xml"/><Relationship Id="rId14" Type="http://schemas.openxmlformats.org/officeDocument/2006/relationships/image" Target="../media/image319.emf"/><Relationship Id="rId22" Type="http://schemas.openxmlformats.org/officeDocument/2006/relationships/image" Target="../media/image322.emf"/><Relationship Id="rId35" Type="http://schemas.openxmlformats.org/officeDocument/2006/relationships/image" Target="../media/image323.emf"/><Relationship Id="rId43" Type="http://schemas.openxmlformats.org/officeDocument/2006/relationships/image" Target="../media/image141.png"/></Relationships>
</file>

<file path=ppt/slides/_rels/slide264.xml.rels><?xml version="1.0" encoding="UTF-8" standalone="yes"?>
<Relationships xmlns="http://schemas.openxmlformats.org/package/2006/relationships"><Relationship Id="rId8" Type="http://schemas.openxmlformats.org/officeDocument/2006/relationships/image" Target="../media/image327.emf"/><Relationship Id="rId18" Type="http://schemas.openxmlformats.org/officeDocument/2006/relationships/customXml" Target="../ink/ink74.xml"/><Relationship Id="rId3" Type="http://schemas.openxmlformats.org/officeDocument/2006/relationships/customXml" Target="../ink/ink69.xml"/><Relationship Id="rId55" Type="http://schemas.openxmlformats.org/officeDocument/2006/relationships/image" Target="../media/image344.emf"/><Relationship Id="rId7" Type="http://schemas.openxmlformats.org/officeDocument/2006/relationships/customXml" Target="../ink/ink71.xml"/><Relationship Id="rId17" Type="http://schemas.openxmlformats.org/officeDocument/2006/relationships/image" Target="../media/image329.emf"/><Relationship Id="rId2" Type="http://schemas.openxmlformats.org/officeDocument/2006/relationships/chart" Target="../charts/chart1.xml"/><Relationship Id="rId1" Type="http://schemas.openxmlformats.org/officeDocument/2006/relationships/slideLayout" Target="../slideLayouts/slideLayout4.xml"/><Relationship Id="rId6" Type="http://schemas.openxmlformats.org/officeDocument/2006/relationships/image" Target="../media/image324.emf"/><Relationship Id="rId11" Type="http://schemas.openxmlformats.org/officeDocument/2006/relationships/customXml" Target="../ink/ink73.xml"/><Relationship Id="rId5" Type="http://schemas.openxmlformats.org/officeDocument/2006/relationships/customXml" Target="../ink/ink70.xml"/><Relationship Id="rId57" Type="http://schemas.openxmlformats.org/officeDocument/2006/relationships/image" Target="../media/image94.emf"/><Relationship Id="rId10" Type="http://schemas.openxmlformats.org/officeDocument/2006/relationships/image" Target="../media/image328.emf"/><Relationship Id="rId4" Type="http://schemas.openxmlformats.org/officeDocument/2006/relationships/image" Target="../media/image323.emf"/><Relationship Id="rId9" Type="http://schemas.openxmlformats.org/officeDocument/2006/relationships/customXml" Target="../ink/ink72.xml"/><Relationship Id="rId56" Type="http://schemas.openxmlformats.org/officeDocument/2006/relationships/customXml" Target="../ink/ink75.xml"/></Relationships>
</file>

<file path=ppt/slides/_rels/slide265.xml.rels><?xml version="1.0" encoding="UTF-8" standalone="yes"?>
<Relationships xmlns="http://schemas.openxmlformats.org/package/2006/relationships"><Relationship Id="rId13" Type="http://schemas.openxmlformats.org/officeDocument/2006/relationships/image" Target="../media/image349.emf"/><Relationship Id="rId18" Type="http://schemas.openxmlformats.org/officeDocument/2006/relationships/customXml" Target="../ink/ink83.xml"/><Relationship Id="rId26" Type="http://schemas.openxmlformats.org/officeDocument/2006/relationships/customXml" Target="../ink/ink87.xml"/><Relationship Id="rId39" Type="http://schemas.openxmlformats.org/officeDocument/2006/relationships/image" Target="../media/image361.emf"/><Relationship Id="rId21" Type="http://schemas.openxmlformats.org/officeDocument/2006/relationships/image" Target="../media/image353.emf"/><Relationship Id="rId34" Type="http://schemas.openxmlformats.org/officeDocument/2006/relationships/customXml" Target="../ink/ink91.xml"/><Relationship Id="rId42" Type="http://schemas.openxmlformats.org/officeDocument/2006/relationships/customXml" Target="../ink/ink95.xml"/><Relationship Id="rId47" Type="http://schemas.openxmlformats.org/officeDocument/2006/relationships/image" Target="../media/image365.emf"/><Relationship Id="rId50" Type="http://schemas.openxmlformats.org/officeDocument/2006/relationships/customXml" Target="../ink/ink99.xml"/><Relationship Id="rId55" Type="http://schemas.openxmlformats.org/officeDocument/2006/relationships/image" Target="../media/image369.emf"/><Relationship Id="rId63" Type="http://schemas.openxmlformats.org/officeDocument/2006/relationships/image" Target="../media/image373.emf"/><Relationship Id="rId7" Type="http://schemas.openxmlformats.org/officeDocument/2006/relationships/image" Target="../media/image346.emf"/><Relationship Id="rId2" Type="http://schemas.openxmlformats.org/officeDocument/2006/relationships/customXml" Target="../ink/ink76.xml"/><Relationship Id="rId16" Type="http://schemas.openxmlformats.org/officeDocument/2006/relationships/customXml" Target="../ink/ink82.xml"/><Relationship Id="rId29" Type="http://schemas.openxmlformats.org/officeDocument/2006/relationships/image" Target="../media/image356.emf"/><Relationship Id="rId11" Type="http://schemas.openxmlformats.org/officeDocument/2006/relationships/image" Target="../media/image348.emf"/><Relationship Id="rId24" Type="http://schemas.openxmlformats.org/officeDocument/2006/relationships/customXml" Target="../ink/ink86.xml"/><Relationship Id="rId32" Type="http://schemas.openxmlformats.org/officeDocument/2006/relationships/customXml" Target="../ink/ink90.xml"/><Relationship Id="rId37" Type="http://schemas.openxmlformats.org/officeDocument/2006/relationships/image" Target="../media/image360.emf"/><Relationship Id="rId40" Type="http://schemas.openxmlformats.org/officeDocument/2006/relationships/customXml" Target="../ink/ink94.xml"/><Relationship Id="rId45" Type="http://schemas.openxmlformats.org/officeDocument/2006/relationships/image" Target="../media/image364.emf"/><Relationship Id="rId53" Type="http://schemas.openxmlformats.org/officeDocument/2006/relationships/image" Target="../media/image368.emf"/><Relationship Id="rId58" Type="http://schemas.openxmlformats.org/officeDocument/2006/relationships/customXml" Target="../ink/ink103.xml"/><Relationship Id="rId5" Type="http://schemas.openxmlformats.org/officeDocument/2006/relationships/image" Target="../media/image345.emf"/><Relationship Id="rId61" Type="http://schemas.openxmlformats.org/officeDocument/2006/relationships/image" Target="../media/image372.emf"/><Relationship Id="rId19" Type="http://schemas.openxmlformats.org/officeDocument/2006/relationships/image" Target="../media/image352.emf"/><Relationship Id="rId14" Type="http://schemas.openxmlformats.org/officeDocument/2006/relationships/customXml" Target="../ink/ink81.xml"/><Relationship Id="rId22" Type="http://schemas.openxmlformats.org/officeDocument/2006/relationships/customXml" Target="../ink/ink85.xml"/><Relationship Id="rId27" Type="http://schemas.openxmlformats.org/officeDocument/2006/relationships/image" Target="../media/image355.emf"/><Relationship Id="rId30" Type="http://schemas.openxmlformats.org/officeDocument/2006/relationships/customXml" Target="../ink/ink89.xml"/><Relationship Id="rId35" Type="http://schemas.openxmlformats.org/officeDocument/2006/relationships/image" Target="../media/image359.emf"/><Relationship Id="rId43" Type="http://schemas.openxmlformats.org/officeDocument/2006/relationships/image" Target="../media/image363.emf"/><Relationship Id="rId48" Type="http://schemas.openxmlformats.org/officeDocument/2006/relationships/customXml" Target="../ink/ink98.xml"/><Relationship Id="rId56" Type="http://schemas.openxmlformats.org/officeDocument/2006/relationships/customXml" Target="../ink/ink102.xml"/><Relationship Id="rId64" Type="http://schemas.openxmlformats.org/officeDocument/2006/relationships/customXml" Target="../ink/ink106.xml"/><Relationship Id="rId8" Type="http://schemas.openxmlformats.org/officeDocument/2006/relationships/customXml" Target="../ink/ink78.xml"/><Relationship Id="rId51" Type="http://schemas.openxmlformats.org/officeDocument/2006/relationships/image" Target="../media/image367.emf"/><Relationship Id="rId12" Type="http://schemas.openxmlformats.org/officeDocument/2006/relationships/customXml" Target="../ink/ink80.xml"/><Relationship Id="rId17" Type="http://schemas.openxmlformats.org/officeDocument/2006/relationships/image" Target="../media/image351.emf"/><Relationship Id="rId25" Type="http://schemas.openxmlformats.org/officeDocument/2006/relationships/image" Target="../media/image354.emf"/><Relationship Id="rId33" Type="http://schemas.openxmlformats.org/officeDocument/2006/relationships/image" Target="../media/image358.emf"/><Relationship Id="rId38" Type="http://schemas.openxmlformats.org/officeDocument/2006/relationships/customXml" Target="../ink/ink93.xml"/><Relationship Id="rId46" Type="http://schemas.openxmlformats.org/officeDocument/2006/relationships/customXml" Target="../ink/ink97.xml"/><Relationship Id="rId59" Type="http://schemas.openxmlformats.org/officeDocument/2006/relationships/image" Target="../media/image371.emf"/><Relationship Id="rId20" Type="http://schemas.openxmlformats.org/officeDocument/2006/relationships/customXml" Target="../ink/ink84.xml"/><Relationship Id="rId41" Type="http://schemas.openxmlformats.org/officeDocument/2006/relationships/image" Target="../media/image362.emf"/><Relationship Id="rId54" Type="http://schemas.openxmlformats.org/officeDocument/2006/relationships/customXml" Target="../ink/ink101.xml"/><Relationship Id="rId62" Type="http://schemas.openxmlformats.org/officeDocument/2006/relationships/customXml" Target="../ink/ink105.xml"/><Relationship Id="rId1" Type="http://schemas.openxmlformats.org/officeDocument/2006/relationships/slideLayout" Target="../slideLayouts/slideLayout4.xml"/><Relationship Id="rId6" Type="http://schemas.openxmlformats.org/officeDocument/2006/relationships/customXml" Target="../ink/ink77.xml"/><Relationship Id="rId15" Type="http://schemas.openxmlformats.org/officeDocument/2006/relationships/image" Target="../media/image350.emf"/><Relationship Id="rId23" Type="http://schemas.openxmlformats.org/officeDocument/2006/relationships/image" Target="../media/image336.emf"/><Relationship Id="rId28" Type="http://schemas.openxmlformats.org/officeDocument/2006/relationships/customXml" Target="../ink/ink88.xml"/><Relationship Id="rId36" Type="http://schemas.openxmlformats.org/officeDocument/2006/relationships/customXml" Target="../ink/ink92.xml"/><Relationship Id="rId49" Type="http://schemas.openxmlformats.org/officeDocument/2006/relationships/image" Target="../media/image366.emf"/><Relationship Id="rId57" Type="http://schemas.openxmlformats.org/officeDocument/2006/relationships/image" Target="../media/image370.emf"/><Relationship Id="rId10" Type="http://schemas.openxmlformats.org/officeDocument/2006/relationships/customXml" Target="../ink/ink79.xml"/><Relationship Id="rId31" Type="http://schemas.openxmlformats.org/officeDocument/2006/relationships/image" Target="../media/image357.emf"/><Relationship Id="rId44" Type="http://schemas.openxmlformats.org/officeDocument/2006/relationships/customXml" Target="../ink/ink96.xml"/><Relationship Id="rId52" Type="http://schemas.openxmlformats.org/officeDocument/2006/relationships/customXml" Target="../ink/ink100.xml"/><Relationship Id="rId60" Type="http://schemas.openxmlformats.org/officeDocument/2006/relationships/customXml" Target="../ink/ink104.xml"/><Relationship Id="rId65" Type="http://schemas.openxmlformats.org/officeDocument/2006/relationships/image" Target="../media/image95.emf"/><Relationship Id="rId9" Type="http://schemas.openxmlformats.org/officeDocument/2006/relationships/image" Target="../media/image347.emf"/></Relationships>
</file>

<file path=ppt/slides/_rels/slide26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6.xml"/><Relationship Id="rId6" Type="http://schemas.openxmlformats.org/officeDocument/2006/relationships/image" Target="../media/image100.emf"/><Relationship Id="rId5" Type="http://schemas.openxmlformats.org/officeDocument/2006/relationships/customXml" Target="../ink/ink107.xml"/><Relationship Id="rId4" Type="http://schemas.openxmlformats.org/officeDocument/2006/relationships/image" Target="../media/image145.gif"/></Relationships>
</file>

<file path=ppt/slides/_rels/slide26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70.xml.rels><?xml version="1.0" encoding="UTF-8" standalone="yes"?>
<Relationships xmlns="http://schemas.openxmlformats.org/package/2006/relationships"><Relationship Id="rId8" Type="http://schemas.openxmlformats.org/officeDocument/2006/relationships/customXml" Target="../ink/ink111.xml"/><Relationship Id="rId26" Type="http://schemas.openxmlformats.org/officeDocument/2006/relationships/image" Target="../media/image503.emf"/><Relationship Id="rId3" Type="http://schemas.openxmlformats.org/officeDocument/2006/relationships/image" Target="../media/image374.emf"/><Relationship Id="rId7" Type="http://schemas.openxmlformats.org/officeDocument/2006/relationships/image" Target="../media/image376.emf"/><Relationship Id="rId2" Type="http://schemas.openxmlformats.org/officeDocument/2006/relationships/customXml" Target="../ink/ink108.xml"/><Relationship Id="rId1" Type="http://schemas.openxmlformats.org/officeDocument/2006/relationships/slideLayout" Target="../slideLayouts/slideLayout4.xml"/><Relationship Id="rId6" Type="http://schemas.openxmlformats.org/officeDocument/2006/relationships/customXml" Target="../ink/ink110.xml"/><Relationship Id="rId5" Type="http://schemas.openxmlformats.org/officeDocument/2006/relationships/image" Target="../media/image375.emf"/><Relationship Id="rId28" Type="http://schemas.openxmlformats.org/officeDocument/2006/relationships/image" Target="../media/image504.emf"/><Relationship Id="rId10" Type="http://schemas.openxmlformats.org/officeDocument/2006/relationships/customXml" Target="../ink/ink112.xml"/><Relationship Id="rId4" Type="http://schemas.openxmlformats.org/officeDocument/2006/relationships/customXml" Target="../ink/ink109.xml"/><Relationship Id="rId9" Type="http://schemas.openxmlformats.org/officeDocument/2006/relationships/image" Target="../media/image377.emf"/><Relationship Id="rId27" Type="http://schemas.openxmlformats.org/officeDocument/2006/relationships/customXml" Target="../ink/ink113.xml"/></Relationships>
</file>

<file path=ppt/slides/_rels/slide271.xml.rels><?xml version="1.0" encoding="UTF-8" standalone="yes"?>
<Relationships xmlns="http://schemas.openxmlformats.org/package/2006/relationships"><Relationship Id="rId13" Type="http://schemas.openxmlformats.org/officeDocument/2006/relationships/image" Target="../media/image383.emf"/><Relationship Id="rId18" Type="http://schemas.openxmlformats.org/officeDocument/2006/relationships/customXml" Target="../ink/ink120.xml"/><Relationship Id="rId26" Type="http://schemas.openxmlformats.org/officeDocument/2006/relationships/customXml" Target="../ink/ink124.xml"/><Relationship Id="rId21" Type="http://schemas.openxmlformats.org/officeDocument/2006/relationships/image" Target="../media/image387.emf"/><Relationship Id="rId34" Type="http://schemas.openxmlformats.org/officeDocument/2006/relationships/customXml" Target="../ink/ink127.xml"/><Relationship Id="rId55" Type="http://schemas.openxmlformats.org/officeDocument/2006/relationships/image" Target="../media/image426.emf"/><Relationship Id="rId63" Type="http://schemas.openxmlformats.org/officeDocument/2006/relationships/image" Target="../media/image335.emf"/><Relationship Id="rId68" Type="http://schemas.openxmlformats.org/officeDocument/2006/relationships/customXml" Target="../ink/ink137.xml"/><Relationship Id="rId71" Type="http://schemas.openxmlformats.org/officeDocument/2006/relationships/image" Target="../media/image433.emf"/><Relationship Id="rId2" Type="http://schemas.openxmlformats.org/officeDocument/2006/relationships/customXml" Target="../ink/ink114.xml"/><Relationship Id="rId16" Type="http://schemas.openxmlformats.org/officeDocument/2006/relationships/customXml" Target="../ink/ink119.xml"/><Relationship Id="rId29" Type="http://schemas.openxmlformats.org/officeDocument/2006/relationships/chart" Target="../charts/chart3.xml"/><Relationship Id="rId11" Type="http://schemas.openxmlformats.org/officeDocument/2006/relationships/image" Target="../media/image382.emf"/><Relationship Id="rId24" Type="http://schemas.openxmlformats.org/officeDocument/2006/relationships/customXml" Target="../ink/ink123.xml"/><Relationship Id="rId32" Type="http://schemas.openxmlformats.org/officeDocument/2006/relationships/customXml" Target="../ink/ink126.xml"/><Relationship Id="rId53" Type="http://schemas.openxmlformats.org/officeDocument/2006/relationships/image" Target="../media/image425.emf"/><Relationship Id="rId58" Type="http://schemas.openxmlformats.org/officeDocument/2006/relationships/customXml" Target="../ink/ink132.xml"/><Relationship Id="rId66" Type="http://schemas.openxmlformats.org/officeDocument/2006/relationships/customXml" Target="../ink/ink136.xml"/><Relationship Id="rId74" Type="http://schemas.openxmlformats.org/officeDocument/2006/relationships/customXml" Target="../ink/ink140.xml"/><Relationship Id="rId61" Type="http://schemas.openxmlformats.org/officeDocument/2006/relationships/image" Target="../media/image429.emf"/><Relationship Id="rId19" Type="http://schemas.openxmlformats.org/officeDocument/2006/relationships/image" Target="../media/image386.emf"/><Relationship Id="rId4" Type="http://schemas.openxmlformats.org/officeDocument/2006/relationships/customXml" Target="../ink/ink115.xml"/><Relationship Id="rId9" Type="http://schemas.openxmlformats.org/officeDocument/2006/relationships/image" Target="../media/image381.emf"/><Relationship Id="rId14" Type="http://schemas.openxmlformats.org/officeDocument/2006/relationships/customXml" Target="../ink/ink118.xml"/><Relationship Id="rId22" Type="http://schemas.openxmlformats.org/officeDocument/2006/relationships/customXml" Target="../ink/ink122.xml"/><Relationship Id="rId27" Type="http://schemas.openxmlformats.org/officeDocument/2006/relationships/image" Target="../media/image390.emf"/><Relationship Id="rId30" Type="http://schemas.openxmlformats.org/officeDocument/2006/relationships/customXml" Target="../ink/ink125.xml"/><Relationship Id="rId35" Type="http://schemas.openxmlformats.org/officeDocument/2006/relationships/image" Target="../media/image74.emf"/><Relationship Id="rId56" Type="http://schemas.openxmlformats.org/officeDocument/2006/relationships/customXml" Target="../ink/ink131.xml"/><Relationship Id="rId64" Type="http://schemas.openxmlformats.org/officeDocument/2006/relationships/customXml" Target="../ink/ink135.xml"/><Relationship Id="rId69" Type="http://schemas.openxmlformats.org/officeDocument/2006/relationships/image" Target="../media/image432.emf"/><Relationship Id="rId51" Type="http://schemas.openxmlformats.org/officeDocument/2006/relationships/image" Target="../media/image424.emf"/><Relationship Id="rId72" Type="http://schemas.openxmlformats.org/officeDocument/2006/relationships/customXml" Target="../ink/ink139.xml"/><Relationship Id="rId3" Type="http://schemas.openxmlformats.org/officeDocument/2006/relationships/image" Target="../media/image710.emf"/><Relationship Id="rId12" Type="http://schemas.openxmlformats.org/officeDocument/2006/relationships/customXml" Target="../ink/ink117.xml"/><Relationship Id="rId17" Type="http://schemas.openxmlformats.org/officeDocument/2006/relationships/image" Target="../media/image385.emf"/><Relationship Id="rId25" Type="http://schemas.openxmlformats.org/officeDocument/2006/relationships/image" Target="../media/image389.emf"/><Relationship Id="rId33" Type="http://schemas.openxmlformats.org/officeDocument/2006/relationships/image" Target="../media/image73.emf"/><Relationship Id="rId59" Type="http://schemas.openxmlformats.org/officeDocument/2006/relationships/image" Target="../media/image428.emf"/><Relationship Id="rId67" Type="http://schemas.openxmlformats.org/officeDocument/2006/relationships/image" Target="../media/image431.emf"/><Relationship Id="rId20" Type="http://schemas.openxmlformats.org/officeDocument/2006/relationships/customXml" Target="../ink/ink121.xml"/><Relationship Id="rId54" Type="http://schemas.openxmlformats.org/officeDocument/2006/relationships/customXml" Target="../ink/ink130.xml"/><Relationship Id="rId62" Type="http://schemas.openxmlformats.org/officeDocument/2006/relationships/customXml" Target="../ink/ink134.xml"/><Relationship Id="rId70" Type="http://schemas.openxmlformats.org/officeDocument/2006/relationships/customXml" Target="../ink/ink138.xml"/><Relationship Id="rId75" Type="http://schemas.openxmlformats.org/officeDocument/2006/relationships/image" Target="../media/image101.emf"/><Relationship Id="rId1" Type="http://schemas.openxmlformats.org/officeDocument/2006/relationships/slideLayout" Target="../slideLayouts/slideLayout5.xml"/><Relationship Id="rId15" Type="http://schemas.openxmlformats.org/officeDocument/2006/relationships/image" Target="../media/image384.emf"/><Relationship Id="rId23" Type="http://schemas.openxmlformats.org/officeDocument/2006/relationships/image" Target="../media/image388.emf"/><Relationship Id="rId28" Type="http://schemas.openxmlformats.org/officeDocument/2006/relationships/chart" Target="../charts/chart2.xml"/><Relationship Id="rId36" Type="http://schemas.openxmlformats.org/officeDocument/2006/relationships/customXml" Target="../ink/ink128.xml"/><Relationship Id="rId57" Type="http://schemas.openxmlformats.org/officeDocument/2006/relationships/image" Target="../media/image427.emf"/><Relationship Id="rId10" Type="http://schemas.openxmlformats.org/officeDocument/2006/relationships/customXml" Target="../ink/ink116.xml"/><Relationship Id="rId31" Type="http://schemas.openxmlformats.org/officeDocument/2006/relationships/image" Target="../media/image72.emf"/><Relationship Id="rId52" Type="http://schemas.openxmlformats.org/officeDocument/2006/relationships/customXml" Target="../ink/ink129.xml"/><Relationship Id="rId60" Type="http://schemas.openxmlformats.org/officeDocument/2006/relationships/customXml" Target="../ink/ink133.xml"/><Relationship Id="rId65" Type="http://schemas.openxmlformats.org/officeDocument/2006/relationships/image" Target="../media/image430.emf"/><Relationship Id="rId73" Type="http://schemas.openxmlformats.org/officeDocument/2006/relationships/image" Target="../media/image434.emf"/></Relationships>
</file>

<file path=ppt/slides/_rels/slide272.xml.rels><?xml version="1.0" encoding="UTF-8" standalone="yes"?>
<Relationships xmlns="http://schemas.openxmlformats.org/package/2006/relationships"><Relationship Id="rId13" Type="http://schemas.openxmlformats.org/officeDocument/2006/relationships/image" Target="../media/image3830.emf"/><Relationship Id="rId18" Type="http://schemas.openxmlformats.org/officeDocument/2006/relationships/customXml" Target="../ink/ink147.xml"/><Relationship Id="rId39" Type="http://schemas.openxmlformats.org/officeDocument/2006/relationships/image" Target="../media/image425.emf"/><Relationship Id="rId21" Type="http://schemas.openxmlformats.org/officeDocument/2006/relationships/image" Target="../media/image3870.emf"/><Relationship Id="rId34" Type="http://schemas.openxmlformats.org/officeDocument/2006/relationships/customXml" Target="../ink/ink153.xml"/><Relationship Id="rId42" Type="http://schemas.openxmlformats.org/officeDocument/2006/relationships/customXml" Target="../ink/ink157.xml"/><Relationship Id="rId47" Type="http://schemas.openxmlformats.org/officeDocument/2006/relationships/image" Target="../media/image429.emf"/><Relationship Id="rId50" Type="http://schemas.openxmlformats.org/officeDocument/2006/relationships/customXml" Target="../ink/ink161.xml"/><Relationship Id="rId55" Type="http://schemas.openxmlformats.org/officeDocument/2006/relationships/image" Target="../media/image102.emf"/><Relationship Id="rId2" Type="http://schemas.openxmlformats.org/officeDocument/2006/relationships/customXml" Target="../ink/ink141.xml"/><Relationship Id="rId16" Type="http://schemas.openxmlformats.org/officeDocument/2006/relationships/customXml" Target="../ink/ink146.xml"/><Relationship Id="rId29" Type="http://schemas.openxmlformats.org/officeDocument/2006/relationships/chart" Target="../charts/chart5.xml"/><Relationship Id="rId11" Type="http://schemas.openxmlformats.org/officeDocument/2006/relationships/image" Target="../media/image3820.emf"/><Relationship Id="rId24" Type="http://schemas.openxmlformats.org/officeDocument/2006/relationships/customXml" Target="../ink/ink150.xml"/><Relationship Id="rId32" Type="http://schemas.openxmlformats.org/officeDocument/2006/relationships/customXml" Target="../ink/ink152.xml"/><Relationship Id="rId37" Type="http://schemas.openxmlformats.org/officeDocument/2006/relationships/image" Target="../media/image424.emf"/><Relationship Id="rId40" Type="http://schemas.openxmlformats.org/officeDocument/2006/relationships/customXml" Target="../ink/ink156.xml"/><Relationship Id="rId45" Type="http://schemas.openxmlformats.org/officeDocument/2006/relationships/image" Target="../media/image428.emf"/><Relationship Id="rId53" Type="http://schemas.openxmlformats.org/officeDocument/2006/relationships/image" Target="../media/image436.emf"/><Relationship Id="rId15" Type="http://schemas.openxmlformats.org/officeDocument/2006/relationships/image" Target="../media/image3840.emf"/><Relationship Id="rId23" Type="http://schemas.openxmlformats.org/officeDocument/2006/relationships/image" Target="../media/image3880.emf"/><Relationship Id="rId28" Type="http://schemas.openxmlformats.org/officeDocument/2006/relationships/chart" Target="../charts/chart4.xml"/><Relationship Id="rId36" Type="http://schemas.openxmlformats.org/officeDocument/2006/relationships/customXml" Target="../ink/ink154.xml"/><Relationship Id="rId49" Type="http://schemas.openxmlformats.org/officeDocument/2006/relationships/image" Target="../media/image335.emf"/><Relationship Id="rId10" Type="http://schemas.openxmlformats.org/officeDocument/2006/relationships/customXml" Target="../ink/ink143.xml"/><Relationship Id="rId19" Type="http://schemas.openxmlformats.org/officeDocument/2006/relationships/image" Target="../media/image3860.emf"/><Relationship Id="rId31" Type="http://schemas.openxmlformats.org/officeDocument/2006/relationships/image" Target="../media/image72.emf"/><Relationship Id="rId44" Type="http://schemas.openxmlformats.org/officeDocument/2006/relationships/customXml" Target="../ink/ink158.xml"/><Relationship Id="rId52" Type="http://schemas.openxmlformats.org/officeDocument/2006/relationships/customXml" Target="../ink/ink162.xml"/><Relationship Id="rId4" Type="http://schemas.openxmlformats.org/officeDocument/2006/relationships/customXml" Target="../ink/ink142.xml"/><Relationship Id="rId9" Type="http://schemas.openxmlformats.org/officeDocument/2006/relationships/image" Target="../media/image3810.emf"/><Relationship Id="rId14" Type="http://schemas.openxmlformats.org/officeDocument/2006/relationships/customXml" Target="../ink/ink145.xml"/><Relationship Id="rId22" Type="http://schemas.openxmlformats.org/officeDocument/2006/relationships/customXml" Target="../ink/ink149.xml"/><Relationship Id="rId27" Type="http://schemas.openxmlformats.org/officeDocument/2006/relationships/image" Target="../media/image3900.emf"/><Relationship Id="rId30" Type="http://schemas.openxmlformats.org/officeDocument/2006/relationships/customXml" Target="../ink/ink151.xml"/><Relationship Id="rId35" Type="http://schemas.openxmlformats.org/officeDocument/2006/relationships/image" Target="../media/image74.emf"/><Relationship Id="rId43" Type="http://schemas.openxmlformats.org/officeDocument/2006/relationships/image" Target="../media/image427.emf"/><Relationship Id="rId48" Type="http://schemas.openxmlformats.org/officeDocument/2006/relationships/customXml" Target="../ink/ink160.xml"/><Relationship Id="rId51" Type="http://schemas.openxmlformats.org/officeDocument/2006/relationships/image" Target="../media/image435.emf"/><Relationship Id="rId3" Type="http://schemas.openxmlformats.org/officeDocument/2006/relationships/image" Target="../media/image710.emf"/><Relationship Id="rId12" Type="http://schemas.openxmlformats.org/officeDocument/2006/relationships/customXml" Target="../ink/ink144.xml"/><Relationship Id="rId17" Type="http://schemas.openxmlformats.org/officeDocument/2006/relationships/image" Target="../media/image3850.emf"/><Relationship Id="rId33" Type="http://schemas.openxmlformats.org/officeDocument/2006/relationships/image" Target="../media/image73.emf"/><Relationship Id="rId38" Type="http://schemas.openxmlformats.org/officeDocument/2006/relationships/customXml" Target="../ink/ink155.xml"/><Relationship Id="rId46" Type="http://schemas.openxmlformats.org/officeDocument/2006/relationships/customXml" Target="../ink/ink159.xml"/><Relationship Id="rId20" Type="http://schemas.openxmlformats.org/officeDocument/2006/relationships/customXml" Target="../ink/ink148.xml"/><Relationship Id="rId41" Type="http://schemas.openxmlformats.org/officeDocument/2006/relationships/image" Target="../media/image426.emf"/><Relationship Id="rId54" Type="http://schemas.openxmlformats.org/officeDocument/2006/relationships/customXml" Target="../ink/ink163.xml"/><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26" Type="http://schemas.openxmlformats.org/officeDocument/2006/relationships/chart" Target="../charts/chart6.xml"/><Relationship Id="rId117" Type="http://schemas.openxmlformats.org/officeDocument/2006/relationships/customXml" Target="../ink/ink197.xml"/><Relationship Id="rId21" Type="http://schemas.openxmlformats.org/officeDocument/2006/relationships/image" Target="../media/image387.emf"/><Relationship Id="rId47" Type="http://schemas.openxmlformats.org/officeDocument/2006/relationships/customXml" Target="../ink/ink174.xml"/><Relationship Id="rId63" Type="http://schemas.openxmlformats.org/officeDocument/2006/relationships/customXml" Target="../ink/ink182.xml"/><Relationship Id="rId68" Type="http://schemas.openxmlformats.org/officeDocument/2006/relationships/image" Target="../media/image448.emf"/><Relationship Id="rId112" Type="http://schemas.openxmlformats.org/officeDocument/2006/relationships/image" Target="../media/image458.emf"/><Relationship Id="rId71" Type="http://schemas.openxmlformats.org/officeDocument/2006/relationships/customXml" Target="../ink/ink186.xml"/><Relationship Id="rId2" Type="http://schemas.openxmlformats.org/officeDocument/2006/relationships/customXml" Target="../ink/ink164.xml"/><Relationship Id="rId16" Type="http://schemas.openxmlformats.org/officeDocument/2006/relationships/customXml" Target="../ink/ink168.xml"/><Relationship Id="rId107" Type="http://schemas.openxmlformats.org/officeDocument/2006/relationships/customXml" Target="../ink/ink192.xml"/><Relationship Id="rId11" Type="http://schemas.openxmlformats.org/officeDocument/2006/relationships/image" Target="../media/image382.emf"/><Relationship Id="rId24" Type="http://schemas.openxmlformats.org/officeDocument/2006/relationships/customXml" Target="../ink/ink172.xml"/><Relationship Id="rId53" Type="http://schemas.openxmlformats.org/officeDocument/2006/relationships/customXml" Target="../ink/ink177.xml"/><Relationship Id="rId58" Type="http://schemas.openxmlformats.org/officeDocument/2006/relationships/image" Target="../media/image443.emf"/><Relationship Id="rId66" Type="http://schemas.openxmlformats.org/officeDocument/2006/relationships/image" Target="../media/image447.emf"/><Relationship Id="rId74" Type="http://schemas.openxmlformats.org/officeDocument/2006/relationships/image" Target="../media/image451.emf"/><Relationship Id="rId102" Type="http://schemas.openxmlformats.org/officeDocument/2006/relationships/image" Target="../media/image453.emf"/><Relationship Id="rId110" Type="http://schemas.openxmlformats.org/officeDocument/2006/relationships/image" Target="../media/image457.emf"/><Relationship Id="rId115" Type="http://schemas.openxmlformats.org/officeDocument/2006/relationships/customXml" Target="../ink/ink196.xml"/><Relationship Id="rId61" Type="http://schemas.openxmlformats.org/officeDocument/2006/relationships/customXml" Target="../ink/ink181.xml"/><Relationship Id="rId19" Type="http://schemas.openxmlformats.org/officeDocument/2006/relationships/image" Target="../media/image386.emf"/><Relationship Id="rId14" Type="http://schemas.openxmlformats.org/officeDocument/2006/relationships/customXml" Target="../ink/ink167.xml"/><Relationship Id="rId22" Type="http://schemas.openxmlformats.org/officeDocument/2006/relationships/customXml" Target="../ink/ink171.xml"/><Relationship Id="rId27" Type="http://schemas.openxmlformats.org/officeDocument/2006/relationships/chart" Target="../charts/chart7.xml"/><Relationship Id="rId48" Type="http://schemas.openxmlformats.org/officeDocument/2006/relationships/image" Target="../media/image438.emf"/><Relationship Id="rId56" Type="http://schemas.openxmlformats.org/officeDocument/2006/relationships/image" Target="../media/image442.emf"/><Relationship Id="rId64" Type="http://schemas.openxmlformats.org/officeDocument/2006/relationships/image" Target="../media/image446.emf"/><Relationship Id="rId69" Type="http://schemas.openxmlformats.org/officeDocument/2006/relationships/customXml" Target="../ink/ink185.xml"/><Relationship Id="rId100" Type="http://schemas.openxmlformats.org/officeDocument/2006/relationships/image" Target="../media/image452.emf"/><Relationship Id="rId105" Type="http://schemas.openxmlformats.org/officeDocument/2006/relationships/customXml" Target="../ink/ink191.xml"/><Relationship Id="rId113" Type="http://schemas.openxmlformats.org/officeDocument/2006/relationships/customXml" Target="../ink/ink195.xml"/><Relationship Id="rId118" Type="http://schemas.openxmlformats.org/officeDocument/2006/relationships/image" Target="../media/image461.emf"/><Relationship Id="rId51" Type="http://schemas.openxmlformats.org/officeDocument/2006/relationships/customXml" Target="../ink/ink176.xml"/><Relationship Id="rId72" Type="http://schemas.openxmlformats.org/officeDocument/2006/relationships/image" Target="../media/image450.emf"/><Relationship Id="rId12" Type="http://schemas.openxmlformats.org/officeDocument/2006/relationships/customXml" Target="../ink/ink166.xml"/><Relationship Id="rId17" Type="http://schemas.openxmlformats.org/officeDocument/2006/relationships/image" Target="../media/image385.emf"/><Relationship Id="rId25" Type="http://schemas.openxmlformats.org/officeDocument/2006/relationships/image" Target="../media/image391.emf"/><Relationship Id="rId46" Type="http://schemas.openxmlformats.org/officeDocument/2006/relationships/image" Target="../media/image437.emf"/><Relationship Id="rId59" Type="http://schemas.openxmlformats.org/officeDocument/2006/relationships/customXml" Target="../ink/ink180.xml"/><Relationship Id="rId67" Type="http://schemas.openxmlformats.org/officeDocument/2006/relationships/customXml" Target="../ink/ink184.xml"/><Relationship Id="rId103" Type="http://schemas.openxmlformats.org/officeDocument/2006/relationships/customXml" Target="../ink/ink190.xml"/><Relationship Id="rId108" Type="http://schemas.openxmlformats.org/officeDocument/2006/relationships/image" Target="../media/image456.emf"/><Relationship Id="rId116" Type="http://schemas.openxmlformats.org/officeDocument/2006/relationships/image" Target="../media/image460.emf"/><Relationship Id="rId20" Type="http://schemas.openxmlformats.org/officeDocument/2006/relationships/customXml" Target="../ink/ink170.xml"/><Relationship Id="rId54" Type="http://schemas.openxmlformats.org/officeDocument/2006/relationships/image" Target="../media/image441.emf"/><Relationship Id="rId62" Type="http://schemas.openxmlformats.org/officeDocument/2006/relationships/image" Target="../media/image445.emf"/><Relationship Id="rId70" Type="http://schemas.openxmlformats.org/officeDocument/2006/relationships/image" Target="../media/image449.emf"/><Relationship Id="rId75" Type="http://schemas.openxmlformats.org/officeDocument/2006/relationships/customXml" Target="../ink/ink188.xml"/><Relationship Id="rId111" Type="http://schemas.openxmlformats.org/officeDocument/2006/relationships/customXml" Target="../ink/ink194.xml"/><Relationship Id="rId1" Type="http://schemas.openxmlformats.org/officeDocument/2006/relationships/slideLayout" Target="../slideLayouts/slideLayout5.xml"/><Relationship Id="rId15" Type="http://schemas.openxmlformats.org/officeDocument/2006/relationships/image" Target="../media/image384.emf"/><Relationship Id="rId23" Type="http://schemas.openxmlformats.org/officeDocument/2006/relationships/image" Target="../media/image388.emf"/><Relationship Id="rId28" Type="http://schemas.openxmlformats.org/officeDocument/2006/relationships/customXml" Target="../ink/ink173.xml"/><Relationship Id="rId49" Type="http://schemas.openxmlformats.org/officeDocument/2006/relationships/customXml" Target="../ink/ink175.xml"/><Relationship Id="rId57" Type="http://schemas.openxmlformats.org/officeDocument/2006/relationships/customXml" Target="../ink/ink179.xml"/><Relationship Id="rId106" Type="http://schemas.openxmlformats.org/officeDocument/2006/relationships/image" Target="../media/image455.emf"/><Relationship Id="rId114" Type="http://schemas.openxmlformats.org/officeDocument/2006/relationships/image" Target="../media/image459.emf"/><Relationship Id="rId10" Type="http://schemas.openxmlformats.org/officeDocument/2006/relationships/customXml" Target="../ink/ink165.xml"/><Relationship Id="rId52" Type="http://schemas.openxmlformats.org/officeDocument/2006/relationships/image" Target="../media/image440.emf"/><Relationship Id="rId60" Type="http://schemas.openxmlformats.org/officeDocument/2006/relationships/image" Target="../media/image444.emf"/><Relationship Id="rId65" Type="http://schemas.openxmlformats.org/officeDocument/2006/relationships/customXml" Target="../ink/ink183.xml"/><Relationship Id="rId73" Type="http://schemas.openxmlformats.org/officeDocument/2006/relationships/customXml" Target="../ink/ink187.xml"/><Relationship Id="rId101" Type="http://schemas.openxmlformats.org/officeDocument/2006/relationships/customXml" Target="../ink/ink189.xml"/><Relationship Id="rId9" Type="http://schemas.openxmlformats.org/officeDocument/2006/relationships/image" Target="../media/image381.emf"/><Relationship Id="rId13" Type="http://schemas.openxmlformats.org/officeDocument/2006/relationships/image" Target="../media/image383.emf"/><Relationship Id="rId18" Type="http://schemas.openxmlformats.org/officeDocument/2006/relationships/customXml" Target="../ink/ink169.xml"/><Relationship Id="rId109" Type="http://schemas.openxmlformats.org/officeDocument/2006/relationships/customXml" Target="../ink/ink193.xml"/><Relationship Id="rId50" Type="http://schemas.openxmlformats.org/officeDocument/2006/relationships/image" Target="../media/image439.emf"/><Relationship Id="rId55" Type="http://schemas.openxmlformats.org/officeDocument/2006/relationships/customXml" Target="../ink/ink178.xml"/><Relationship Id="rId104" Type="http://schemas.openxmlformats.org/officeDocument/2006/relationships/image" Target="../media/image454.emf"/></Relationships>
</file>

<file path=ppt/slides/_rels/slide274.xml.rels><?xml version="1.0" encoding="UTF-8" standalone="yes"?>
<Relationships xmlns="http://schemas.openxmlformats.org/package/2006/relationships"><Relationship Id="rId13" Type="http://schemas.openxmlformats.org/officeDocument/2006/relationships/customXml" Target="../ink/ink203.xml"/><Relationship Id="rId18" Type="http://schemas.openxmlformats.org/officeDocument/2006/relationships/image" Target="../media/image469.emf"/><Relationship Id="rId26" Type="http://schemas.openxmlformats.org/officeDocument/2006/relationships/image" Target="../media/image473.emf"/><Relationship Id="rId39" Type="http://schemas.openxmlformats.org/officeDocument/2006/relationships/customXml" Target="../ink/ink216.xml"/><Relationship Id="rId21" Type="http://schemas.openxmlformats.org/officeDocument/2006/relationships/customXml" Target="../ink/ink207.xml"/><Relationship Id="rId34" Type="http://schemas.openxmlformats.org/officeDocument/2006/relationships/image" Target="../media/image476.emf"/><Relationship Id="rId42" Type="http://schemas.openxmlformats.org/officeDocument/2006/relationships/image" Target="../media/image480.emf"/><Relationship Id="rId47" Type="http://schemas.openxmlformats.org/officeDocument/2006/relationships/image" Target="../media/image482.emf"/><Relationship Id="rId50" Type="http://schemas.openxmlformats.org/officeDocument/2006/relationships/image" Target="../media/image146.jpeg"/><Relationship Id="rId7" Type="http://schemas.openxmlformats.org/officeDocument/2006/relationships/customXml" Target="../ink/ink200.xml"/><Relationship Id="rId2" Type="http://schemas.openxmlformats.org/officeDocument/2006/relationships/chart" Target="../charts/chart8.xml"/><Relationship Id="rId16" Type="http://schemas.openxmlformats.org/officeDocument/2006/relationships/image" Target="../media/image468.emf"/><Relationship Id="rId29" Type="http://schemas.openxmlformats.org/officeDocument/2006/relationships/customXml" Target="../ink/ink211.xml"/><Relationship Id="rId11" Type="http://schemas.openxmlformats.org/officeDocument/2006/relationships/customXml" Target="../ink/ink202.xml"/><Relationship Id="rId24" Type="http://schemas.openxmlformats.org/officeDocument/2006/relationships/image" Target="../media/image472.emf"/><Relationship Id="rId32" Type="http://schemas.openxmlformats.org/officeDocument/2006/relationships/image" Target="../media/image475.emf"/><Relationship Id="rId37" Type="http://schemas.openxmlformats.org/officeDocument/2006/relationships/customXml" Target="../ink/ink215.xml"/><Relationship Id="rId40" Type="http://schemas.openxmlformats.org/officeDocument/2006/relationships/image" Target="../media/image479.emf"/><Relationship Id="rId45" Type="http://schemas.openxmlformats.org/officeDocument/2006/relationships/customXml" Target="../ink/ink219.xml"/><Relationship Id="rId5" Type="http://schemas.openxmlformats.org/officeDocument/2006/relationships/customXml" Target="../ink/ink199.xml"/><Relationship Id="rId15" Type="http://schemas.openxmlformats.org/officeDocument/2006/relationships/customXml" Target="../ink/ink204.xml"/><Relationship Id="rId23" Type="http://schemas.openxmlformats.org/officeDocument/2006/relationships/customXml" Target="../ink/ink208.xml"/><Relationship Id="rId28" Type="http://schemas.openxmlformats.org/officeDocument/2006/relationships/image" Target="../media/image461.emf"/><Relationship Id="rId36" Type="http://schemas.openxmlformats.org/officeDocument/2006/relationships/image" Target="../media/image477.emf"/><Relationship Id="rId49" Type="http://schemas.openxmlformats.org/officeDocument/2006/relationships/image" Target="../media/image483.emf"/><Relationship Id="rId10" Type="http://schemas.openxmlformats.org/officeDocument/2006/relationships/image" Target="../media/image465.emf"/><Relationship Id="rId19" Type="http://schemas.openxmlformats.org/officeDocument/2006/relationships/customXml" Target="../ink/ink206.xml"/><Relationship Id="rId31" Type="http://schemas.openxmlformats.org/officeDocument/2006/relationships/customXml" Target="../ink/ink212.xml"/><Relationship Id="rId44" Type="http://schemas.openxmlformats.org/officeDocument/2006/relationships/image" Target="../media/image481.emf"/><Relationship Id="rId52" Type="http://schemas.openxmlformats.org/officeDocument/2006/relationships/image" Target="../media/image104.emf"/><Relationship Id="rId4" Type="http://schemas.openxmlformats.org/officeDocument/2006/relationships/image" Target="../media/image462.emf"/><Relationship Id="rId9" Type="http://schemas.openxmlformats.org/officeDocument/2006/relationships/customXml" Target="../ink/ink201.xml"/><Relationship Id="rId14" Type="http://schemas.openxmlformats.org/officeDocument/2006/relationships/image" Target="../media/image467.emf"/><Relationship Id="rId22" Type="http://schemas.openxmlformats.org/officeDocument/2006/relationships/image" Target="../media/image471.emf"/><Relationship Id="rId27" Type="http://schemas.openxmlformats.org/officeDocument/2006/relationships/customXml" Target="../ink/ink210.xml"/><Relationship Id="rId30" Type="http://schemas.openxmlformats.org/officeDocument/2006/relationships/image" Target="../media/image474.emf"/><Relationship Id="rId35" Type="http://schemas.openxmlformats.org/officeDocument/2006/relationships/customXml" Target="../ink/ink214.xml"/><Relationship Id="rId43" Type="http://schemas.openxmlformats.org/officeDocument/2006/relationships/customXml" Target="../ink/ink218.xml"/><Relationship Id="rId48" Type="http://schemas.openxmlformats.org/officeDocument/2006/relationships/customXml" Target="../ink/ink221.xml"/><Relationship Id="rId8" Type="http://schemas.openxmlformats.org/officeDocument/2006/relationships/image" Target="../media/image464.emf"/><Relationship Id="rId51" Type="http://schemas.openxmlformats.org/officeDocument/2006/relationships/customXml" Target="../ink/ink222.xml"/><Relationship Id="rId3" Type="http://schemas.openxmlformats.org/officeDocument/2006/relationships/customXml" Target="../ink/ink198.xml"/><Relationship Id="rId12" Type="http://schemas.openxmlformats.org/officeDocument/2006/relationships/image" Target="../media/image466.emf"/><Relationship Id="rId17" Type="http://schemas.openxmlformats.org/officeDocument/2006/relationships/customXml" Target="../ink/ink205.xml"/><Relationship Id="rId25" Type="http://schemas.openxmlformats.org/officeDocument/2006/relationships/customXml" Target="../ink/ink209.xml"/><Relationship Id="rId33" Type="http://schemas.openxmlformats.org/officeDocument/2006/relationships/customXml" Target="../ink/ink213.xml"/><Relationship Id="rId38" Type="http://schemas.openxmlformats.org/officeDocument/2006/relationships/image" Target="../media/image478.emf"/><Relationship Id="rId46" Type="http://schemas.openxmlformats.org/officeDocument/2006/relationships/customXml" Target="../ink/ink220.xml"/><Relationship Id="rId20" Type="http://schemas.openxmlformats.org/officeDocument/2006/relationships/image" Target="../media/image470.emf"/><Relationship Id="rId41" Type="http://schemas.openxmlformats.org/officeDocument/2006/relationships/customXml" Target="../ink/ink217.xml"/><Relationship Id="rId1" Type="http://schemas.openxmlformats.org/officeDocument/2006/relationships/slideLayout" Target="../slideLayouts/slideLayout5.xml"/><Relationship Id="rId6" Type="http://schemas.openxmlformats.org/officeDocument/2006/relationships/image" Target="../media/image463.emf"/></Relationships>
</file>

<file path=ppt/slides/_rels/slide27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147.png"/><Relationship Id="rId1" Type="http://schemas.openxmlformats.org/officeDocument/2006/relationships/slideLayout" Target="../slideLayouts/slideLayout5.xml"/><Relationship Id="rId5" Type="http://schemas.openxmlformats.org/officeDocument/2006/relationships/image" Target="../media/image106.emf"/><Relationship Id="rId4" Type="http://schemas.openxmlformats.org/officeDocument/2006/relationships/customXml" Target="../ink/ink223.xml"/></Relationships>
</file>

<file path=ppt/slides/_rels/slide276.xml.rels><?xml version="1.0" encoding="UTF-8" standalone="yes"?>
<Relationships xmlns="http://schemas.openxmlformats.org/package/2006/relationships"><Relationship Id="rId3" Type="http://schemas.openxmlformats.org/officeDocument/2006/relationships/customXml" Target="../ink/ink224.xml"/><Relationship Id="rId2" Type="http://schemas.openxmlformats.org/officeDocument/2006/relationships/image" Target="../media/image148.gif"/><Relationship Id="rId1" Type="http://schemas.openxmlformats.org/officeDocument/2006/relationships/slideLayout" Target="../slideLayouts/slideLayout2.xml"/><Relationship Id="rId4" Type="http://schemas.openxmlformats.org/officeDocument/2006/relationships/image" Target="../media/image108.emf"/></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microsoft.com/office/2007/relationships/hdphoto" Target="../media/hdphoto2.wdp"/></Relationships>
</file>

<file path=ppt/slides/_rels/slide279.xml.rels><?xml version="1.0" encoding="UTF-8" standalone="yes"?>
<Relationships xmlns="http://schemas.openxmlformats.org/package/2006/relationships"><Relationship Id="rId13" Type="http://schemas.openxmlformats.org/officeDocument/2006/relationships/image" Target="../media/image395.emf"/><Relationship Id="rId18" Type="http://schemas.openxmlformats.org/officeDocument/2006/relationships/customXml" Target="../ink/ink230.xml"/><Relationship Id="rId26" Type="http://schemas.openxmlformats.org/officeDocument/2006/relationships/customXml" Target="../ink/ink231.xml"/><Relationship Id="rId3" Type="http://schemas.openxmlformats.org/officeDocument/2006/relationships/chart" Target="../charts/chart10.xml"/><Relationship Id="rId7" Type="http://schemas.openxmlformats.org/officeDocument/2006/relationships/customXml" Target="../ink/ink225.xml"/><Relationship Id="rId12" Type="http://schemas.openxmlformats.org/officeDocument/2006/relationships/customXml" Target="../ink/ink227.xml"/><Relationship Id="rId17" Type="http://schemas.openxmlformats.org/officeDocument/2006/relationships/image" Target="../media/image485.emf"/><Relationship Id="rId25" Type="http://schemas.openxmlformats.org/officeDocument/2006/relationships/image" Target="../media/image379.emf"/><Relationship Id="rId2" Type="http://schemas.openxmlformats.org/officeDocument/2006/relationships/notesSlide" Target="../notesSlides/notesSlide66.xml"/><Relationship Id="rId16" Type="http://schemas.openxmlformats.org/officeDocument/2006/relationships/customXml" Target="../ink/ink229.xml"/><Relationship Id="rId1" Type="http://schemas.openxmlformats.org/officeDocument/2006/relationships/slideLayout" Target="../slideLayouts/slideLayout5.xml"/><Relationship Id="rId6" Type="http://schemas.microsoft.com/office/2007/relationships/hdphoto" Target="../media/hdphoto3.wdp"/><Relationship Id="rId11" Type="http://schemas.openxmlformats.org/officeDocument/2006/relationships/image" Target="../media/image394.emf"/><Relationship Id="rId5" Type="http://schemas.openxmlformats.org/officeDocument/2006/relationships/image" Target="../media/image151.png"/><Relationship Id="rId15" Type="http://schemas.openxmlformats.org/officeDocument/2006/relationships/image" Target="../media/image484.emf"/><Relationship Id="rId10" Type="http://schemas.openxmlformats.org/officeDocument/2006/relationships/customXml" Target="../ink/ink226.xml"/><Relationship Id="rId4" Type="http://schemas.openxmlformats.org/officeDocument/2006/relationships/chart" Target="../charts/chart11.xml"/><Relationship Id="rId9" Type="http://schemas.openxmlformats.org/officeDocument/2006/relationships/image" Target="../media/image393.emf"/><Relationship Id="rId14" Type="http://schemas.openxmlformats.org/officeDocument/2006/relationships/customXml" Target="../ink/ink228.xml"/><Relationship Id="rId27" Type="http://schemas.openxmlformats.org/officeDocument/2006/relationships/image" Target="../media/image380.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80.xml.rels><?xml version="1.0" encoding="UTF-8" standalone="yes"?>
<Relationships xmlns="http://schemas.openxmlformats.org/package/2006/relationships"><Relationship Id="rId8" Type="http://schemas.openxmlformats.org/officeDocument/2006/relationships/image" Target="../media/image393.emf"/><Relationship Id="rId13" Type="http://schemas.openxmlformats.org/officeDocument/2006/relationships/customXml" Target="../ink/ink235.xml"/><Relationship Id="rId18" Type="http://schemas.openxmlformats.org/officeDocument/2006/relationships/customXml" Target="../ink/ink236.xml"/><Relationship Id="rId26" Type="http://schemas.openxmlformats.org/officeDocument/2006/relationships/customXml" Target="../ink/ink240.xml"/><Relationship Id="rId3" Type="http://schemas.openxmlformats.org/officeDocument/2006/relationships/chart" Target="../charts/chart12.xml"/><Relationship Id="rId21" Type="http://schemas.openxmlformats.org/officeDocument/2006/relationships/image" Target="../media/image488.emf"/><Relationship Id="rId7" Type="http://schemas.openxmlformats.org/officeDocument/2006/relationships/customXml" Target="../ink/ink232.xml"/><Relationship Id="rId12" Type="http://schemas.openxmlformats.org/officeDocument/2006/relationships/image" Target="../media/image484.emf"/><Relationship Id="rId17" Type="http://schemas.openxmlformats.org/officeDocument/2006/relationships/image" Target="../media/image486.emf"/><Relationship Id="rId25" Type="http://schemas.openxmlformats.org/officeDocument/2006/relationships/image" Target="../media/image490.emf"/><Relationship Id="rId33" Type="http://schemas.openxmlformats.org/officeDocument/2006/relationships/image" Target="../media/image494.emf"/><Relationship Id="rId2" Type="http://schemas.openxmlformats.org/officeDocument/2006/relationships/notesSlide" Target="../notesSlides/notesSlide67.xml"/><Relationship Id="rId20" Type="http://schemas.openxmlformats.org/officeDocument/2006/relationships/customXml" Target="../ink/ink237.xml"/><Relationship Id="rId29" Type="http://schemas.openxmlformats.org/officeDocument/2006/relationships/image" Target="../media/image492.emf"/><Relationship Id="rId1" Type="http://schemas.openxmlformats.org/officeDocument/2006/relationships/slideLayout" Target="../slideLayouts/slideLayout5.xml"/><Relationship Id="rId6" Type="http://schemas.microsoft.com/office/2007/relationships/hdphoto" Target="../media/hdphoto3.wdp"/><Relationship Id="rId11" Type="http://schemas.openxmlformats.org/officeDocument/2006/relationships/customXml" Target="../ink/ink234.xml"/><Relationship Id="rId24" Type="http://schemas.openxmlformats.org/officeDocument/2006/relationships/customXml" Target="../ink/ink239.xml"/><Relationship Id="rId32" Type="http://schemas.openxmlformats.org/officeDocument/2006/relationships/customXml" Target="../ink/ink243.xml"/><Relationship Id="rId5" Type="http://schemas.openxmlformats.org/officeDocument/2006/relationships/image" Target="../media/image151.png"/><Relationship Id="rId23" Type="http://schemas.openxmlformats.org/officeDocument/2006/relationships/image" Target="../media/image489.emf"/><Relationship Id="rId28" Type="http://schemas.openxmlformats.org/officeDocument/2006/relationships/customXml" Target="../ink/ink241.xml"/><Relationship Id="rId10" Type="http://schemas.openxmlformats.org/officeDocument/2006/relationships/image" Target="../media/image395.emf"/><Relationship Id="rId19" Type="http://schemas.openxmlformats.org/officeDocument/2006/relationships/image" Target="../media/image487.emf"/><Relationship Id="rId31" Type="http://schemas.openxmlformats.org/officeDocument/2006/relationships/image" Target="../media/image493.emf"/><Relationship Id="rId4" Type="http://schemas.openxmlformats.org/officeDocument/2006/relationships/chart" Target="../charts/chart13.xml"/><Relationship Id="rId9" Type="http://schemas.openxmlformats.org/officeDocument/2006/relationships/customXml" Target="../ink/ink233.xml"/><Relationship Id="rId22" Type="http://schemas.openxmlformats.org/officeDocument/2006/relationships/customXml" Target="../ink/ink238.xml"/><Relationship Id="rId27" Type="http://schemas.openxmlformats.org/officeDocument/2006/relationships/image" Target="../media/image491.emf"/><Relationship Id="rId30" Type="http://schemas.openxmlformats.org/officeDocument/2006/relationships/customXml" Target="../ink/ink242.xml"/></Relationships>
</file>

<file path=ppt/slides/_rels/slide281.xml.rels><?xml version="1.0" encoding="UTF-8" standalone="yes"?>
<Relationships xmlns="http://schemas.openxmlformats.org/package/2006/relationships"><Relationship Id="rId8" Type="http://schemas.openxmlformats.org/officeDocument/2006/relationships/customXml" Target="../ink/ink245.xml"/><Relationship Id="rId13" Type="http://schemas.openxmlformats.org/officeDocument/2006/relationships/image" Target="../media/image810.emf"/><Relationship Id="rId3" Type="http://schemas.microsoft.com/office/2007/relationships/hdphoto" Target="../media/hdphoto2.wdp"/><Relationship Id="rId7" Type="http://schemas.openxmlformats.org/officeDocument/2006/relationships/image" Target="../media/image78.emf"/><Relationship Id="rId12" Type="http://schemas.openxmlformats.org/officeDocument/2006/relationships/customXml" Target="../ink/ink247.xml"/><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customXml" Target="../ink/ink244.xml"/><Relationship Id="rId11" Type="http://schemas.openxmlformats.org/officeDocument/2006/relationships/image" Target="../media/image80.emf"/><Relationship Id="rId5" Type="http://schemas.openxmlformats.org/officeDocument/2006/relationships/image" Target="../media/image153.png"/><Relationship Id="rId15" Type="http://schemas.openxmlformats.org/officeDocument/2006/relationships/image" Target="../media/image82.emf"/><Relationship Id="rId10" Type="http://schemas.openxmlformats.org/officeDocument/2006/relationships/customXml" Target="../ink/ink246.xml"/><Relationship Id="rId4" Type="http://schemas.openxmlformats.org/officeDocument/2006/relationships/image" Target="../media/image152.gif"/><Relationship Id="rId9" Type="http://schemas.openxmlformats.org/officeDocument/2006/relationships/image" Target="../media/image790.emf"/><Relationship Id="rId14" Type="http://schemas.openxmlformats.org/officeDocument/2006/relationships/customXml" Target="../ink/ink248.xml"/></Relationships>
</file>

<file path=ppt/slides/_rels/slide282.xml.rels><?xml version="1.0" encoding="UTF-8" standalone="yes"?>
<Relationships xmlns="http://schemas.openxmlformats.org/package/2006/relationships"><Relationship Id="rId8" Type="http://schemas.openxmlformats.org/officeDocument/2006/relationships/customXml" Target="../ink/ink251.xml"/><Relationship Id="rId13" Type="http://schemas.openxmlformats.org/officeDocument/2006/relationships/image" Target="../media/image509.emf"/><Relationship Id="rId3" Type="http://schemas.openxmlformats.org/officeDocument/2006/relationships/image" Target="../media/image154.png"/><Relationship Id="rId7" Type="http://schemas.openxmlformats.org/officeDocument/2006/relationships/image" Target="../media/image506.emf"/><Relationship Id="rId12" Type="http://schemas.openxmlformats.org/officeDocument/2006/relationships/customXml" Target="../ink/ink253.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customXml" Target="../ink/ink250.xml"/><Relationship Id="rId11" Type="http://schemas.openxmlformats.org/officeDocument/2006/relationships/image" Target="../media/image508.emf"/><Relationship Id="rId5" Type="http://schemas.openxmlformats.org/officeDocument/2006/relationships/image" Target="../media/image505.emf"/><Relationship Id="rId10" Type="http://schemas.openxmlformats.org/officeDocument/2006/relationships/customXml" Target="../ink/ink252.xml"/><Relationship Id="rId4" Type="http://schemas.openxmlformats.org/officeDocument/2006/relationships/customXml" Target="../ink/ink249.xml"/><Relationship Id="rId9" Type="http://schemas.openxmlformats.org/officeDocument/2006/relationships/image" Target="../media/image507.emf"/></Relationships>
</file>

<file path=ppt/slides/_rels/slide283.xml.rels><?xml version="1.0" encoding="UTF-8" standalone="yes"?>
<Relationships xmlns="http://schemas.openxmlformats.org/package/2006/relationships"><Relationship Id="rId26" Type="http://schemas.openxmlformats.org/officeDocument/2006/relationships/image" Target="../media/image589.emf"/><Relationship Id="rId21" Type="http://schemas.openxmlformats.org/officeDocument/2006/relationships/customXml" Target="../ink/ink263.xml"/><Relationship Id="rId42" Type="http://schemas.openxmlformats.org/officeDocument/2006/relationships/image" Target="../media/image597.emf"/><Relationship Id="rId47" Type="http://schemas.openxmlformats.org/officeDocument/2006/relationships/customXml" Target="../ink/ink276.xml"/><Relationship Id="rId63" Type="http://schemas.openxmlformats.org/officeDocument/2006/relationships/customXml" Target="../ink/ink284.xml"/><Relationship Id="rId68" Type="http://schemas.openxmlformats.org/officeDocument/2006/relationships/image" Target="../media/image610.emf"/><Relationship Id="rId16" Type="http://schemas.openxmlformats.org/officeDocument/2006/relationships/image" Target="../media/image584.emf"/><Relationship Id="rId11" Type="http://schemas.openxmlformats.org/officeDocument/2006/relationships/customXml" Target="../ink/ink258.xml"/><Relationship Id="rId32" Type="http://schemas.openxmlformats.org/officeDocument/2006/relationships/image" Target="../media/image592.emf"/><Relationship Id="rId37" Type="http://schemas.openxmlformats.org/officeDocument/2006/relationships/customXml" Target="../ink/ink271.xml"/><Relationship Id="rId53" Type="http://schemas.openxmlformats.org/officeDocument/2006/relationships/customXml" Target="../ink/ink279.xml"/><Relationship Id="rId58" Type="http://schemas.openxmlformats.org/officeDocument/2006/relationships/image" Target="../media/image605.emf"/><Relationship Id="rId74" Type="http://schemas.openxmlformats.org/officeDocument/2006/relationships/image" Target="../media/image613.emf"/><Relationship Id="rId79" Type="http://schemas.openxmlformats.org/officeDocument/2006/relationships/customXml" Target="../ink/ink292.xml"/><Relationship Id="rId5" Type="http://schemas.openxmlformats.org/officeDocument/2006/relationships/customXml" Target="../ink/ink255.xml"/><Relationship Id="rId61" Type="http://schemas.openxmlformats.org/officeDocument/2006/relationships/customXml" Target="../ink/ink283.xml"/><Relationship Id="rId82" Type="http://schemas.openxmlformats.org/officeDocument/2006/relationships/image" Target="../media/image617.emf"/><Relationship Id="rId19" Type="http://schemas.openxmlformats.org/officeDocument/2006/relationships/customXml" Target="../ink/ink262.xml"/><Relationship Id="rId14" Type="http://schemas.openxmlformats.org/officeDocument/2006/relationships/image" Target="../media/image583.emf"/><Relationship Id="rId22" Type="http://schemas.openxmlformats.org/officeDocument/2006/relationships/image" Target="../media/image587.emf"/><Relationship Id="rId27" Type="http://schemas.openxmlformats.org/officeDocument/2006/relationships/customXml" Target="../ink/ink266.xml"/><Relationship Id="rId30" Type="http://schemas.openxmlformats.org/officeDocument/2006/relationships/image" Target="../media/image591.emf"/><Relationship Id="rId35" Type="http://schemas.openxmlformats.org/officeDocument/2006/relationships/customXml" Target="../ink/ink270.xml"/><Relationship Id="rId43" Type="http://schemas.openxmlformats.org/officeDocument/2006/relationships/customXml" Target="../ink/ink274.xml"/><Relationship Id="rId48" Type="http://schemas.openxmlformats.org/officeDocument/2006/relationships/image" Target="../media/image600.emf"/><Relationship Id="rId56" Type="http://schemas.openxmlformats.org/officeDocument/2006/relationships/image" Target="../media/image604.emf"/><Relationship Id="rId64" Type="http://schemas.openxmlformats.org/officeDocument/2006/relationships/image" Target="../media/image608.emf"/><Relationship Id="rId69" Type="http://schemas.openxmlformats.org/officeDocument/2006/relationships/customXml" Target="../ink/ink287.xml"/><Relationship Id="rId77" Type="http://schemas.openxmlformats.org/officeDocument/2006/relationships/customXml" Target="../ink/ink291.xml"/><Relationship Id="rId8" Type="http://schemas.openxmlformats.org/officeDocument/2006/relationships/image" Target="../media/image580.emf"/><Relationship Id="rId51" Type="http://schemas.openxmlformats.org/officeDocument/2006/relationships/customXml" Target="../ink/ink278.xml"/><Relationship Id="rId72" Type="http://schemas.openxmlformats.org/officeDocument/2006/relationships/image" Target="../media/image612.emf"/><Relationship Id="rId80" Type="http://schemas.openxmlformats.org/officeDocument/2006/relationships/image" Target="../media/image616.emf"/><Relationship Id="rId3" Type="http://schemas.openxmlformats.org/officeDocument/2006/relationships/customXml" Target="../ink/ink254.xml"/><Relationship Id="rId12" Type="http://schemas.openxmlformats.org/officeDocument/2006/relationships/image" Target="../media/image582.emf"/><Relationship Id="rId17" Type="http://schemas.openxmlformats.org/officeDocument/2006/relationships/customXml" Target="../ink/ink261.xml"/><Relationship Id="rId25" Type="http://schemas.openxmlformats.org/officeDocument/2006/relationships/customXml" Target="../ink/ink265.xml"/><Relationship Id="rId33" Type="http://schemas.openxmlformats.org/officeDocument/2006/relationships/customXml" Target="../ink/ink269.xml"/><Relationship Id="rId38" Type="http://schemas.openxmlformats.org/officeDocument/2006/relationships/image" Target="../media/image595.emf"/><Relationship Id="rId46" Type="http://schemas.openxmlformats.org/officeDocument/2006/relationships/image" Target="../media/image599.emf"/><Relationship Id="rId59" Type="http://schemas.openxmlformats.org/officeDocument/2006/relationships/customXml" Target="../ink/ink282.xml"/><Relationship Id="rId67" Type="http://schemas.openxmlformats.org/officeDocument/2006/relationships/customXml" Target="../ink/ink286.xml"/><Relationship Id="rId20" Type="http://schemas.openxmlformats.org/officeDocument/2006/relationships/image" Target="../media/image586.emf"/><Relationship Id="rId41" Type="http://schemas.openxmlformats.org/officeDocument/2006/relationships/customXml" Target="../ink/ink273.xml"/><Relationship Id="rId54" Type="http://schemas.openxmlformats.org/officeDocument/2006/relationships/image" Target="../media/image603.emf"/><Relationship Id="rId62" Type="http://schemas.openxmlformats.org/officeDocument/2006/relationships/image" Target="../media/image607.emf"/><Relationship Id="rId70" Type="http://schemas.openxmlformats.org/officeDocument/2006/relationships/image" Target="../media/image611.emf"/><Relationship Id="rId75" Type="http://schemas.openxmlformats.org/officeDocument/2006/relationships/customXml" Target="../ink/ink290.xml"/><Relationship Id="rId1" Type="http://schemas.openxmlformats.org/officeDocument/2006/relationships/slideLayout" Target="../slideLayouts/slideLayout2.xml"/><Relationship Id="rId6" Type="http://schemas.openxmlformats.org/officeDocument/2006/relationships/image" Target="../media/image579.emf"/><Relationship Id="rId15" Type="http://schemas.openxmlformats.org/officeDocument/2006/relationships/customXml" Target="../ink/ink260.xml"/><Relationship Id="rId23" Type="http://schemas.openxmlformats.org/officeDocument/2006/relationships/customXml" Target="../ink/ink264.xml"/><Relationship Id="rId28" Type="http://schemas.openxmlformats.org/officeDocument/2006/relationships/image" Target="../media/image590.emf"/><Relationship Id="rId36" Type="http://schemas.openxmlformats.org/officeDocument/2006/relationships/image" Target="../media/image594.emf"/><Relationship Id="rId49" Type="http://schemas.openxmlformats.org/officeDocument/2006/relationships/customXml" Target="../ink/ink277.xml"/><Relationship Id="rId57" Type="http://schemas.openxmlformats.org/officeDocument/2006/relationships/customXml" Target="../ink/ink281.xml"/><Relationship Id="rId10" Type="http://schemas.openxmlformats.org/officeDocument/2006/relationships/image" Target="../media/image581.emf"/><Relationship Id="rId31" Type="http://schemas.openxmlformats.org/officeDocument/2006/relationships/customXml" Target="../ink/ink268.xml"/><Relationship Id="rId44" Type="http://schemas.openxmlformats.org/officeDocument/2006/relationships/image" Target="../media/image598.emf"/><Relationship Id="rId52" Type="http://schemas.openxmlformats.org/officeDocument/2006/relationships/image" Target="../media/image602.emf"/><Relationship Id="rId60" Type="http://schemas.openxmlformats.org/officeDocument/2006/relationships/image" Target="../media/image606.emf"/><Relationship Id="rId65" Type="http://schemas.openxmlformats.org/officeDocument/2006/relationships/customXml" Target="../ink/ink285.xml"/><Relationship Id="rId73" Type="http://schemas.openxmlformats.org/officeDocument/2006/relationships/customXml" Target="../ink/ink289.xml"/><Relationship Id="rId78" Type="http://schemas.openxmlformats.org/officeDocument/2006/relationships/image" Target="../media/image615.emf"/><Relationship Id="rId81" Type="http://schemas.openxmlformats.org/officeDocument/2006/relationships/customXml" Target="../ink/ink293.xml"/><Relationship Id="rId4" Type="http://schemas.openxmlformats.org/officeDocument/2006/relationships/image" Target="../media/image80.emf"/><Relationship Id="rId9" Type="http://schemas.openxmlformats.org/officeDocument/2006/relationships/customXml" Target="../ink/ink257.xml"/><Relationship Id="rId13" Type="http://schemas.openxmlformats.org/officeDocument/2006/relationships/customXml" Target="../ink/ink259.xml"/><Relationship Id="rId18" Type="http://schemas.openxmlformats.org/officeDocument/2006/relationships/image" Target="../media/image585.emf"/><Relationship Id="rId39" Type="http://schemas.openxmlformats.org/officeDocument/2006/relationships/customXml" Target="../ink/ink272.xml"/><Relationship Id="rId34" Type="http://schemas.openxmlformats.org/officeDocument/2006/relationships/image" Target="../media/image593.emf"/><Relationship Id="rId50" Type="http://schemas.openxmlformats.org/officeDocument/2006/relationships/image" Target="../media/image601.emf"/><Relationship Id="rId55" Type="http://schemas.openxmlformats.org/officeDocument/2006/relationships/customXml" Target="../ink/ink280.xml"/><Relationship Id="rId76" Type="http://schemas.openxmlformats.org/officeDocument/2006/relationships/image" Target="../media/image614.emf"/><Relationship Id="rId7" Type="http://schemas.openxmlformats.org/officeDocument/2006/relationships/customXml" Target="../ink/ink256.xml"/><Relationship Id="rId71" Type="http://schemas.openxmlformats.org/officeDocument/2006/relationships/customXml" Target="../ink/ink288.xml"/><Relationship Id="rId2" Type="http://schemas.openxmlformats.org/officeDocument/2006/relationships/image" Target="../media/image155.png"/><Relationship Id="rId29" Type="http://schemas.openxmlformats.org/officeDocument/2006/relationships/customXml" Target="../ink/ink267.xml"/><Relationship Id="rId24" Type="http://schemas.openxmlformats.org/officeDocument/2006/relationships/image" Target="../media/image588.emf"/><Relationship Id="rId40" Type="http://schemas.openxmlformats.org/officeDocument/2006/relationships/image" Target="../media/image596.emf"/><Relationship Id="rId45" Type="http://schemas.openxmlformats.org/officeDocument/2006/relationships/customXml" Target="../ink/ink275.xml"/><Relationship Id="rId66" Type="http://schemas.openxmlformats.org/officeDocument/2006/relationships/image" Target="../media/image609.emf"/></Relationships>
</file>

<file path=ppt/slides/_rels/slide284.xml.rels><?xml version="1.0" encoding="UTF-8" standalone="yes"?>
<Relationships xmlns="http://schemas.openxmlformats.org/package/2006/relationships"><Relationship Id="rId8" Type="http://schemas.openxmlformats.org/officeDocument/2006/relationships/customXml" Target="../ink/ink295.xml"/><Relationship Id="rId13" Type="http://schemas.openxmlformats.org/officeDocument/2006/relationships/image" Target="../media/image860.emf"/><Relationship Id="rId3" Type="http://schemas.openxmlformats.org/officeDocument/2006/relationships/image" Target="../media/image157.png"/><Relationship Id="rId7" Type="http://schemas.openxmlformats.org/officeDocument/2006/relationships/image" Target="../media/image830.emf"/><Relationship Id="rId12" Type="http://schemas.openxmlformats.org/officeDocument/2006/relationships/customXml" Target="../ink/ink297.xml"/><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customXml" Target="../ink/ink294.xml"/><Relationship Id="rId11" Type="http://schemas.openxmlformats.org/officeDocument/2006/relationships/image" Target="../media/image850.emf"/><Relationship Id="rId5" Type="http://schemas.openxmlformats.org/officeDocument/2006/relationships/image" Target="../media/image158.png"/><Relationship Id="rId10" Type="http://schemas.openxmlformats.org/officeDocument/2006/relationships/customXml" Target="../ink/ink296.xml"/><Relationship Id="rId4" Type="http://schemas.microsoft.com/office/2007/relationships/hdphoto" Target="../media/hdphoto4.wdp"/><Relationship Id="rId9" Type="http://schemas.openxmlformats.org/officeDocument/2006/relationships/image" Target="../media/image84.emf"/></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2.xml"/></Relationships>
</file>

<file path=ppt/slides/_rels/slide287.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641.png"/><Relationship Id="rId1" Type="http://schemas.openxmlformats.org/officeDocument/2006/relationships/slideLayout" Target="../slideLayouts/slideLayout1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29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0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8.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4" Type="http://schemas.openxmlformats.org/officeDocument/2006/relationships/image" Target="../media/image171.png"/></Relationships>
</file>

<file path=ppt/slides/_rels/slide3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0.xml"/><Relationship Id="rId1" Type="http://schemas.openxmlformats.org/officeDocument/2006/relationships/vmlDrawing" Target="../drawings/vmlDrawing2.vml"/><Relationship Id="rId4" Type="http://schemas.openxmlformats.org/officeDocument/2006/relationships/image" Target="../media/image172.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0.xml"/><Relationship Id="rId1" Type="http://schemas.openxmlformats.org/officeDocument/2006/relationships/vmlDrawing" Target="../drawings/vmlDrawing3.vml"/><Relationship Id="rId4" Type="http://schemas.openxmlformats.org/officeDocument/2006/relationships/image" Target="../media/image173.png"/></Relationships>
</file>

<file path=ppt/slides/_rels/slide3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0.xml"/><Relationship Id="rId1" Type="http://schemas.openxmlformats.org/officeDocument/2006/relationships/vmlDrawing" Target="../drawings/vmlDrawing4.vml"/><Relationship Id="rId4" Type="http://schemas.openxmlformats.org/officeDocument/2006/relationships/image" Target="../media/image174.png"/></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2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0.xml"/><Relationship Id="rId1" Type="http://schemas.openxmlformats.org/officeDocument/2006/relationships/vmlDrawing" Target="../drawings/vmlDrawing5.vml"/><Relationship Id="rId4" Type="http://schemas.openxmlformats.org/officeDocument/2006/relationships/image" Target="../media/image175.png"/></Relationships>
</file>

<file path=ppt/slides/_rels/slide32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0.xml"/><Relationship Id="rId1" Type="http://schemas.openxmlformats.org/officeDocument/2006/relationships/vmlDrawing" Target="../drawings/vmlDrawing6.vml"/><Relationship Id="rId6" Type="http://schemas.openxmlformats.org/officeDocument/2006/relationships/image" Target="../media/image177.png"/><Relationship Id="rId5" Type="http://schemas.openxmlformats.org/officeDocument/2006/relationships/oleObject" Target="../embeddings/oleObject7.bin"/><Relationship Id="rId4" Type="http://schemas.openxmlformats.org/officeDocument/2006/relationships/image" Target="../media/image176.png"/></Relationships>
</file>

<file path=ppt/slides/_rels/slide32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0.xml"/><Relationship Id="rId1" Type="http://schemas.openxmlformats.org/officeDocument/2006/relationships/vmlDrawing" Target="../drawings/vmlDrawing7.vml"/><Relationship Id="rId4" Type="http://schemas.openxmlformats.org/officeDocument/2006/relationships/image" Target="../media/image178.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4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0.xml"/><Relationship Id="rId4" Type="http://schemas.openxmlformats.org/officeDocument/2006/relationships/image" Target="../media/image182.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image" Target="../media/image184.png"/><Relationship Id="rId5" Type="http://schemas.openxmlformats.org/officeDocument/2006/relationships/oleObject" Target="../embeddings/oleObject10.bin"/><Relationship Id="rId4" Type="http://schemas.openxmlformats.org/officeDocument/2006/relationships/image" Target="../media/image183.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1.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0.xml"/><Relationship Id="rId1" Type="http://schemas.openxmlformats.org/officeDocument/2006/relationships/vmlDrawing" Target="../drawings/vmlDrawing9.vml"/><Relationship Id="rId5" Type="http://schemas.openxmlformats.org/officeDocument/2006/relationships/image" Target="../media/image185.wmf"/><Relationship Id="rId4" Type="http://schemas.openxmlformats.org/officeDocument/2006/relationships/oleObject" Target="../embeddings/oleObject11.bin"/></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1.xml"/><Relationship Id="rId1" Type="http://schemas.openxmlformats.org/officeDocument/2006/relationships/vmlDrawing" Target="../drawings/vmlDrawing10.vml"/><Relationship Id="rId4" Type="http://schemas.openxmlformats.org/officeDocument/2006/relationships/image" Target="../media/image186.emf"/></Relationships>
</file>

<file path=ppt/slides/_rels/slide35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1.xml"/><Relationship Id="rId1" Type="http://schemas.openxmlformats.org/officeDocument/2006/relationships/vmlDrawing" Target="../drawings/vmlDrawing11.vml"/><Relationship Id="rId4" Type="http://schemas.openxmlformats.org/officeDocument/2006/relationships/image" Target="../media/image187.emf"/></Relationships>
</file>

<file path=ppt/slides/_rels/slide35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1.xml"/><Relationship Id="rId1" Type="http://schemas.openxmlformats.org/officeDocument/2006/relationships/vmlDrawing" Target="../drawings/vmlDrawing12.vml"/><Relationship Id="rId4" Type="http://schemas.openxmlformats.org/officeDocument/2006/relationships/image" Target="../media/image188.emf"/></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36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13.vml"/><Relationship Id="rId4" Type="http://schemas.openxmlformats.org/officeDocument/2006/relationships/image" Target="../media/image189.emf"/></Relationships>
</file>

<file path=ppt/slides/_rels/slide36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6.xml"/><Relationship Id="rId1" Type="http://schemas.openxmlformats.org/officeDocument/2006/relationships/vmlDrawing" Target="../drawings/vmlDrawing14.vml"/><Relationship Id="rId4" Type="http://schemas.openxmlformats.org/officeDocument/2006/relationships/image" Target="../media/image189.emf"/></Relationships>
</file>

<file path=ppt/slides/_rels/slide36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15.vml"/><Relationship Id="rId4" Type="http://schemas.openxmlformats.org/officeDocument/2006/relationships/image" Target="../media/image189.emf"/></Relationships>
</file>

<file path=ppt/slides/_rels/slide36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6.xml"/><Relationship Id="rId1" Type="http://schemas.openxmlformats.org/officeDocument/2006/relationships/vmlDrawing" Target="../drawings/vmlDrawing16.vml"/><Relationship Id="rId4" Type="http://schemas.openxmlformats.org/officeDocument/2006/relationships/image" Target="../media/image189.emf"/></Relationships>
</file>

<file path=ppt/slides/_rels/slide36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6.xml"/><Relationship Id="rId1" Type="http://schemas.openxmlformats.org/officeDocument/2006/relationships/vmlDrawing" Target="../drawings/vmlDrawing17.vml"/><Relationship Id="rId4" Type="http://schemas.openxmlformats.org/officeDocument/2006/relationships/image" Target="../media/image189.emf"/></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7.png"/></Relationships>
</file>

<file path=ppt/slides/_rels/slide37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18.vml"/><Relationship Id="rId4" Type="http://schemas.openxmlformats.org/officeDocument/2006/relationships/image" Target="../media/image192.emf"/></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37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37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37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381.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198.wmf"/><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oleObject" Target="../embeddings/oleObject22.bin"/><Relationship Id="rId5" Type="http://schemas.openxmlformats.org/officeDocument/2006/relationships/image" Target="../media/image197.wmf"/><Relationship Id="rId4" Type="http://schemas.openxmlformats.org/officeDocument/2006/relationships/oleObject" Target="../embeddings/oleObject21.bin"/></Relationships>
</file>

<file path=ppt/slides/_rels/slide382.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4.xml"/><Relationship Id="rId1" Type="http://schemas.openxmlformats.org/officeDocument/2006/relationships/vmlDrawing" Target="../drawings/vmlDrawing20.vml"/><Relationship Id="rId5" Type="http://schemas.openxmlformats.org/officeDocument/2006/relationships/image" Target="../media/image199.wmf"/><Relationship Id="rId4" Type="http://schemas.openxmlformats.org/officeDocument/2006/relationships/oleObject" Target="../embeddings/oleObject23.bin"/></Relationships>
</file>

<file path=ppt/slides/_rels/slide383.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6.xml"/><Relationship Id="rId1" Type="http://schemas.openxmlformats.org/officeDocument/2006/relationships/vmlDrawing" Target="../drawings/vmlDrawing21.vml"/><Relationship Id="rId5" Type="http://schemas.openxmlformats.org/officeDocument/2006/relationships/image" Target="../media/image200.wmf"/><Relationship Id="rId4" Type="http://schemas.openxmlformats.org/officeDocument/2006/relationships/oleObject" Target="../embeddings/oleObject24.bin"/></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38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9.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jpeg"/><Relationship Id="rId1" Type="http://schemas.openxmlformats.org/officeDocument/2006/relationships/slideLayout" Target="../slideLayouts/slideLayout10.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0.xml"/><Relationship Id="rId1" Type="http://schemas.openxmlformats.org/officeDocument/2006/relationships/vmlDrawing" Target="../drawings/vmlDrawing22.vml"/><Relationship Id="rId4" Type="http://schemas.openxmlformats.org/officeDocument/2006/relationships/image" Target="../media/image205.png"/></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0.xml"/><Relationship Id="rId1" Type="http://schemas.openxmlformats.org/officeDocument/2006/relationships/vmlDrawing" Target="../drawings/vmlDrawing23.vml"/><Relationship Id="rId4" Type="http://schemas.openxmlformats.org/officeDocument/2006/relationships/image" Target="../media/image206.png"/></Relationships>
</file>

<file path=ppt/slides/_rels/slide40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0.xml"/><Relationship Id="rId1" Type="http://schemas.openxmlformats.org/officeDocument/2006/relationships/vmlDrawing" Target="../drawings/vmlDrawing24.vml"/><Relationship Id="rId4" Type="http://schemas.openxmlformats.org/officeDocument/2006/relationships/image" Target="../media/image207.png"/></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0.xml"/><Relationship Id="rId1" Type="http://schemas.openxmlformats.org/officeDocument/2006/relationships/vmlDrawing" Target="../drawings/vmlDrawing25.vml"/><Relationship Id="rId6" Type="http://schemas.openxmlformats.org/officeDocument/2006/relationships/image" Target="../media/image209.png"/><Relationship Id="rId5" Type="http://schemas.openxmlformats.org/officeDocument/2006/relationships/oleObject" Target="../embeddings/oleObject29.bin"/><Relationship Id="rId4" Type="http://schemas.openxmlformats.org/officeDocument/2006/relationships/image" Target="../media/image208.png"/></Relationships>
</file>

<file path=ppt/slides/_rels/slide411.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10.xml"/><Relationship Id="rId1" Type="http://schemas.openxmlformats.org/officeDocument/2006/relationships/vmlDrawing" Target="../drawings/vmlDrawing26.vml"/><Relationship Id="rId6" Type="http://schemas.openxmlformats.org/officeDocument/2006/relationships/image" Target="../media/image211.png"/><Relationship Id="rId5" Type="http://schemas.openxmlformats.org/officeDocument/2006/relationships/oleObject" Target="../embeddings/oleObject31.bin"/><Relationship Id="rId4" Type="http://schemas.openxmlformats.org/officeDocument/2006/relationships/image" Target="../media/image210.png"/></Relationships>
</file>

<file path=ppt/slides/_rels/slide412.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0.xml"/><Relationship Id="rId1" Type="http://schemas.openxmlformats.org/officeDocument/2006/relationships/vmlDrawing" Target="../drawings/vmlDrawing27.vml"/><Relationship Id="rId6" Type="http://schemas.openxmlformats.org/officeDocument/2006/relationships/image" Target="../media/image214.png"/><Relationship Id="rId5" Type="http://schemas.openxmlformats.org/officeDocument/2006/relationships/oleObject" Target="../embeddings/oleObject34.bin"/><Relationship Id="rId4" Type="http://schemas.openxmlformats.org/officeDocument/2006/relationships/image" Target="../media/image213.png"/></Relationships>
</file>

<file path=ppt/slides/_rels/slide413.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0.xml"/><Relationship Id="rId1" Type="http://schemas.openxmlformats.org/officeDocument/2006/relationships/vmlDrawing" Target="../drawings/vmlDrawing28.vml"/><Relationship Id="rId6" Type="http://schemas.openxmlformats.org/officeDocument/2006/relationships/image" Target="../media/image216.png"/><Relationship Id="rId5" Type="http://schemas.openxmlformats.org/officeDocument/2006/relationships/oleObject" Target="../embeddings/oleObject36.bin"/><Relationship Id="rId4" Type="http://schemas.openxmlformats.org/officeDocument/2006/relationships/image" Target="../media/image215.png"/></Relationships>
</file>

<file path=ppt/slides/_rels/slide414.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0.xml"/><Relationship Id="rId1" Type="http://schemas.openxmlformats.org/officeDocument/2006/relationships/vmlDrawing" Target="../drawings/vmlDrawing29.vml"/><Relationship Id="rId6" Type="http://schemas.openxmlformats.org/officeDocument/2006/relationships/image" Target="../media/image218.png"/><Relationship Id="rId5" Type="http://schemas.openxmlformats.org/officeDocument/2006/relationships/oleObject" Target="../embeddings/oleObject38.bin"/><Relationship Id="rId4" Type="http://schemas.openxmlformats.org/officeDocument/2006/relationships/image" Target="../media/image217.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420.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0.xml"/><Relationship Id="rId1" Type="http://schemas.openxmlformats.org/officeDocument/2006/relationships/vmlDrawing" Target="../drawings/vmlDrawing30.vml"/><Relationship Id="rId6" Type="http://schemas.openxmlformats.org/officeDocument/2006/relationships/image" Target="../media/image220.emf"/><Relationship Id="rId5" Type="http://schemas.openxmlformats.org/officeDocument/2006/relationships/oleObject" Target="../embeddings/oleObject40.bin"/><Relationship Id="rId4" Type="http://schemas.openxmlformats.org/officeDocument/2006/relationships/image" Target="../media/image219.emf"/></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7.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10.xml"/><Relationship Id="rId1" Type="http://schemas.openxmlformats.org/officeDocument/2006/relationships/vmlDrawing" Target="../drawings/vmlDrawing31.vml"/><Relationship Id="rId4" Type="http://schemas.openxmlformats.org/officeDocument/2006/relationships/image" Target="../media/image221.emf"/></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438.xml.rels><?xml version="1.0" encoding="UTF-8" standalone="yes"?>
<Relationships xmlns="http://schemas.openxmlformats.org/package/2006/relationships"><Relationship Id="rId2" Type="http://schemas.openxmlformats.org/officeDocument/2006/relationships/hyperlink" Target="https://xgboost.readthedocs.io/en/latest/parameter.html#general-parameters" TargetMode="External"/><Relationship Id="rId1" Type="http://schemas.openxmlformats.org/officeDocument/2006/relationships/slideLayout" Target="../slideLayouts/slideLayout10.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5.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10.xml"/><Relationship Id="rId1" Type="http://schemas.openxmlformats.org/officeDocument/2006/relationships/vmlDrawing" Target="../drawings/vmlDrawing32.vml"/><Relationship Id="rId6" Type="http://schemas.openxmlformats.org/officeDocument/2006/relationships/image" Target="../media/image224.wmf"/><Relationship Id="rId5" Type="http://schemas.openxmlformats.org/officeDocument/2006/relationships/oleObject" Target="../embeddings/oleObject43.bin"/><Relationship Id="rId4" Type="http://schemas.openxmlformats.org/officeDocument/2006/relationships/image" Target="../media/image223.wmf"/></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448.xml.rels><?xml version="1.0" encoding="UTF-8" standalone="yes"?>
<Relationships xmlns="http://schemas.openxmlformats.org/package/2006/relationships"><Relationship Id="rId8" Type="http://schemas.openxmlformats.org/officeDocument/2006/relationships/image" Target="../media/image227.w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slideLayout" Target="../slideLayouts/slideLayout10.xml"/><Relationship Id="rId1" Type="http://schemas.openxmlformats.org/officeDocument/2006/relationships/vmlDrawing" Target="../drawings/vmlDrawing33.vml"/><Relationship Id="rId6" Type="http://schemas.openxmlformats.org/officeDocument/2006/relationships/image" Target="../media/image226.wmf"/><Relationship Id="rId5" Type="http://schemas.openxmlformats.org/officeDocument/2006/relationships/oleObject" Target="../embeddings/oleObject45.bin"/><Relationship Id="rId4" Type="http://schemas.openxmlformats.org/officeDocument/2006/relationships/image" Target="../media/image225.wmf"/></Relationships>
</file>

<file path=ppt/slides/_rels/slide449.xml.rels><?xml version="1.0" encoding="UTF-8" standalone="yes"?>
<Relationships xmlns="http://schemas.openxmlformats.org/package/2006/relationships"><Relationship Id="rId8" Type="http://schemas.openxmlformats.org/officeDocument/2006/relationships/image" Target="../media/image230.wmf"/><Relationship Id="rId3" Type="http://schemas.openxmlformats.org/officeDocument/2006/relationships/oleObject" Target="../embeddings/oleObject47.bin"/><Relationship Id="rId7" Type="http://schemas.openxmlformats.org/officeDocument/2006/relationships/oleObject" Target="../embeddings/oleObject49.bin"/><Relationship Id="rId12" Type="http://schemas.openxmlformats.org/officeDocument/2006/relationships/image" Target="../media/image232.emf"/><Relationship Id="rId2" Type="http://schemas.openxmlformats.org/officeDocument/2006/relationships/slideLayout" Target="../slideLayouts/slideLayout10.xml"/><Relationship Id="rId1" Type="http://schemas.openxmlformats.org/officeDocument/2006/relationships/vmlDrawing" Target="../drawings/vmlDrawing34.vml"/><Relationship Id="rId6" Type="http://schemas.openxmlformats.org/officeDocument/2006/relationships/image" Target="../media/image229.wmf"/><Relationship Id="rId11" Type="http://schemas.openxmlformats.org/officeDocument/2006/relationships/oleObject" Target="../embeddings/oleObject51.bin"/><Relationship Id="rId5" Type="http://schemas.openxmlformats.org/officeDocument/2006/relationships/oleObject" Target="../embeddings/oleObject48.bin"/><Relationship Id="rId10" Type="http://schemas.openxmlformats.org/officeDocument/2006/relationships/image" Target="../media/image231.wmf"/><Relationship Id="rId4" Type="http://schemas.openxmlformats.org/officeDocument/2006/relationships/image" Target="../media/image228.emf"/><Relationship Id="rId9" Type="http://schemas.openxmlformats.org/officeDocument/2006/relationships/oleObject" Target="../embeddings/oleObject50.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50.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10.xml"/><Relationship Id="rId1" Type="http://schemas.openxmlformats.org/officeDocument/2006/relationships/vmlDrawing" Target="../drawings/vmlDrawing35.vml"/><Relationship Id="rId6" Type="http://schemas.openxmlformats.org/officeDocument/2006/relationships/image" Target="../media/image234.wmf"/><Relationship Id="rId5" Type="http://schemas.openxmlformats.org/officeDocument/2006/relationships/oleObject" Target="../embeddings/oleObject53.bin"/><Relationship Id="rId4" Type="http://schemas.openxmlformats.org/officeDocument/2006/relationships/image" Target="../media/image233.wmf"/></Relationships>
</file>

<file path=ppt/slides/_rels/slide451.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10.xml"/><Relationship Id="rId1" Type="http://schemas.openxmlformats.org/officeDocument/2006/relationships/vmlDrawing" Target="../drawings/vmlDrawing36.vml"/><Relationship Id="rId4" Type="http://schemas.openxmlformats.org/officeDocument/2006/relationships/image" Target="../media/image235.wmf"/></Relationships>
</file>

<file path=ppt/slides/_rels/slide452.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10.xml"/><Relationship Id="rId1" Type="http://schemas.openxmlformats.org/officeDocument/2006/relationships/vmlDrawing" Target="../drawings/vmlDrawing37.vml"/><Relationship Id="rId6" Type="http://schemas.openxmlformats.org/officeDocument/2006/relationships/image" Target="../media/image237.emf"/><Relationship Id="rId5" Type="http://schemas.openxmlformats.org/officeDocument/2006/relationships/oleObject" Target="../embeddings/oleObject56.bin"/><Relationship Id="rId4" Type="http://schemas.openxmlformats.org/officeDocument/2006/relationships/image" Target="../media/image236.emf"/></Relationships>
</file>

<file path=ppt/slides/_rels/slide453.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10.xml"/><Relationship Id="rId1" Type="http://schemas.openxmlformats.org/officeDocument/2006/relationships/vmlDrawing" Target="../drawings/vmlDrawing38.vml"/><Relationship Id="rId4" Type="http://schemas.openxmlformats.org/officeDocument/2006/relationships/image" Target="../media/image238.wmf"/></Relationships>
</file>

<file path=ppt/slides/_rels/slide454.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10.xml"/><Relationship Id="rId1" Type="http://schemas.openxmlformats.org/officeDocument/2006/relationships/vmlDrawing" Target="../drawings/vmlDrawing39.vml"/><Relationship Id="rId6" Type="http://schemas.openxmlformats.org/officeDocument/2006/relationships/image" Target="../media/image240.wmf"/><Relationship Id="rId5" Type="http://schemas.openxmlformats.org/officeDocument/2006/relationships/oleObject" Target="../embeddings/oleObject59.bin"/><Relationship Id="rId4" Type="http://schemas.openxmlformats.org/officeDocument/2006/relationships/image" Target="../media/image239.wmf"/></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6.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10.xml"/><Relationship Id="rId1" Type="http://schemas.openxmlformats.org/officeDocument/2006/relationships/vmlDrawing" Target="../drawings/vmlDrawing40.vml"/><Relationship Id="rId6" Type="http://schemas.openxmlformats.org/officeDocument/2006/relationships/image" Target="../media/image242.wmf"/><Relationship Id="rId5" Type="http://schemas.openxmlformats.org/officeDocument/2006/relationships/oleObject" Target="../embeddings/oleObject61.bin"/><Relationship Id="rId4" Type="http://schemas.openxmlformats.org/officeDocument/2006/relationships/image" Target="../media/image241.wmf"/></Relationships>
</file>

<file path=ppt/slides/_rels/slide457.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10.xml"/><Relationship Id="rId1" Type="http://schemas.openxmlformats.org/officeDocument/2006/relationships/vmlDrawing" Target="../drawings/vmlDrawing41.vml"/><Relationship Id="rId4" Type="http://schemas.openxmlformats.org/officeDocument/2006/relationships/image" Target="../media/image243.wmf"/></Relationships>
</file>

<file path=ppt/slides/_rels/slide458.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10.xml"/><Relationship Id="rId1" Type="http://schemas.openxmlformats.org/officeDocument/2006/relationships/vmlDrawing" Target="../drawings/vmlDrawing42.vml"/><Relationship Id="rId6" Type="http://schemas.openxmlformats.org/officeDocument/2006/relationships/image" Target="../media/image245.wmf"/><Relationship Id="rId5" Type="http://schemas.openxmlformats.org/officeDocument/2006/relationships/oleObject" Target="../embeddings/oleObject64.bin"/><Relationship Id="rId4" Type="http://schemas.openxmlformats.org/officeDocument/2006/relationships/image" Target="../media/image244.wmf"/></Relationships>
</file>

<file path=ppt/slides/_rels/slide459.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10.xml"/><Relationship Id="rId1" Type="http://schemas.openxmlformats.org/officeDocument/2006/relationships/vmlDrawing" Target="../drawings/vmlDrawing43.vml"/><Relationship Id="rId6" Type="http://schemas.openxmlformats.org/officeDocument/2006/relationships/image" Target="../media/image247.wmf"/><Relationship Id="rId5" Type="http://schemas.openxmlformats.org/officeDocument/2006/relationships/oleObject" Target="../embeddings/oleObject66.bin"/><Relationship Id="rId4" Type="http://schemas.openxmlformats.org/officeDocument/2006/relationships/image" Target="../media/image246.wmf"/></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0.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467.xml.rels><?xml version="1.0" encoding="UTF-8" standalone="yes"?>
<Relationships xmlns="http://schemas.openxmlformats.org/package/2006/relationships"><Relationship Id="rId2" Type="http://schemas.openxmlformats.org/officeDocument/2006/relationships/image" Target="../media/image248.gif"/><Relationship Id="rId1" Type="http://schemas.openxmlformats.org/officeDocument/2006/relationships/slideLayout" Target="../slideLayouts/slideLayout11.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8" Type="http://schemas.openxmlformats.org/officeDocument/2006/relationships/image" Target="../media/image251.emf"/><Relationship Id="rId3" Type="http://schemas.openxmlformats.org/officeDocument/2006/relationships/oleObject" Target="../embeddings/oleObject67.bin"/><Relationship Id="rId7" Type="http://schemas.openxmlformats.org/officeDocument/2006/relationships/oleObject" Target="../embeddings/oleObject69.bin"/><Relationship Id="rId2" Type="http://schemas.openxmlformats.org/officeDocument/2006/relationships/slideLayout" Target="../slideLayouts/slideLayout10.xml"/><Relationship Id="rId1" Type="http://schemas.openxmlformats.org/officeDocument/2006/relationships/vmlDrawing" Target="../drawings/vmlDrawing44.vml"/><Relationship Id="rId6" Type="http://schemas.openxmlformats.org/officeDocument/2006/relationships/image" Target="../media/image250.emf"/><Relationship Id="rId5" Type="http://schemas.openxmlformats.org/officeDocument/2006/relationships/oleObject" Target="../embeddings/oleObject68.bin"/><Relationship Id="rId10" Type="http://schemas.openxmlformats.org/officeDocument/2006/relationships/image" Target="../media/image252.emf"/><Relationship Id="rId4" Type="http://schemas.openxmlformats.org/officeDocument/2006/relationships/image" Target="../media/image249.emf"/><Relationship Id="rId9" Type="http://schemas.openxmlformats.org/officeDocument/2006/relationships/oleObject" Target="../embeddings/oleObject70.bin"/></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8.xml.rels><?xml version="1.0" encoding="UTF-8" standalone="yes"?>
<Relationships xmlns="http://schemas.openxmlformats.org/package/2006/relationships"><Relationship Id="rId8" Type="http://schemas.openxmlformats.org/officeDocument/2006/relationships/image" Target="../media/image255.emf"/><Relationship Id="rId13" Type="http://schemas.openxmlformats.org/officeDocument/2006/relationships/oleObject" Target="../embeddings/oleObject76.bin"/><Relationship Id="rId18" Type="http://schemas.openxmlformats.org/officeDocument/2006/relationships/image" Target="../media/image260.wmf"/><Relationship Id="rId3" Type="http://schemas.openxmlformats.org/officeDocument/2006/relationships/oleObject" Target="../embeddings/oleObject71.bin"/><Relationship Id="rId7" Type="http://schemas.openxmlformats.org/officeDocument/2006/relationships/oleObject" Target="../embeddings/oleObject73.bin"/><Relationship Id="rId12" Type="http://schemas.openxmlformats.org/officeDocument/2006/relationships/image" Target="../media/image257.emf"/><Relationship Id="rId17" Type="http://schemas.openxmlformats.org/officeDocument/2006/relationships/oleObject" Target="../embeddings/oleObject78.bin"/><Relationship Id="rId2" Type="http://schemas.openxmlformats.org/officeDocument/2006/relationships/slideLayout" Target="../slideLayouts/slideLayout10.xml"/><Relationship Id="rId16" Type="http://schemas.openxmlformats.org/officeDocument/2006/relationships/image" Target="../media/image259.emf"/><Relationship Id="rId1" Type="http://schemas.openxmlformats.org/officeDocument/2006/relationships/vmlDrawing" Target="../drawings/vmlDrawing45.vml"/><Relationship Id="rId6" Type="http://schemas.openxmlformats.org/officeDocument/2006/relationships/image" Target="../media/image254.wmf"/><Relationship Id="rId11" Type="http://schemas.openxmlformats.org/officeDocument/2006/relationships/oleObject" Target="../embeddings/oleObject75.bin"/><Relationship Id="rId5" Type="http://schemas.openxmlformats.org/officeDocument/2006/relationships/oleObject" Target="../embeddings/oleObject72.bin"/><Relationship Id="rId15" Type="http://schemas.openxmlformats.org/officeDocument/2006/relationships/oleObject" Target="../embeddings/oleObject77.bin"/><Relationship Id="rId10" Type="http://schemas.openxmlformats.org/officeDocument/2006/relationships/image" Target="../media/image256.wmf"/><Relationship Id="rId4" Type="http://schemas.openxmlformats.org/officeDocument/2006/relationships/image" Target="../media/image253.emf"/><Relationship Id="rId9" Type="http://schemas.openxmlformats.org/officeDocument/2006/relationships/oleObject" Target="../embeddings/oleObject74.bin"/><Relationship Id="rId14" Type="http://schemas.openxmlformats.org/officeDocument/2006/relationships/image" Target="../media/image258.wmf"/></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1.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10.xml"/><Relationship Id="rId1" Type="http://schemas.openxmlformats.org/officeDocument/2006/relationships/vmlDrawing" Target="../drawings/vmlDrawing46.vml"/><Relationship Id="rId6" Type="http://schemas.openxmlformats.org/officeDocument/2006/relationships/oleObject" Target="../embeddings/oleObject81.bin"/><Relationship Id="rId5" Type="http://schemas.openxmlformats.org/officeDocument/2006/relationships/oleObject" Target="../embeddings/oleObject80.bin"/><Relationship Id="rId4" Type="http://schemas.openxmlformats.org/officeDocument/2006/relationships/image" Target="../media/image261.emf"/></Relationships>
</file>

<file path=ppt/slides/_rels/slide482.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10.xml"/><Relationship Id="rId1" Type="http://schemas.openxmlformats.org/officeDocument/2006/relationships/vmlDrawing" Target="../drawings/vmlDrawing47.vml"/><Relationship Id="rId6" Type="http://schemas.openxmlformats.org/officeDocument/2006/relationships/oleObject" Target="../embeddings/oleObject84.bin"/><Relationship Id="rId5" Type="http://schemas.openxmlformats.org/officeDocument/2006/relationships/oleObject" Target="../embeddings/oleObject83.bin"/><Relationship Id="rId4" Type="http://schemas.openxmlformats.org/officeDocument/2006/relationships/image" Target="../media/image261.emf"/></Relationships>
</file>

<file path=ppt/slides/_rels/slide483.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10.xml"/><Relationship Id="rId1" Type="http://schemas.openxmlformats.org/officeDocument/2006/relationships/vmlDrawing" Target="../drawings/vmlDrawing48.vml"/><Relationship Id="rId4" Type="http://schemas.openxmlformats.org/officeDocument/2006/relationships/image" Target="../media/image262.wmf"/></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5.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7.xml"/><Relationship Id="rId1" Type="http://schemas.openxmlformats.org/officeDocument/2006/relationships/vmlDrawing" Target="../drawings/vmlDrawing49.vml"/><Relationship Id="rId4" Type="http://schemas.openxmlformats.org/officeDocument/2006/relationships/image" Target="../media/image263.emf"/></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7.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0.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1.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10.xml"/><Relationship Id="rId1" Type="http://schemas.openxmlformats.org/officeDocument/2006/relationships/vmlDrawing" Target="../drawings/vmlDrawing50.vml"/><Relationship Id="rId6" Type="http://schemas.openxmlformats.org/officeDocument/2006/relationships/image" Target="../media/image266.wmf"/><Relationship Id="rId5" Type="http://schemas.openxmlformats.org/officeDocument/2006/relationships/oleObject" Target="../embeddings/oleObject88.bin"/><Relationship Id="rId4" Type="http://schemas.openxmlformats.org/officeDocument/2006/relationships/image" Target="../media/image265.wmf"/></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0.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10.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5.png"/><Relationship Id="rId7" Type="http://schemas.openxmlformats.org/officeDocument/2006/relationships/diagramColors" Target="../diagrams/colors3.xml"/><Relationship Id="rId2" Type="http://schemas.openxmlformats.org/officeDocument/2006/relationships/image" Target="../media/image54.png"/><Relationship Id="rId1" Type="http://schemas.openxmlformats.org/officeDocument/2006/relationships/slideLayout" Target="../slideLayouts/slideLayout1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p:txBody>
          <a:bodyPr/>
          <a:lstStyle/>
          <a:p>
            <a:r>
              <a:rPr lang="en-US" dirty="0"/>
              <a:t>    Machine learning</a:t>
            </a:r>
          </a:p>
        </p:txBody>
      </p:sp>
      <p:sp>
        <p:nvSpPr>
          <p:cNvPr id="5" name="Rectangle 4"/>
          <p:cNvSpPr>
            <a:spLocks noGrp="1"/>
          </p:cNvSpPr>
          <p:nvPr>
            <p:ph type="subTitle" idx="1"/>
          </p:nvPr>
        </p:nvSpPr>
        <p:spPr/>
        <p:txBody>
          <a:bodyPr>
            <a:normAutofit lnSpcReduction="10000"/>
          </a:bodyPr>
          <a:lstStyle/>
          <a:p>
            <a:r>
              <a:rPr lang="fr-MA" dirty="0"/>
              <a:t>Pr. BEN LAHMAR EL Habib</a:t>
            </a:r>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sz="quarter" idx="10"/>
          </p:nvPr>
        </p:nvSpPr>
        <p:spPr/>
        <p:txBody>
          <a:bodyPr>
            <a:normAutofit fontScale="85000" lnSpcReduction="20000"/>
          </a:bodyPr>
          <a:lstStyle/>
          <a:p>
            <a:r>
              <a:rPr lang="fr-FR" dirty="0"/>
              <a:t>Exemples</a:t>
            </a:r>
          </a:p>
        </p:txBody>
      </p:sp>
      <p:sp>
        <p:nvSpPr>
          <p:cNvPr id="3" name="Rectangle 2"/>
          <p:cNvSpPr/>
          <p:nvPr/>
        </p:nvSpPr>
        <p:spPr>
          <a:xfrm>
            <a:off x="899592" y="1459686"/>
            <a:ext cx="7190184" cy="3416320"/>
          </a:xfrm>
          <a:prstGeom prst="rect">
            <a:avLst/>
          </a:prstGeom>
        </p:spPr>
        <p:txBody>
          <a:bodyPr wrap="square">
            <a:spAutoFit/>
          </a:bodyPr>
          <a:lstStyle/>
          <a:p>
            <a:pPr marL="332185" indent="-332185">
              <a:buFont typeface="Wingdings" pitchFamily="2" charset="2"/>
              <a:buChar char="v"/>
            </a:pPr>
            <a:r>
              <a:rPr lang="fr-FR" sz="1200" dirty="0"/>
              <a:t>Robot </a:t>
            </a:r>
            <a:r>
              <a:rPr lang="fr-FR" sz="1200" dirty="0" err="1"/>
              <a:t>McCann</a:t>
            </a:r>
            <a:r>
              <a:rPr lang="fr-FR" sz="1200" dirty="0"/>
              <a:t> (2016), génère une idée originale</a:t>
            </a:r>
          </a:p>
          <a:p>
            <a:pPr>
              <a:buFont typeface="Wingdings" pitchFamily="2" charset="2"/>
              <a:buChar char="v"/>
            </a:pPr>
            <a:endParaRPr lang="fr-FR" sz="1200" dirty="0"/>
          </a:p>
          <a:p>
            <a:pPr marL="332185" indent="-332185">
              <a:buFont typeface="Wingdings" pitchFamily="2" charset="2"/>
              <a:buChar char="v"/>
            </a:pPr>
            <a:r>
              <a:rPr lang="fr-FR" sz="1200" dirty="0" err="1"/>
              <a:t>Sunspring</a:t>
            </a:r>
            <a:r>
              <a:rPr lang="fr-FR" sz="1200" dirty="0"/>
              <a:t> (2016), génère un script complet pour un court métrage</a:t>
            </a:r>
          </a:p>
          <a:p>
            <a:pPr marL="332185" indent="-332185">
              <a:buFont typeface="Wingdings" pitchFamily="2" charset="2"/>
              <a:buChar char="v"/>
            </a:pPr>
            <a:endParaRPr lang="fr-FR" sz="1200" dirty="0"/>
          </a:p>
          <a:p>
            <a:pPr marL="332185" indent="-332185">
              <a:buFont typeface="Wingdings" pitchFamily="2" charset="2"/>
              <a:buChar char="v"/>
            </a:pPr>
            <a:r>
              <a:rPr lang="fr-FR" sz="1200" dirty="0"/>
              <a:t>Shane </a:t>
            </a:r>
            <a:r>
              <a:rPr lang="fr-FR" sz="1200" dirty="0" err="1"/>
              <a:t>Writes</a:t>
            </a:r>
            <a:r>
              <a:rPr lang="fr-FR" sz="1200" dirty="0"/>
              <a:t> (2017), génère une nouvelle</a:t>
            </a:r>
          </a:p>
          <a:p>
            <a:pPr marL="675043" lvl="1" indent="-332185"/>
            <a:r>
              <a:rPr lang="fr-FR" sz="1200" dirty="0"/>
              <a:t>Aujourd’hui une IA peut générer des nouvelles et des livres, et ce n’est que le début.</a:t>
            </a:r>
          </a:p>
          <a:p>
            <a:pPr marL="332185" indent="-332185">
              <a:buFont typeface="Wingdings" pitchFamily="2" charset="2"/>
              <a:buChar char="v"/>
            </a:pPr>
            <a:endParaRPr lang="fr-FR" sz="1200" dirty="0"/>
          </a:p>
          <a:p>
            <a:pPr marL="332185" indent="-332185">
              <a:buFont typeface="Wingdings" pitchFamily="2" charset="2"/>
              <a:buChar char="v"/>
            </a:pPr>
            <a:r>
              <a:rPr lang="fr-FR" sz="1200" dirty="0"/>
              <a:t>Muzeek.co (2018), génère des musiques originales en fonction de l’image</a:t>
            </a:r>
          </a:p>
          <a:p>
            <a:pPr marL="332185" indent="-332185">
              <a:buFont typeface="Wingdings" pitchFamily="2" charset="2"/>
              <a:buChar char="v"/>
            </a:pPr>
            <a:endParaRPr lang="fr-FR" sz="1200" dirty="0"/>
          </a:p>
          <a:p>
            <a:pPr marL="332185" indent="-332185">
              <a:buFont typeface="Wingdings" pitchFamily="2" charset="2"/>
              <a:buChar char="v"/>
            </a:pPr>
            <a:r>
              <a:rPr lang="fr-FR" sz="1200" dirty="0"/>
              <a:t>Quick, </a:t>
            </a:r>
            <a:r>
              <a:rPr lang="fr-FR" sz="1200" dirty="0" err="1"/>
              <a:t>Draw</a:t>
            </a:r>
            <a:r>
              <a:rPr lang="fr-FR" sz="1200" dirty="0"/>
              <a:t>! — by Google (2016), reconnait vos dessins</a:t>
            </a:r>
          </a:p>
          <a:p>
            <a:pPr marL="332185" indent="-332185">
              <a:buFont typeface="Wingdings" pitchFamily="2" charset="2"/>
              <a:buChar char="v"/>
            </a:pPr>
            <a:endParaRPr lang="fr-FR" sz="1200" dirty="0"/>
          </a:p>
          <a:p>
            <a:pPr marL="332185" indent="-332185">
              <a:buFont typeface="Wingdings" pitchFamily="2" charset="2"/>
              <a:buChar char="v"/>
            </a:pPr>
            <a:r>
              <a:rPr lang="fr-FR" sz="1200" dirty="0"/>
              <a:t>Meero.com (2018) Réseau de neurones pour améliorer des images</a:t>
            </a:r>
          </a:p>
          <a:p>
            <a:pPr marL="332185" indent="-332185">
              <a:buFont typeface="Wingdings" pitchFamily="2" charset="2"/>
              <a:buChar char="v"/>
            </a:pPr>
            <a:endParaRPr lang="fr-FR" sz="1200" dirty="0"/>
          </a:p>
          <a:p>
            <a:pPr marL="332185" indent="-332185">
              <a:buFont typeface="Wingdings" pitchFamily="2" charset="2"/>
              <a:buChar char="v"/>
            </a:pPr>
            <a:r>
              <a:rPr lang="fr-FR" sz="1200" dirty="0"/>
              <a:t>Reconstruction d’image, NVIDIA (2018)</a:t>
            </a:r>
          </a:p>
          <a:p>
            <a:pPr marL="332185" indent="-332185">
              <a:buFont typeface="Wingdings" pitchFamily="2" charset="2"/>
              <a:buChar char="v"/>
            </a:pPr>
            <a:endParaRPr lang="fr-FR" sz="1200" dirty="0"/>
          </a:p>
          <a:p>
            <a:pPr marL="332185" indent="-332185">
              <a:buFont typeface="Wingdings" pitchFamily="2" charset="2"/>
              <a:buChar char="v"/>
            </a:pPr>
            <a:r>
              <a:rPr lang="fr-FR" sz="1200" dirty="0"/>
              <a:t>Génération complète d’un film: </a:t>
            </a:r>
          </a:p>
          <a:p>
            <a:pPr marL="675043" lvl="1" indent="-332185"/>
            <a:r>
              <a:rPr lang="fr-FR" sz="1200" dirty="0"/>
              <a:t>Scénario + Texte + Musique + Voix + Visages </a:t>
            </a:r>
            <a:r>
              <a:rPr lang="fr-FR" sz="1200" dirty="0" err="1"/>
              <a:t>Directed</a:t>
            </a:r>
            <a:r>
              <a:rPr lang="fr-FR" sz="1200" dirty="0"/>
              <a:t> by Benjamin, an AI (2018)</a:t>
            </a:r>
          </a:p>
          <a:p>
            <a:pPr>
              <a:buFont typeface="Wingdings" pitchFamily="2" charset="2"/>
              <a:buChar char="v"/>
            </a:pPr>
            <a:endParaRPr lang="fr-FR" sz="1200" dirty="0"/>
          </a:p>
        </p:txBody>
      </p:sp>
      <p:sp>
        <p:nvSpPr>
          <p:cNvPr id="6" name="Rectangle 5"/>
          <p:cNvSpPr/>
          <p:nvPr/>
        </p:nvSpPr>
        <p:spPr>
          <a:xfrm>
            <a:off x="4079437" y="323894"/>
            <a:ext cx="3688254" cy="369332"/>
          </a:xfrm>
          <a:prstGeom prst="rect">
            <a:avLst/>
          </a:prstGeom>
        </p:spPr>
        <p:txBody>
          <a:bodyPr wrap="none">
            <a:spAutoFit/>
          </a:bodyPr>
          <a:lstStyle/>
          <a:p>
            <a:r>
              <a:rPr lang="fr-FR" b="1" dirty="0">
                <a:solidFill>
                  <a:schemeClr val="bg1"/>
                </a:solidFill>
              </a:rPr>
              <a:t>d’une intelligence artificielle créative</a:t>
            </a:r>
            <a:endParaRPr lang="fr-FR" dirty="0">
              <a:solidFill>
                <a:schemeClr val="bg1"/>
              </a:solidFill>
            </a:endParaRPr>
          </a:p>
        </p:txBody>
      </p:sp>
    </p:spTree>
    <p:extLst>
      <p:ext uri="{BB962C8B-B14F-4D97-AF65-F5344CB8AC3E}">
        <p14:creationId xmlns:p14="http://schemas.microsoft.com/office/powerpoint/2010/main" val="2327323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BA4B99-C4C4-49B4-BDF6-8FD0F5242C8C}"/>
              </a:ext>
            </a:extLst>
          </p:cNvPr>
          <p:cNvSpPr>
            <a:spLocks noGrp="1"/>
          </p:cNvSpPr>
          <p:nvPr>
            <p:ph type="title"/>
          </p:nvPr>
        </p:nvSpPr>
        <p:spPr/>
        <p:txBody>
          <a:bodyPr/>
          <a:lstStyle/>
          <a:p>
            <a:r>
              <a:rPr lang="fr-FR" dirty="0"/>
              <a:t>Imputation </a:t>
            </a:r>
          </a:p>
        </p:txBody>
      </p:sp>
      <p:pic>
        <p:nvPicPr>
          <p:cNvPr id="81922" name="Picture 2" descr="https://ichi.pro/assets/images/max/724/0*Oanfps2iKc-jwvPG">
            <a:extLst>
              <a:ext uri="{FF2B5EF4-FFF2-40B4-BE49-F238E27FC236}">
                <a16:creationId xmlns:a16="http://schemas.microsoft.com/office/drawing/2014/main" id="{DCAB2AA3-2C8A-440A-9F6B-2C04B4F38441}"/>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971600" y="1491631"/>
            <a:ext cx="5670625" cy="1080119"/>
          </a:xfrm>
          <a:prstGeom prst="rect">
            <a:avLst/>
          </a:prstGeom>
          <a:noFill/>
          <a:extLst>
            <a:ext uri="{909E8E84-426E-40DD-AFC4-6F175D3DCCD1}">
              <a14:hiddenFill xmlns:a14="http://schemas.microsoft.com/office/drawing/2010/main">
                <a:solidFill>
                  <a:srgbClr val="FFFFFF"/>
                </a:solidFill>
              </a14:hiddenFill>
            </a:ext>
          </a:extLst>
        </p:spPr>
      </p:pic>
      <p:pic>
        <p:nvPicPr>
          <p:cNvPr id="81924" name="Picture 4" descr="https://ichi.pro/assets/images/max/724/0*SEHQiRN3ZO0UGJZP">
            <a:extLst>
              <a:ext uri="{FF2B5EF4-FFF2-40B4-BE49-F238E27FC236}">
                <a16:creationId xmlns:a16="http://schemas.microsoft.com/office/drawing/2014/main" id="{2FCA3391-4AF7-4ED7-BB77-CC1216F477FB}"/>
              </a:ext>
            </a:extLst>
          </p:cNvPr>
          <p:cNvPicPr>
            <a:picLocks noGrp="1" noChangeAspect="1" noChangeArrowheads="1"/>
          </p:cNvPicPr>
          <p:nvPr>
            <p:ph idx="1"/>
          </p:nvPr>
        </p:nvPicPr>
        <p:blipFill rotWithShape="1">
          <a:blip r:embed="rId3" cstate="screen">
            <a:extLst>
              <a:ext uri="{28A0092B-C50C-407E-A947-70E740481C1C}">
                <a14:useLocalDpi xmlns:a14="http://schemas.microsoft.com/office/drawing/2010/main"/>
              </a:ext>
            </a:extLst>
          </a:blip>
          <a:srcRect/>
          <a:stretch/>
        </p:blipFill>
        <p:spPr bwMode="auto">
          <a:xfrm>
            <a:off x="971599" y="2787774"/>
            <a:ext cx="5670625" cy="1038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8064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34DDD2-BADC-4294-B45E-A985DF39EE7C}"/>
              </a:ext>
            </a:extLst>
          </p:cNvPr>
          <p:cNvSpPr>
            <a:spLocks noGrp="1"/>
          </p:cNvSpPr>
          <p:nvPr>
            <p:ph type="title"/>
          </p:nvPr>
        </p:nvSpPr>
        <p:spPr/>
        <p:txBody>
          <a:bodyPr>
            <a:noAutofit/>
          </a:bodyPr>
          <a:lstStyle/>
          <a:p>
            <a:r>
              <a:rPr lang="fr-FR" sz="2800" dirty="0"/>
              <a:t>Comment décider quelle technique d'imputation utiliser?</a:t>
            </a:r>
          </a:p>
        </p:txBody>
      </p:sp>
      <p:sp>
        <p:nvSpPr>
          <p:cNvPr id="3" name="Espace réservé du contenu 2">
            <a:extLst>
              <a:ext uri="{FF2B5EF4-FFF2-40B4-BE49-F238E27FC236}">
                <a16:creationId xmlns:a16="http://schemas.microsoft.com/office/drawing/2014/main" id="{EA592C32-E117-42A8-A0A0-67247527CF30}"/>
              </a:ext>
            </a:extLst>
          </p:cNvPr>
          <p:cNvSpPr>
            <a:spLocks noGrp="1"/>
          </p:cNvSpPr>
          <p:nvPr>
            <p:ph idx="1"/>
          </p:nvPr>
        </p:nvSpPr>
        <p:spPr/>
        <p:txBody>
          <a:bodyPr>
            <a:normAutofit/>
          </a:bodyPr>
          <a:lstStyle/>
          <a:p>
            <a:r>
              <a:rPr lang="fr-FR" sz="1800" dirty="0"/>
              <a:t>Les parcelles telles que les </a:t>
            </a:r>
            <a:r>
              <a:rPr lang="fr-FR" sz="1800" b="1" dirty="0"/>
              <a:t>boîtes à moustaches</a:t>
            </a:r>
            <a:r>
              <a:rPr lang="fr-FR" sz="1800" dirty="0"/>
              <a:t> et </a:t>
            </a:r>
            <a:r>
              <a:rPr lang="fr-FR" sz="1800" b="1" dirty="0"/>
              <a:t>les parcelles de distribution</a:t>
            </a:r>
            <a:r>
              <a:rPr lang="fr-FR" sz="1800" dirty="0"/>
              <a:t> sont très utiles pour décider des techniques à utiliser.</a:t>
            </a:r>
          </a:p>
          <a:p>
            <a:pPr lvl="1"/>
            <a:r>
              <a:rPr lang="fr-FR" sz="1600" dirty="0"/>
              <a:t>la boîte à moustaches. </a:t>
            </a:r>
            <a:r>
              <a:rPr lang="fr-FR" sz="1600" b="1" dirty="0"/>
              <a:t>Vous pouvez remarquer que les données sont faussées. </a:t>
            </a:r>
            <a:r>
              <a:rPr lang="fr-FR" sz="1600" dirty="0"/>
              <a:t>Il existe plusieurs ou un grand nombre de points de données qui agissent comme des valeurs aberrantes. Les points de données aberrants auront un impact significatif sur la moyenne et, par conséquent, dans de tels cas, il n'est pas recommandé d'utiliser la moyenne pour remplacer les valeurs manquantes. L'utilisation de valeurs moyennes pour remplacer les valeurs manquantes peut ne pas créer un bon modèle et est donc exclue. Pour une distribution de données symétrique, on peut utiliser la </a:t>
            </a:r>
            <a:r>
              <a:rPr lang="fr-FR" sz="1600" b="1" dirty="0"/>
              <a:t>valeur moyenne</a:t>
            </a:r>
            <a:r>
              <a:rPr lang="fr-FR" sz="1600" dirty="0"/>
              <a:t> pour imputer les valeurs manquantes.</a:t>
            </a:r>
          </a:p>
          <a:p>
            <a:pPr lvl="1"/>
            <a:r>
              <a:rPr lang="fr-FR" sz="1600" dirty="0"/>
              <a:t>Vous pouvez également observer un modèle similaire à partir du graphique de </a:t>
            </a:r>
            <a:r>
              <a:rPr lang="fr-FR" sz="1600" b="1" dirty="0"/>
              <a:t>distribution de traçage</a:t>
            </a:r>
          </a:p>
        </p:txBody>
      </p:sp>
    </p:spTree>
    <p:extLst>
      <p:ext uri="{BB962C8B-B14F-4D97-AF65-F5344CB8AC3E}">
        <p14:creationId xmlns:p14="http://schemas.microsoft.com/office/powerpoint/2010/main" val="10205141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64F745-260E-4434-A860-2024F90AA56D}"/>
              </a:ext>
            </a:extLst>
          </p:cNvPr>
          <p:cNvSpPr>
            <a:spLocks noGrp="1"/>
          </p:cNvSpPr>
          <p:nvPr>
            <p:ph type="title"/>
          </p:nvPr>
        </p:nvSpPr>
        <p:spPr/>
        <p:txBody>
          <a:bodyPr/>
          <a:lstStyle/>
          <a:p>
            <a:r>
              <a:rPr lang="fr-FR" dirty="0"/>
              <a:t>Garder les valeurs manquantes !!</a:t>
            </a:r>
          </a:p>
        </p:txBody>
      </p:sp>
      <p:sp>
        <p:nvSpPr>
          <p:cNvPr id="3" name="Espace réservé du contenu 2">
            <a:extLst>
              <a:ext uri="{FF2B5EF4-FFF2-40B4-BE49-F238E27FC236}">
                <a16:creationId xmlns:a16="http://schemas.microsoft.com/office/drawing/2014/main" id="{09D4798C-C75B-44D1-A33D-D44A9E6AAB39}"/>
              </a:ext>
            </a:extLst>
          </p:cNvPr>
          <p:cNvSpPr>
            <a:spLocks noGrp="1"/>
          </p:cNvSpPr>
          <p:nvPr>
            <p:ph idx="1"/>
          </p:nvPr>
        </p:nvSpPr>
        <p:spPr/>
        <p:txBody>
          <a:bodyPr>
            <a:normAutofit lnSpcReduction="10000"/>
          </a:bodyPr>
          <a:lstStyle/>
          <a:p>
            <a:r>
              <a:rPr lang="fr-FR" dirty="0"/>
              <a:t>Certains algorithmes peuvent être entraînés avec des valeurs manquantes. C’est par exemple le cas de k-</a:t>
            </a:r>
            <a:r>
              <a:rPr lang="fr-FR" dirty="0" err="1"/>
              <a:t>nn</a:t>
            </a:r>
            <a:r>
              <a:rPr lang="fr-FR" dirty="0"/>
              <a:t>, de certaines méthodes bayésiennes ou de </a:t>
            </a:r>
            <a:r>
              <a:rPr lang="fr-FR" dirty="0" err="1"/>
              <a:t>random</a:t>
            </a:r>
            <a:r>
              <a:rPr lang="fr-FR" dirty="0"/>
              <a:t> forest. </a:t>
            </a:r>
          </a:p>
          <a:p>
            <a:r>
              <a:rPr lang="fr-FR" dirty="0"/>
              <a:t>Les résultats ne sont pas garantis si vous avez trop de données manquantes, mais dans certains cas ces méthodes méritent d’être considérées.</a:t>
            </a:r>
          </a:p>
        </p:txBody>
      </p:sp>
    </p:spTree>
    <p:extLst>
      <p:ext uri="{BB962C8B-B14F-4D97-AF65-F5344CB8AC3E}">
        <p14:creationId xmlns:p14="http://schemas.microsoft.com/office/powerpoint/2010/main" val="14279651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533CC7-FE50-4991-9E9C-93112C28C5C9}"/>
              </a:ext>
            </a:extLst>
          </p:cNvPr>
          <p:cNvSpPr>
            <a:spLocks noGrp="1"/>
          </p:cNvSpPr>
          <p:nvPr>
            <p:ph type="title"/>
          </p:nvPr>
        </p:nvSpPr>
        <p:spPr/>
        <p:txBody>
          <a:bodyPr/>
          <a:lstStyle/>
          <a:p>
            <a:r>
              <a:rPr lang="fr-FR" dirty="0"/>
              <a:t>Valeurs Catégoriale </a:t>
            </a:r>
          </a:p>
        </p:txBody>
      </p:sp>
      <p:sp>
        <p:nvSpPr>
          <p:cNvPr id="3" name="Espace réservé du contenu 2">
            <a:extLst>
              <a:ext uri="{FF2B5EF4-FFF2-40B4-BE49-F238E27FC236}">
                <a16:creationId xmlns:a16="http://schemas.microsoft.com/office/drawing/2014/main" id="{35AA7728-A6B7-41E5-9AA0-BC845750F968}"/>
              </a:ext>
            </a:extLst>
          </p:cNvPr>
          <p:cNvSpPr>
            <a:spLocks noGrp="1"/>
          </p:cNvSpPr>
          <p:nvPr>
            <p:ph idx="1"/>
          </p:nvPr>
        </p:nvSpPr>
        <p:spPr/>
        <p:txBody>
          <a:bodyPr>
            <a:normAutofit fontScale="85000" lnSpcReduction="10000"/>
          </a:bodyPr>
          <a:lstStyle/>
          <a:p>
            <a:r>
              <a:rPr lang="fr-FR" dirty="0"/>
              <a:t>Il existe différentes manières de gérer les valeurs manquantes de manières catégoriques.</a:t>
            </a:r>
          </a:p>
          <a:p>
            <a:r>
              <a:rPr lang="fr-FR" dirty="0"/>
              <a:t>Ignorer les observations de valeurs manquantes si nous avons affaire à de grands ensembles de données et que moins d'enregistrements ont des valeurs manquantes</a:t>
            </a:r>
          </a:p>
          <a:p>
            <a:r>
              <a:rPr lang="fr-FR" dirty="0"/>
              <a:t>Ignorer la variable, si elle n'est pas significative</a:t>
            </a:r>
          </a:p>
          <a:p>
            <a:r>
              <a:rPr lang="fr-FR" dirty="0"/>
              <a:t>Développer un modèle pour prédire les valeurs manquantes</a:t>
            </a:r>
          </a:p>
          <a:p>
            <a:r>
              <a:rPr lang="fr-FR" dirty="0"/>
              <a:t>Traiter les données manquantes comme une autre catégorie</a:t>
            </a:r>
          </a:p>
          <a:p>
            <a:endParaRPr lang="fr-FR" dirty="0"/>
          </a:p>
        </p:txBody>
      </p:sp>
    </p:spTree>
    <p:extLst>
      <p:ext uri="{BB962C8B-B14F-4D97-AF65-F5344CB8AC3E}">
        <p14:creationId xmlns:p14="http://schemas.microsoft.com/office/powerpoint/2010/main" val="41610828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3DE4E0-3DE2-4064-8267-22B377E70396}"/>
              </a:ext>
            </a:extLst>
          </p:cNvPr>
          <p:cNvSpPr>
            <a:spLocks noGrp="1"/>
          </p:cNvSpPr>
          <p:nvPr>
            <p:ph type="title"/>
          </p:nvPr>
        </p:nvSpPr>
        <p:spPr/>
        <p:txBody>
          <a:bodyPr>
            <a:noAutofit/>
          </a:bodyPr>
          <a:lstStyle/>
          <a:p>
            <a:r>
              <a:rPr lang="fr-FR" sz="3200" dirty="0"/>
              <a:t>Techniques de détection et de traitement des valeurs aberrantes</a:t>
            </a:r>
          </a:p>
        </p:txBody>
      </p:sp>
      <p:sp>
        <p:nvSpPr>
          <p:cNvPr id="3" name="Espace réservé du contenu 2">
            <a:extLst>
              <a:ext uri="{FF2B5EF4-FFF2-40B4-BE49-F238E27FC236}">
                <a16:creationId xmlns:a16="http://schemas.microsoft.com/office/drawing/2014/main" id="{151F95CC-2FF0-48A4-B26B-A83019873233}"/>
              </a:ext>
            </a:extLst>
          </p:cNvPr>
          <p:cNvSpPr>
            <a:spLocks noGrp="1"/>
          </p:cNvSpPr>
          <p:nvPr>
            <p:ph idx="1"/>
          </p:nvPr>
        </p:nvSpPr>
        <p:spPr/>
        <p:txBody>
          <a:bodyPr>
            <a:normAutofit lnSpcReduction="10000"/>
          </a:bodyPr>
          <a:lstStyle/>
          <a:p>
            <a:r>
              <a:rPr lang="fr-FR" dirty="0"/>
              <a:t>En termes simples, une valeur aberrante est une observation qui semble lointaine et diverge d'un modèle global dans un échantillon.</a:t>
            </a:r>
          </a:p>
          <a:p>
            <a:endParaRPr lang="fr-FR" dirty="0"/>
          </a:p>
          <a:p>
            <a:r>
              <a:rPr lang="fr-FR" dirty="0"/>
              <a:t>La valeur aberrante nécessite une attention particulière, sinon elle peut entraîner des estimations extrêmement erronées. </a:t>
            </a:r>
          </a:p>
          <a:p>
            <a:endParaRPr lang="fr-FR" dirty="0"/>
          </a:p>
        </p:txBody>
      </p:sp>
    </p:spTree>
    <p:extLst>
      <p:ext uri="{BB962C8B-B14F-4D97-AF65-F5344CB8AC3E}">
        <p14:creationId xmlns:p14="http://schemas.microsoft.com/office/powerpoint/2010/main" val="26824531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1288D7-0AFF-416D-9A1A-7DE615E435C4}"/>
              </a:ext>
            </a:extLst>
          </p:cNvPr>
          <p:cNvSpPr>
            <a:spLocks noGrp="1"/>
          </p:cNvSpPr>
          <p:nvPr>
            <p:ph type="title"/>
          </p:nvPr>
        </p:nvSpPr>
        <p:spPr/>
        <p:txBody>
          <a:bodyPr/>
          <a:lstStyle/>
          <a:p>
            <a:r>
              <a:rPr lang="fr-FR" dirty="0"/>
              <a:t>valeurs aberrantes</a:t>
            </a:r>
          </a:p>
        </p:txBody>
      </p:sp>
      <p:sp>
        <p:nvSpPr>
          <p:cNvPr id="3" name="Espace réservé du contenu 2">
            <a:extLst>
              <a:ext uri="{FF2B5EF4-FFF2-40B4-BE49-F238E27FC236}">
                <a16:creationId xmlns:a16="http://schemas.microsoft.com/office/drawing/2014/main" id="{797BB14C-1238-4B2D-99DC-F898D8FA6B29}"/>
              </a:ext>
            </a:extLst>
          </p:cNvPr>
          <p:cNvSpPr>
            <a:spLocks noGrp="1"/>
          </p:cNvSpPr>
          <p:nvPr>
            <p:ph idx="1"/>
          </p:nvPr>
        </p:nvSpPr>
        <p:spPr/>
        <p:txBody>
          <a:bodyPr>
            <a:normAutofit lnSpcReduction="10000"/>
          </a:bodyPr>
          <a:lstStyle/>
          <a:p>
            <a:r>
              <a:rPr lang="fr-FR" dirty="0"/>
              <a:t>Les valeurs aberrantes peuvent être de deux types :  </a:t>
            </a:r>
            <a:r>
              <a:rPr lang="fr-FR" b="1" dirty="0"/>
              <a:t>univariées</a:t>
            </a:r>
            <a:r>
              <a:rPr lang="fr-FR" dirty="0"/>
              <a:t> et  </a:t>
            </a:r>
            <a:r>
              <a:rPr lang="fr-FR" b="1" dirty="0"/>
              <a:t>multivariées</a:t>
            </a:r>
            <a:r>
              <a:rPr lang="fr-FR" dirty="0"/>
              <a:t> .</a:t>
            </a:r>
          </a:p>
          <a:p>
            <a:pPr lvl="1"/>
            <a:r>
              <a:rPr lang="fr-FR" b="1" dirty="0"/>
              <a:t>univariées : </a:t>
            </a:r>
            <a:r>
              <a:rPr lang="fr-FR" dirty="0"/>
              <a:t>Ces valeurs aberrantes peuvent être trouvées lorsque nous examinons la distribution d'une seule variable. </a:t>
            </a:r>
          </a:p>
          <a:p>
            <a:pPr lvl="1"/>
            <a:r>
              <a:rPr lang="fr-FR" b="1" dirty="0"/>
              <a:t>multivariées </a:t>
            </a:r>
            <a:r>
              <a:rPr lang="fr-FR" dirty="0"/>
              <a:t>sont des valeurs aberrantes dans un espace à n dimensions. Pour les trouver, il faut regarder les distributions en multi-dimensions.</a:t>
            </a:r>
          </a:p>
        </p:txBody>
      </p:sp>
    </p:spTree>
    <p:extLst>
      <p:ext uri="{BB962C8B-B14F-4D97-AF65-F5344CB8AC3E}">
        <p14:creationId xmlns:p14="http://schemas.microsoft.com/office/powerpoint/2010/main" val="6364831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CCBE32-81D5-43FA-BB41-946B5FC7565B}"/>
              </a:ext>
            </a:extLst>
          </p:cNvPr>
          <p:cNvSpPr>
            <a:spLocks noGrp="1"/>
          </p:cNvSpPr>
          <p:nvPr>
            <p:ph type="title"/>
          </p:nvPr>
        </p:nvSpPr>
        <p:spPr/>
        <p:txBody>
          <a:bodyPr/>
          <a:lstStyle/>
          <a:p>
            <a:r>
              <a:rPr lang="fr-FR" dirty="0"/>
              <a:t>Exemple </a:t>
            </a:r>
          </a:p>
        </p:txBody>
      </p:sp>
      <p:sp>
        <p:nvSpPr>
          <p:cNvPr id="3" name="Espace réservé du contenu 2">
            <a:extLst>
              <a:ext uri="{FF2B5EF4-FFF2-40B4-BE49-F238E27FC236}">
                <a16:creationId xmlns:a16="http://schemas.microsoft.com/office/drawing/2014/main" id="{7A578112-389C-468E-A2B8-84E4F20DB5D3}"/>
              </a:ext>
            </a:extLst>
          </p:cNvPr>
          <p:cNvSpPr>
            <a:spLocks noGrp="1"/>
          </p:cNvSpPr>
          <p:nvPr>
            <p:ph idx="1"/>
          </p:nvPr>
        </p:nvSpPr>
        <p:spPr>
          <a:xfrm>
            <a:off x="612648" y="3589018"/>
            <a:ext cx="8153400" cy="1005841"/>
          </a:xfrm>
        </p:spPr>
        <p:txBody>
          <a:bodyPr>
            <a:normAutofit lnSpcReduction="10000"/>
          </a:bodyPr>
          <a:lstStyle/>
          <a:p>
            <a:r>
              <a:rPr lang="fr-FR" sz="1600" dirty="0"/>
              <a:t>Sur box-plot nous n'avons aucune valeur aberrante (au-dessus et en dessous de 1,5*IQR, méthode la plus courante). Regardez maintenant le nuage de points. Ici, nous avons deux valeurs en dessous et une au-dessus de la moyenne dans un segment spécifique de poids et de taille.</a:t>
            </a:r>
          </a:p>
        </p:txBody>
      </p:sp>
      <p:pic>
        <p:nvPicPr>
          <p:cNvPr id="76802" name="Picture 2" descr="Valeur aberrante, valeur aberrante multivariée">
            <a:extLst>
              <a:ext uri="{FF2B5EF4-FFF2-40B4-BE49-F238E27FC236}">
                <a16:creationId xmlns:a16="http://schemas.microsoft.com/office/drawing/2014/main" id="{518DF896-415D-40A4-BFB8-3594B68C8CC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3568" y="1563638"/>
            <a:ext cx="7596336" cy="1929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9628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B05E3D-09F4-4B30-A1F8-912DF68948A8}"/>
              </a:ext>
            </a:extLst>
          </p:cNvPr>
          <p:cNvSpPr>
            <a:spLocks noGrp="1"/>
          </p:cNvSpPr>
          <p:nvPr>
            <p:ph type="title"/>
          </p:nvPr>
        </p:nvSpPr>
        <p:spPr/>
        <p:txBody>
          <a:bodyPr>
            <a:noAutofit/>
          </a:bodyPr>
          <a:lstStyle/>
          <a:p>
            <a:r>
              <a:rPr lang="fr-FR" sz="3200" dirty="0"/>
              <a:t>Quelles sont les causes des valeurs aberrantes ?</a:t>
            </a:r>
          </a:p>
        </p:txBody>
      </p:sp>
      <p:sp>
        <p:nvSpPr>
          <p:cNvPr id="3" name="Espace réservé du contenu 2">
            <a:extLst>
              <a:ext uri="{FF2B5EF4-FFF2-40B4-BE49-F238E27FC236}">
                <a16:creationId xmlns:a16="http://schemas.microsoft.com/office/drawing/2014/main" id="{81BD820F-B2EE-4149-A5F4-73D37B16E3D9}"/>
              </a:ext>
            </a:extLst>
          </p:cNvPr>
          <p:cNvSpPr>
            <a:spLocks noGrp="1"/>
          </p:cNvSpPr>
          <p:nvPr>
            <p:ph idx="1"/>
          </p:nvPr>
        </p:nvSpPr>
        <p:spPr/>
        <p:txBody>
          <a:bodyPr>
            <a:normAutofit fontScale="85000" lnSpcReduction="20000"/>
          </a:bodyPr>
          <a:lstStyle/>
          <a:p>
            <a:r>
              <a:rPr lang="fr-FR" dirty="0"/>
              <a:t>Les causes des valeurs aberrantes peuvent être classées en deux grandes catégories :</a:t>
            </a:r>
          </a:p>
          <a:p>
            <a:pPr lvl="1"/>
            <a:r>
              <a:rPr lang="fr-FR" b="1" dirty="0"/>
              <a:t>Artificiel (Erreur) / Non naturel</a:t>
            </a:r>
            <a:endParaRPr lang="fr-FR" dirty="0"/>
          </a:p>
          <a:p>
            <a:pPr lvl="1"/>
            <a:r>
              <a:rPr lang="fr-FR" b="1" dirty="0"/>
              <a:t>Naturel</a:t>
            </a:r>
            <a:r>
              <a:rPr lang="fr-FR" dirty="0"/>
              <a:t> .</a:t>
            </a:r>
          </a:p>
          <a:p>
            <a:pPr lvl="2"/>
            <a:r>
              <a:rPr lang="fr-FR" dirty="0"/>
              <a:t>Erreurs de saisie de données </a:t>
            </a:r>
          </a:p>
          <a:p>
            <a:pPr lvl="2"/>
            <a:r>
              <a:rPr lang="fr-FR" dirty="0"/>
              <a:t>Erreur de mesure   </a:t>
            </a:r>
          </a:p>
          <a:p>
            <a:pPr lvl="2"/>
            <a:r>
              <a:rPr lang="fr-FR" dirty="0"/>
              <a:t>Erreur expérimentale   </a:t>
            </a:r>
          </a:p>
          <a:p>
            <a:pPr lvl="2"/>
            <a:r>
              <a:rPr lang="fr-FR" dirty="0"/>
              <a:t>Erreur de traitement des données   </a:t>
            </a:r>
          </a:p>
          <a:p>
            <a:pPr lvl="2"/>
            <a:r>
              <a:rPr lang="fr-FR" dirty="0"/>
              <a:t>Erreur d'échantillonnage  </a:t>
            </a:r>
          </a:p>
          <a:p>
            <a:pPr lvl="2"/>
            <a:r>
              <a:rPr lang="fr-FR" dirty="0"/>
              <a:t>Valeur aberrante naturelle</a:t>
            </a:r>
          </a:p>
          <a:p>
            <a:endParaRPr lang="fr-FR" dirty="0"/>
          </a:p>
        </p:txBody>
      </p:sp>
    </p:spTree>
    <p:extLst>
      <p:ext uri="{BB962C8B-B14F-4D97-AF65-F5344CB8AC3E}">
        <p14:creationId xmlns:p14="http://schemas.microsoft.com/office/powerpoint/2010/main" val="10786819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5DAC22-C468-4791-B706-7D688EB2D8F1}"/>
              </a:ext>
            </a:extLst>
          </p:cNvPr>
          <p:cNvSpPr>
            <a:spLocks noGrp="1"/>
          </p:cNvSpPr>
          <p:nvPr>
            <p:ph type="title"/>
          </p:nvPr>
        </p:nvSpPr>
        <p:spPr/>
        <p:txBody>
          <a:bodyPr>
            <a:noAutofit/>
          </a:bodyPr>
          <a:lstStyle/>
          <a:p>
            <a:r>
              <a:rPr lang="fr-FR" sz="3200" dirty="0"/>
              <a:t>Quel est l'impact des valeurs aberrantes sur un ensemble de données ?</a:t>
            </a:r>
          </a:p>
        </p:txBody>
      </p:sp>
      <p:sp>
        <p:nvSpPr>
          <p:cNvPr id="3" name="Espace réservé du contenu 2">
            <a:extLst>
              <a:ext uri="{FF2B5EF4-FFF2-40B4-BE49-F238E27FC236}">
                <a16:creationId xmlns:a16="http://schemas.microsoft.com/office/drawing/2014/main" id="{787E786C-A04B-4528-A193-776E66C58DCD}"/>
              </a:ext>
            </a:extLst>
          </p:cNvPr>
          <p:cNvSpPr>
            <a:spLocks noGrp="1"/>
          </p:cNvSpPr>
          <p:nvPr>
            <p:ph idx="1"/>
          </p:nvPr>
        </p:nvSpPr>
        <p:spPr/>
        <p:txBody>
          <a:bodyPr>
            <a:normAutofit fontScale="70000" lnSpcReduction="20000"/>
          </a:bodyPr>
          <a:lstStyle/>
          <a:p>
            <a:r>
              <a:rPr lang="fr-FR" dirty="0"/>
              <a:t>Les valeurs aberrantes peuvent changer radicalement les résultats de l'analyse des données et de la modélisation statistique. </a:t>
            </a:r>
          </a:p>
          <a:p>
            <a:r>
              <a:rPr lang="fr-FR" dirty="0"/>
              <a:t>Il existe de nombreux impacts défavorables des valeurs aberrantes dans l'ensemble de données :</a:t>
            </a:r>
          </a:p>
          <a:p>
            <a:pPr lvl="1"/>
            <a:r>
              <a:rPr lang="fr-FR" dirty="0"/>
              <a:t>Il </a:t>
            </a:r>
            <a:r>
              <a:rPr lang="fr-FR" dirty="0">
                <a:solidFill>
                  <a:srgbClr val="00B050"/>
                </a:solidFill>
              </a:rPr>
              <a:t>augmente la variance</a:t>
            </a:r>
            <a:r>
              <a:rPr lang="fr-FR" dirty="0"/>
              <a:t> d'erreur et réduit la puissance des tests statistiques</a:t>
            </a:r>
          </a:p>
          <a:p>
            <a:pPr lvl="1"/>
            <a:r>
              <a:rPr lang="fr-FR" dirty="0"/>
              <a:t>Si les valeurs aberrantes ne sont pas distribuées de manière aléatoire, elles peuvent </a:t>
            </a:r>
            <a:r>
              <a:rPr lang="fr-FR" dirty="0">
                <a:solidFill>
                  <a:srgbClr val="00B050"/>
                </a:solidFill>
              </a:rPr>
              <a:t>diminuer la normalité</a:t>
            </a:r>
          </a:p>
          <a:p>
            <a:pPr lvl="1"/>
            <a:r>
              <a:rPr lang="fr-FR" dirty="0"/>
              <a:t>Ils peuvent </a:t>
            </a:r>
            <a:r>
              <a:rPr lang="fr-FR" dirty="0">
                <a:solidFill>
                  <a:srgbClr val="00B050"/>
                </a:solidFill>
              </a:rPr>
              <a:t>biaiser ou influencer les estimations </a:t>
            </a:r>
            <a:r>
              <a:rPr lang="fr-FR" dirty="0"/>
              <a:t>qui peuvent présenter un intérêt substantiel</a:t>
            </a:r>
          </a:p>
          <a:p>
            <a:pPr lvl="1"/>
            <a:r>
              <a:rPr lang="fr-FR" dirty="0"/>
              <a:t>Ils peuvent également avoir un </a:t>
            </a:r>
            <a:r>
              <a:rPr lang="fr-FR" dirty="0">
                <a:solidFill>
                  <a:srgbClr val="00B050"/>
                </a:solidFill>
              </a:rPr>
              <a:t>impact sur l'hypothèse </a:t>
            </a:r>
            <a:r>
              <a:rPr lang="fr-FR" dirty="0"/>
              <a:t>de base de la régression, de l'ANOVA et d'autres hypothèses de modèle statistique.</a:t>
            </a:r>
          </a:p>
          <a:p>
            <a:endParaRPr lang="fr-FR" dirty="0"/>
          </a:p>
        </p:txBody>
      </p:sp>
    </p:spTree>
    <p:extLst>
      <p:ext uri="{BB962C8B-B14F-4D97-AF65-F5344CB8AC3E}">
        <p14:creationId xmlns:p14="http://schemas.microsoft.com/office/powerpoint/2010/main" val="4457893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526641-5402-4E65-B1E2-CFFA7DB91FEB}"/>
              </a:ext>
            </a:extLst>
          </p:cNvPr>
          <p:cNvSpPr>
            <a:spLocks noGrp="1"/>
          </p:cNvSpPr>
          <p:nvPr>
            <p:ph type="title"/>
          </p:nvPr>
        </p:nvSpPr>
        <p:spPr/>
        <p:txBody>
          <a:bodyPr>
            <a:noAutofit/>
          </a:bodyPr>
          <a:lstStyle/>
          <a:p>
            <a:r>
              <a:rPr lang="fr-FR" sz="3600" dirty="0"/>
              <a:t>Comment détecter les valeurs aberrantes ?</a:t>
            </a:r>
          </a:p>
        </p:txBody>
      </p:sp>
      <p:sp>
        <p:nvSpPr>
          <p:cNvPr id="3" name="Espace réservé du contenu 2">
            <a:extLst>
              <a:ext uri="{FF2B5EF4-FFF2-40B4-BE49-F238E27FC236}">
                <a16:creationId xmlns:a16="http://schemas.microsoft.com/office/drawing/2014/main" id="{11AACF0E-27F6-4BC0-A7B5-8E8566F70986}"/>
              </a:ext>
            </a:extLst>
          </p:cNvPr>
          <p:cNvSpPr>
            <a:spLocks noGrp="1"/>
          </p:cNvSpPr>
          <p:nvPr>
            <p:ph idx="1"/>
          </p:nvPr>
        </p:nvSpPr>
        <p:spPr/>
        <p:txBody>
          <a:bodyPr/>
          <a:lstStyle/>
          <a:p>
            <a:r>
              <a:rPr lang="fr-FR" dirty="0"/>
              <a:t>La méthode la plus couramment utilisée pour détecter les valeurs aberrantes est la visualisation. </a:t>
            </a:r>
          </a:p>
          <a:p>
            <a:pPr lvl="1"/>
            <a:r>
              <a:rPr lang="fr-FR" dirty="0"/>
              <a:t> </a:t>
            </a:r>
            <a:r>
              <a:rPr lang="fr-FR" b="1" dirty="0"/>
              <a:t>Box-plot</a:t>
            </a:r>
            <a:r>
              <a:rPr lang="fr-FR" dirty="0"/>
              <a:t> , </a:t>
            </a:r>
            <a:r>
              <a:rPr lang="fr-FR" b="1" dirty="0" err="1"/>
              <a:t>Histogram</a:t>
            </a:r>
            <a:r>
              <a:rPr lang="fr-FR" dirty="0"/>
              <a:t> , </a:t>
            </a:r>
            <a:r>
              <a:rPr lang="fr-FR" b="1" dirty="0" err="1"/>
              <a:t>Scatter</a:t>
            </a:r>
            <a:r>
              <a:rPr lang="fr-FR" b="1" dirty="0"/>
              <a:t> Plot</a:t>
            </a:r>
            <a:r>
              <a:rPr lang="fr-FR" dirty="0"/>
              <a:t> </a:t>
            </a:r>
          </a:p>
          <a:p>
            <a:endParaRPr lang="fr-FR" dirty="0"/>
          </a:p>
        </p:txBody>
      </p:sp>
    </p:spTree>
    <p:extLst>
      <p:ext uri="{BB962C8B-B14F-4D97-AF65-F5344CB8AC3E}">
        <p14:creationId xmlns:p14="http://schemas.microsoft.com/office/powerpoint/2010/main" val="2235734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idx="4294967295"/>
          </p:nvPr>
        </p:nvSpPr>
        <p:spPr>
          <a:xfrm>
            <a:off x="3419476" y="280988"/>
            <a:ext cx="4581525" cy="572691"/>
          </a:xfrm>
          <a:prstGeom prst="rect">
            <a:avLst/>
          </a:prstGeom>
        </p:spPr>
        <p:txBody>
          <a:bodyPr>
            <a:normAutofit fontScale="90000"/>
          </a:bodyPr>
          <a:lstStyle/>
          <a:p>
            <a:r>
              <a:rPr lang="fr-FR" i="1" dirty="0">
                <a:solidFill>
                  <a:schemeClr val="bg1"/>
                </a:solidFill>
              </a:rPr>
              <a:t>I.A</a:t>
            </a:r>
          </a:p>
        </p:txBody>
      </p:sp>
      <p:pic>
        <p:nvPicPr>
          <p:cNvPr id="81922" name="Picture 2" descr="Résultat de recherche d'images pour &quot;deep learning&quot;"/>
          <p:cNvPicPr>
            <a:picLocks noChangeAspect="1" noChangeArrowheads="1" noCrop="1"/>
          </p:cNvPicPr>
          <p:nvPr/>
        </p:nvPicPr>
        <p:blipFill>
          <a:blip r:embed="rId3" cstate="screen"/>
          <a:srcRect/>
          <a:stretch>
            <a:fillRect/>
          </a:stretch>
        </p:blipFill>
        <p:spPr bwMode="auto">
          <a:xfrm>
            <a:off x="2536017" y="2474233"/>
            <a:ext cx="5304272" cy="2669267"/>
          </a:xfrm>
          <a:prstGeom prst="rect">
            <a:avLst/>
          </a:prstGeom>
          <a:noFill/>
        </p:spPr>
      </p:pic>
      <p:pic>
        <p:nvPicPr>
          <p:cNvPr id="2050" name="Picture 2"/>
          <p:cNvPicPr>
            <a:picLocks noGrp="1" noChangeAspect="1" noChangeArrowheads="1"/>
          </p:cNvPicPr>
          <p:nvPr>
            <p:ph idx="4294967295"/>
          </p:nvPr>
        </p:nvPicPr>
        <p:blipFill>
          <a:blip r:embed="rId4"/>
          <a:srcRect/>
          <a:stretch>
            <a:fillRect/>
          </a:stretch>
        </p:blipFill>
        <p:spPr bwMode="auto">
          <a:xfrm>
            <a:off x="2428860" y="214315"/>
            <a:ext cx="5572140" cy="2786063"/>
          </a:xfrm>
          <a:prstGeom prst="rect">
            <a:avLst/>
          </a:prstGeom>
          <a:ln>
            <a:noFill/>
          </a:ln>
          <a:effectLst>
            <a:softEdge rad="112500"/>
          </a:effec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FC36F2-4BAF-411D-8F99-EFBA604B8A9C}"/>
              </a:ext>
            </a:extLst>
          </p:cNvPr>
          <p:cNvSpPr>
            <a:spLocks noGrp="1"/>
          </p:cNvSpPr>
          <p:nvPr>
            <p:ph type="title"/>
          </p:nvPr>
        </p:nvSpPr>
        <p:spPr/>
        <p:txBody>
          <a:bodyPr>
            <a:noAutofit/>
          </a:bodyPr>
          <a:lstStyle/>
          <a:p>
            <a:r>
              <a:rPr lang="fr-FR" sz="3200" dirty="0"/>
              <a:t>Comment supprimer les valeurs aberrantes ?</a:t>
            </a:r>
          </a:p>
        </p:txBody>
      </p:sp>
      <p:sp>
        <p:nvSpPr>
          <p:cNvPr id="3" name="Espace réservé du contenu 2">
            <a:extLst>
              <a:ext uri="{FF2B5EF4-FFF2-40B4-BE49-F238E27FC236}">
                <a16:creationId xmlns:a16="http://schemas.microsoft.com/office/drawing/2014/main" id="{99A86F21-892F-4C0B-9CE1-1A57039E2108}"/>
              </a:ext>
            </a:extLst>
          </p:cNvPr>
          <p:cNvSpPr>
            <a:spLocks noGrp="1"/>
          </p:cNvSpPr>
          <p:nvPr>
            <p:ph idx="1"/>
          </p:nvPr>
        </p:nvSpPr>
        <p:spPr/>
        <p:txBody>
          <a:bodyPr/>
          <a:lstStyle/>
          <a:p>
            <a:r>
              <a:rPr lang="fr-FR" dirty="0"/>
              <a:t>La plupart des façons de traiter les valeurs aberrantes sont similaires aux méthodes de valeurs manquantes telles que la </a:t>
            </a:r>
            <a:r>
              <a:rPr lang="fr-FR" dirty="0">
                <a:solidFill>
                  <a:srgbClr val="00B050"/>
                </a:solidFill>
              </a:rPr>
              <a:t>suppression</a:t>
            </a:r>
            <a:r>
              <a:rPr lang="fr-FR" dirty="0"/>
              <a:t> d'observations, leur </a:t>
            </a:r>
            <a:r>
              <a:rPr lang="fr-FR" dirty="0">
                <a:solidFill>
                  <a:srgbClr val="00B050"/>
                </a:solidFill>
              </a:rPr>
              <a:t>transformation</a:t>
            </a:r>
            <a:r>
              <a:rPr lang="fr-FR" dirty="0"/>
              <a:t>, leur </a:t>
            </a:r>
            <a:r>
              <a:rPr lang="fr-FR" dirty="0">
                <a:solidFill>
                  <a:srgbClr val="00B050"/>
                </a:solidFill>
              </a:rPr>
              <a:t>regroupement</a:t>
            </a:r>
            <a:r>
              <a:rPr lang="fr-FR" dirty="0"/>
              <a:t>, leur traitement comme un </a:t>
            </a:r>
            <a:r>
              <a:rPr lang="fr-FR" dirty="0">
                <a:solidFill>
                  <a:srgbClr val="00B050"/>
                </a:solidFill>
              </a:rPr>
              <a:t>groupe distinct</a:t>
            </a:r>
            <a:r>
              <a:rPr lang="fr-FR" dirty="0"/>
              <a:t>, </a:t>
            </a:r>
            <a:r>
              <a:rPr lang="fr-FR" dirty="0">
                <a:solidFill>
                  <a:srgbClr val="00B050"/>
                </a:solidFill>
              </a:rPr>
              <a:t>l'imputation</a:t>
            </a:r>
            <a:r>
              <a:rPr lang="fr-FR" dirty="0"/>
              <a:t> de valeurs et d'autres méthodes statistiques.</a:t>
            </a:r>
          </a:p>
        </p:txBody>
      </p:sp>
    </p:spTree>
    <p:extLst>
      <p:ext uri="{BB962C8B-B14F-4D97-AF65-F5344CB8AC3E}">
        <p14:creationId xmlns:p14="http://schemas.microsoft.com/office/powerpoint/2010/main" val="21064663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0B4E5E-7886-4EE2-B2A0-C3E0CE76FD84}"/>
              </a:ext>
            </a:extLst>
          </p:cNvPr>
          <p:cNvSpPr>
            <a:spLocks noGrp="1"/>
          </p:cNvSpPr>
          <p:nvPr>
            <p:ph type="title"/>
          </p:nvPr>
        </p:nvSpPr>
        <p:spPr>
          <a:xfrm>
            <a:off x="467544" y="118110"/>
            <a:ext cx="8295456" cy="1005840"/>
          </a:xfrm>
        </p:spPr>
        <p:txBody>
          <a:bodyPr/>
          <a:lstStyle/>
          <a:p>
            <a:endParaRPr lang="fr-FR" dirty="0"/>
          </a:p>
        </p:txBody>
      </p:sp>
      <p:sp>
        <p:nvSpPr>
          <p:cNvPr id="3" name="Espace réservé du contenu 2">
            <a:extLst>
              <a:ext uri="{FF2B5EF4-FFF2-40B4-BE49-F238E27FC236}">
                <a16:creationId xmlns:a16="http://schemas.microsoft.com/office/drawing/2014/main" id="{69271FA8-4C4D-47A3-AC9A-EEFFEE550D79}"/>
              </a:ext>
            </a:extLst>
          </p:cNvPr>
          <p:cNvSpPr>
            <a:spLocks noGrp="1"/>
          </p:cNvSpPr>
          <p:nvPr>
            <p:ph idx="1"/>
          </p:nvPr>
        </p:nvSpPr>
        <p:spPr/>
        <p:txBody>
          <a:bodyPr/>
          <a:lstStyle/>
          <a:p>
            <a:endParaRPr lang="fr-FR" dirty="0"/>
          </a:p>
        </p:txBody>
      </p:sp>
    </p:spTree>
    <p:extLst>
      <p:ext uri="{BB962C8B-B14F-4D97-AF65-F5344CB8AC3E}">
        <p14:creationId xmlns:p14="http://schemas.microsoft.com/office/powerpoint/2010/main" val="1438196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t>Representing timestamps</a:t>
            </a:r>
            <a:endParaRPr lang="fr-FR" dirty="0"/>
          </a:p>
        </p:txBody>
      </p:sp>
      <p:sp>
        <p:nvSpPr>
          <p:cNvPr id="3" name="Espace réservé du contenu 2"/>
          <p:cNvSpPr>
            <a:spLocks noGrp="1"/>
          </p:cNvSpPr>
          <p:nvPr>
            <p:ph idx="1"/>
          </p:nvPr>
        </p:nvSpPr>
        <p:spPr>
          <a:xfrm>
            <a:off x="612648" y="1352550"/>
            <a:ext cx="8153400" cy="3433778"/>
          </a:xfrm>
        </p:spPr>
        <p:txBody>
          <a:bodyPr>
            <a:normAutofit/>
          </a:bodyPr>
          <a:lstStyle/>
          <a:p>
            <a:r>
              <a:rPr lang="en-US" dirty="0"/>
              <a:t>Time-stamp attributes are usually denoted by the </a:t>
            </a:r>
            <a:r>
              <a:rPr lang="en-US" dirty="0">
                <a:hlinkClick r:id="rId3"/>
              </a:rPr>
              <a:t>EPOCH time</a:t>
            </a:r>
            <a:r>
              <a:rPr lang="en-US" dirty="0"/>
              <a:t> or split up into multiple dimensions such as (Year, Month, Date, Hours, Minutes, Seconds)</a:t>
            </a:r>
          </a:p>
          <a:p>
            <a:r>
              <a:rPr lang="en-US" dirty="0"/>
              <a:t>But in many applications, a lot of that information is unnecessary.</a:t>
            </a:r>
          </a:p>
          <a:p>
            <a:pPr lvl="2">
              <a:buNone/>
            </a:pPr>
            <a:endParaRPr lang="en-US" i="1"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t>Representing timestamps</a:t>
            </a:r>
            <a:endParaRPr lang="fr-FR" dirty="0"/>
          </a:p>
        </p:txBody>
      </p:sp>
      <p:sp>
        <p:nvSpPr>
          <p:cNvPr id="3" name="Espace réservé du contenu 2"/>
          <p:cNvSpPr>
            <a:spLocks noGrp="1"/>
          </p:cNvSpPr>
          <p:nvPr>
            <p:ph idx="1"/>
          </p:nvPr>
        </p:nvSpPr>
        <p:spPr/>
        <p:txBody>
          <a:bodyPr>
            <a:normAutofit lnSpcReduction="10000"/>
          </a:bodyPr>
          <a:lstStyle/>
          <a:p>
            <a:pPr marL="320040" lvl="2" indent="-320040">
              <a:spcBef>
                <a:spcPts val="700"/>
              </a:spcBef>
              <a:buSzPct val="60000"/>
              <a:buFont typeface="Wingdings"/>
              <a:buChar char=""/>
            </a:pPr>
            <a:r>
              <a:rPr lang="en-US" sz="2900" dirty="0"/>
              <a:t>Consider for example a supervised system that tries to predict traffic levels in a city as a function of </a:t>
            </a:r>
            <a:r>
              <a:rPr lang="en-US" sz="2900" dirty="0" err="1"/>
              <a:t>Location+Time</a:t>
            </a:r>
            <a:r>
              <a:rPr lang="en-US" sz="2900" dirty="0"/>
              <a:t>. </a:t>
            </a:r>
          </a:p>
          <a:p>
            <a:endParaRPr lang="en-US" dirty="0"/>
          </a:p>
          <a:p>
            <a:r>
              <a:rPr lang="en-US" dirty="0"/>
              <a:t>In this case, trying to learn trends that vary by seconds would mostly be misleading. The year wouldn’t add much value to the model as well. </a:t>
            </a:r>
            <a:endParaRPr lang="fr-FR"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t>Representing timestamps</a:t>
            </a:r>
            <a:endParaRPr lang="fr-FR" dirty="0"/>
          </a:p>
        </p:txBody>
      </p:sp>
      <p:sp>
        <p:nvSpPr>
          <p:cNvPr id="3" name="Espace réservé du contenu 2"/>
          <p:cNvSpPr>
            <a:spLocks noGrp="1"/>
          </p:cNvSpPr>
          <p:nvPr>
            <p:ph idx="1"/>
          </p:nvPr>
        </p:nvSpPr>
        <p:spPr/>
        <p:txBody>
          <a:bodyPr>
            <a:normAutofit lnSpcReduction="10000"/>
          </a:bodyPr>
          <a:lstStyle/>
          <a:p>
            <a:r>
              <a:rPr lang="en-US" dirty="0">
                <a:solidFill>
                  <a:srgbClr val="FF0000"/>
                </a:solidFill>
              </a:rPr>
              <a:t>Hours</a:t>
            </a:r>
            <a:r>
              <a:rPr lang="en-US" dirty="0"/>
              <a:t>, </a:t>
            </a:r>
            <a:r>
              <a:rPr lang="en-US" dirty="0">
                <a:solidFill>
                  <a:srgbClr val="FF0000"/>
                </a:solidFill>
              </a:rPr>
              <a:t>day</a:t>
            </a:r>
            <a:r>
              <a:rPr lang="en-US" dirty="0"/>
              <a:t> and </a:t>
            </a:r>
            <a:r>
              <a:rPr lang="en-US" dirty="0">
                <a:solidFill>
                  <a:srgbClr val="FF0000"/>
                </a:solidFill>
              </a:rPr>
              <a:t>month</a:t>
            </a:r>
            <a:r>
              <a:rPr lang="en-US" dirty="0"/>
              <a:t> are </a:t>
            </a:r>
            <a:r>
              <a:rPr lang="en-US" u="sng" dirty="0"/>
              <a:t>probably</a:t>
            </a:r>
            <a:r>
              <a:rPr lang="en-US" dirty="0"/>
              <a:t> the only dimensions you need. So when representing the time, </a:t>
            </a:r>
            <a:r>
              <a:rPr lang="en-US" dirty="0">
                <a:solidFill>
                  <a:srgbClr val="FF0000"/>
                </a:solidFill>
              </a:rPr>
              <a:t>try</a:t>
            </a:r>
            <a:r>
              <a:rPr lang="en-US" dirty="0"/>
              <a:t> to ensure that your model does require all the numbers you are providing it.</a:t>
            </a:r>
            <a:endParaRPr lang="fr-FR" dirty="0"/>
          </a:p>
          <a:p>
            <a:r>
              <a:rPr lang="en-US" dirty="0"/>
              <a:t>If your data sources come from different geographical sources, do remember to normalize by time-zones if needed.</a:t>
            </a:r>
            <a:endParaRPr lang="fr-FR"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81A829-5F3F-414C-BE22-F1F32FC44DCA}"/>
              </a:ext>
            </a:extLst>
          </p:cNvPr>
          <p:cNvSpPr>
            <a:spLocks noGrp="1"/>
          </p:cNvSpPr>
          <p:nvPr>
            <p:ph type="title" idx="4294967295"/>
          </p:nvPr>
        </p:nvSpPr>
        <p:spPr>
          <a:xfrm>
            <a:off x="683568" y="1779662"/>
            <a:ext cx="8153400" cy="1006475"/>
          </a:xfrm>
        </p:spPr>
        <p:txBody>
          <a:bodyPr/>
          <a:lstStyle/>
          <a:p>
            <a:r>
              <a:rPr lang="fr-FR" dirty="0" err="1"/>
              <a:t>Decomposing</a:t>
            </a:r>
            <a:r>
              <a:rPr lang="fr-FR" dirty="0"/>
              <a:t> </a:t>
            </a:r>
            <a:r>
              <a:rPr lang="fr-FR" dirty="0" err="1"/>
              <a:t>Categorical</a:t>
            </a:r>
            <a:r>
              <a:rPr lang="fr-FR" dirty="0"/>
              <a:t> </a:t>
            </a:r>
            <a:r>
              <a:rPr lang="fr-FR" dirty="0" err="1"/>
              <a:t>Attributes</a:t>
            </a:r>
            <a:endParaRPr lang="fr-FR" dirty="0"/>
          </a:p>
        </p:txBody>
      </p:sp>
    </p:spTree>
    <p:extLst>
      <p:ext uri="{BB962C8B-B14F-4D97-AF65-F5344CB8AC3E}">
        <p14:creationId xmlns:p14="http://schemas.microsoft.com/office/powerpoint/2010/main" val="37602689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C9FF6D-5EC9-4CBC-81C3-F8E050BA6D98}"/>
              </a:ext>
            </a:extLst>
          </p:cNvPr>
          <p:cNvSpPr>
            <a:spLocks noGrp="1"/>
          </p:cNvSpPr>
          <p:nvPr>
            <p:ph type="title"/>
          </p:nvPr>
        </p:nvSpPr>
        <p:spPr/>
        <p:txBody>
          <a:bodyPr/>
          <a:lstStyle/>
          <a:p>
            <a:r>
              <a:rPr lang="fr-FR" dirty="0" err="1"/>
              <a:t>Why</a:t>
            </a:r>
            <a:r>
              <a:rPr lang="fr-FR" dirty="0"/>
              <a:t> </a:t>
            </a:r>
          </a:p>
        </p:txBody>
      </p:sp>
      <p:sp>
        <p:nvSpPr>
          <p:cNvPr id="3" name="Espace réservé du contenu 2">
            <a:extLst>
              <a:ext uri="{FF2B5EF4-FFF2-40B4-BE49-F238E27FC236}">
                <a16:creationId xmlns:a16="http://schemas.microsoft.com/office/drawing/2014/main" id="{B3516DB7-6694-4CF0-90EC-D1B6FB90C885}"/>
              </a:ext>
            </a:extLst>
          </p:cNvPr>
          <p:cNvSpPr>
            <a:spLocks noGrp="1"/>
          </p:cNvSpPr>
          <p:nvPr>
            <p:ph idx="1"/>
          </p:nvPr>
        </p:nvSpPr>
        <p:spPr/>
        <p:txBody>
          <a:bodyPr>
            <a:normAutofit fontScale="92500" lnSpcReduction="10000"/>
          </a:bodyPr>
          <a:lstStyle/>
          <a:p>
            <a:r>
              <a:rPr lang="fr-FR" dirty="0"/>
              <a:t>Dans de nombreuses activités pratiques de science des données, l'ensemble de données contient des variables catégoriques. </a:t>
            </a:r>
          </a:p>
          <a:p>
            <a:r>
              <a:rPr lang="fr-FR" dirty="0"/>
              <a:t>Ces variables sont généralement stockées sous forme de valeurs "textuelles". Comme l'apprentissage automatique est basé sur des équations mathématiques, cela poserait un problème si nous gardions les variables catégorielles telles quelles. </a:t>
            </a:r>
          </a:p>
        </p:txBody>
      </p:sp>
    </p:spTree>
    <p:extLst>
      <p:ext uri="{BB962C8B-B14F-4D97-AF65-F5344CB8AC3E}">
        <p14:creationId xmlns:p14="http://schemas.microsoft.com/office/powerpoint/2010/main" val="31423872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FDD96C-D328-4288-8CFF-E5F9FEC50FA8}"/>
              </a:ext>
            </a:extLst>
          </p:cNvPr>
          <p:cNvSpPr>
            <a:spLocks noGrp="1"/>
          </p:cNvSpPr>
          <p:nvPr>
            <p:ph type="title"/>
          </p:nvPr>
        </p:nvSpPr>
        <p:spPr/>
        <p:txBody>
          <a:bodyPr>
            <a:normAutofit/>
          </a:bodyPr>
          <a:lstStyle/>
          <a:p>
            <a:r>
              <a:rPr lang="en-US" b="1" dirty="0"/>
              <a:t>Encoding Methodologies</a:t>
            </a:r>
            <a:endParaRPr lang="fr-FR" dirty="0"/>
          </a:p>
        </p:txBody>
      </p:sp>
      <p:sp>
        <p:nvSpPr>
          <p:cNvPr id="3" name="Espace réservé du contenu 2">
            <a:extLst>
              <a:ext uri="{FF2B5EF4-FFF2-40B4-BE49-F238E27FC236}">
                <a16:creationId xmlns:a16="http://schemas.microsoft.com/office/drawing/2014/main" id="{F649816F-3143-4115-B3EA-54A187697988}"/>
              </a:ext>
            </a:extLst>
          </p:cNvPr>
          <p:cNvSpPr>
            <a:spLocks noGrp="1"/>
          </p:cNvSpPr>
          <p:nvPr>
            <p:ph idx="1"/>
          </p:nvPr>
        </p:nvSpPr>
        <p:spPr/>
        <p:txBody>
          <a:bodyPr>
            <a:normAutofit fontScale="77500" lnSpcReduction="20000"/>
          </a:bodyPr>
          <a:lstStyle/>
          <a:p>
            <a:r>
              <a:rPr lang="en-US" b="1" dirty="0"/>
              <a:t>Nominal Encoding: — </a:t>
            </a:r>
            <a:r>
              <a:rPr lang="en-US" dirty="0"/>
              <a:t>Where Order of data does not matter</a:t>
            </a:r>
          </a:p>
          <a:p>
            <a:r>
              <a:rPr lang="en-US" dirty="0"/>
              <a:t>In Nominal Encoding we have various techniques:</a:t>
            </a:r>
          </a:p>
          <a:p>
            <a:pPr lvl="1"/>
            <a:r>
              <a:rPr lang="en-US" dirty="0"/>
              <a:t>One Hot Encoding</a:t>
            </a:r>
          </a:p>
          <a:p>
            <a:pPr lvl="1"/>
            <a:r>
              <a:rPr lang="en-US" dirty="0"/>
              <a:t>One Hot Encoding With Many Categories</a:t>
            </a:r>
          </a:p>
          <a:p>
            <a:pPr lvl="1"/>
            <a:r>
              <a:rPr lang="en-US" dirty="0"/>
              <a:t>Mean Encoding</a:t>
            </a:r>
          </a:p>
          <a:p>
            <a:r>
              <a:rPr lang="en-US" b="1" dirty="0"/>
              <a:t>Ordinal Encoding: — </a:t>
            </a:r>
            <a:r>
              <a:rPr lang="en-US" dirty="0"/>
              <a:t>Where Order of data matters</a:t>
            </a:r>
          </a:p>
          <a:p>
            <a:pPr lvl="1"/>
            <a:r>
              <a:rPr lang="en-US" dirty="0"/>
              <a:t>In Ordinal Encoding we also have various techniques</a:t>
            </a:r>
          </a:p>
          <a:p>
            <a:pPr lvl="1"/>
            <a:r>
              <a:rPr lang="en-US" dirty="0"/>
              <a:t>Label Encoding</a:t>
            </a:r>
          </a:p>
          <a:p>
            <a:pPr lvl="1"/>
            <a:r>
              <a:rPr lang="en-US" dirty="0"/>
              <a:t>Target Guided Ordinal Encoding</a:t>
            </a:r>
          </a:p>
          <a:p>
            <a:endParaRPr lang="fr-FR" dirty="0"/>
          </a:p>
        </p:txBody>
      </p:sp>
    </p:spTree>
    <p:extLst>
      <p:ext uri="{BB962C8B-B14F-4D97-AF65-F5344CB8AC3E}">
        <p14:creationId xmlns:p14="http://schemas.microsoft.com/office/powerpoint/2010/main" val="37705352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0D02BE-EFA1-416C-842C-AE8D5A48FBE9}"/>
              </a:ext>
            </a:extLst>
          </p:cNvPr>
          <p:cNvSpPr>
            <a:spLocks noGrp="1"/>
          </p:cNvSpPr>
          <p:nvPr>
            <p:ph type="title"/>
          </p:nvPr>
        </p:nvSpPr>
        <p:spPr/>
        <p:txBody>
          <a:bodyPr/>
          <a:lstStyle/>
          <a:p>
            <a:r>
              <a:rPr lang="fr-FR" dirty="0"/>
              <a:t>Example </a:t>
            </a:r>
          </a:p>
        </p:txBody>
      </p:sp>
      <p:sp>
        <p:nvSpPr>
          <p:cNvPr id="3" name="Espace réservé du contenu 2">
            <a:extLst>
              <a:ext uri="{FF2B5EF4-FFF2-40B4-BE49-F238E27FC236}">
                <a16:creationId xmlns:a16="http://schemas.microsoft.com/office/drawing/2014/main" id="{55458557-EB1A-4571-A829-FD2CE3065BC8}"/>
              </a:ext>
            </a:extLst>
          </p:cNvPr>
          <p:cNvSpPr>
            <a:spLocks noGrp="1"/>
          </p:cNvSpPr>
          <p:nvPr>
            <p:ph idx="1"/>
          </p:nvPr>
        </p:nvSpPr>
        <p:spPr/>
        <p:txBody>
          <a:bodyPr>
            <a:normAutofit fontScale="85000" lnSpcReduction="20000"/>
          </a:bodyPr>
          <a:lstStyle/>
          <a:p>
            <a:r>
              <a:rPr lang="en-US" dirty="0"/>
              <a:t>Examples for Nominal variable:</a:t>
            </a:r>
          </a:p>
          <a:p>
            <a:pPr lvl="1"/>
            <a:r>
              <a:rPr lang="en-US" dirty="0"/>
              <a:t>Red, Yellow, Pink, Blue</a:t>
            </a:r>
          </a:p>
          <a:p>
            <a:pPr lvl="1"/>
            <a:r>
              <a:rPr lang="en-US" dirty="0"/>
              <a:t>Singapore, Japan, USA, India, Korea</a:t>
            </a:r>
          </a:p>
          <a:p>
            <a:pPr lvl="1"/>
            <a:r>
              <a:rPr lang="en-US" dirty="0"/>
              <a:t>Cow, Dog, Cat, Snake</a:t>
            </a:r>
          </a:p>
          <a:p>
            <a:r>
              <a:rPr lang="en-US" dirty="0"/>
              <a:t>Example of Ordinal variables:</a:t>
            </a:r>
          </a:p>
          <a:p>
            <a:pPr lvl="1"/>
            <a:r>
              <a:rPr lang="en-US" dirty="0"/>
              <a:t>High, Medium, Low</a:t>
            </a:r>
          </a:p>
          <a:p>
            <a:pPr lvl="1"/>
            <a:r>
              <a:rPr lang="en-US" dirty="0"/>
              <a:t>“Strongly agree,” Agree, Neutral, Disagree, and “Strongly Disagree.”</a:t>
            </a:r>
          </a:p>
          <a:p>
            <a:pPr lvl="1"/>
            <a:r>
              <a:rPr lang="en-US" dirty="0"/>
              <a:t>Excellent, Okay, Bad</a:t>
            </a:r>
          </a:p>
          <a:p>
            <a:endParaRPr lang="fr-FR" dirty="0"/>
          </a:p>
        </p:txBody>
      </p:sp>
    </p:spTree>
    <p:extLst>
      <p:ext uri="{BB962C8B-B14F-4D97-AF65-F5344CB8AC3E}">
        <p14:creationId xmlns:p14="http://schemas.microsoft.com/office/powerpoint/2010/main" val="38042187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353DCC-2336-4481-A9DA-78C1475BD262}"/>
              </a:ext>
            </a:extLst>
          </p:cNvPr>
          <p:cNvSpPr>
            <a:spLocks noGrp="1"/>
          </p:cNvSpPr>
          <p:nvPr>
            <p:ph type="title"/>
          </p:nvPr>
        </p:nvSpPr>
        <p:spPr/>
        <p:txBody>
          <a:bodyPr/>
          <a:lstStyle/>
          <a:p>
            <a:r>
              <a:rPr lang="fr-FR" dirty="0" err="1"/>
              <a:t>Encoding</a:t>
            </a:r>
            <a:endParaRPr lang="fr-FR" dirty="0"/>
          </a:p>
        </p:txBody>
      </p:sp>
      <p:sp>
        <p:nvSpPr>
          <p:cNvPr id="3" name="Espace réservé du contenu 2">
            <a:extLst>
              <a:ext uri="{FF2B5EF4-FFF2-40B4-BE49-F238E27FC236}">
                <a16:creationId xmlns:a16="http://schemas.microsoft.com/office/drawing/2014/main" id="{22B4292E-A485-4765-AA03-7049F474D01C}"/>
              </a:ext>
            </a:extLst>
          </p:cNvPr>
          <p:cNvSpPr>
            <a:spLocks noGrp="1"/>
          </p:cNvSpPr>
          <p:nvPr>
            <p:ph idx="1"/>
          </p:nvPr>
        </p:nvSpPr>
        <p:spPr/>
        <p:txBody>
          <a:bodyPr>
            <a:normAutofit fontScale="62500" lnSpcReduction="20000"/>
          </a:bodyPr>
          <a:lstStyle/>
          <a:p>
            <a:pPr marL="0" indent="0">
              <a:buNone/>
            </a:pPr>
            <a:r>
              <a:rPr lang="fr-FR" dirty="0"/>
              <a:t>1) One Hot </a:t>
            </a:r>
            <a:r>
              <a:rPr lang="fr-FR" dirty="0" err="1"/>
              <a:t>Encoding</a:t>
            </a:r>
            <a:br>
              <a:rPr lang="fr-FR" dirty="0"/>
            </a:br>
            <a:r>
              <a:rPr lang="fr-FR" dirty="0"/>
              <a:t>2) Label </a:t>
            </a:r>
            <a:r>
              <a:rPr lang="fr-FR" dirty="0" err="1"/>
              <a:t>Encoding</a:t>
            </a:r>
            <a:br>
              <a:rPr lang="fr-FR" dirty="0"/>
            </a:br>
            <a:r>
              <a:rPr lang="fr-FR" dirty="0"/>
              <a:t>3) Ordinal </a:t>
            </a:r>
            <a:r>
              <a:rPr lang="fr-FR" dirty="0" err="1"/>
              <a:t>Encoding</a:t>
            </a:r>
            <a:br>
              <a:rPr lang="fr-FR" dirty="0"/>
            </a:br>
            <a:r>
              <a:rPr lang="fr-FR" dirty="0"/>
              <a:t>4) Helmert </a:t>
            </a:r>
            <a:r>
              <a:rPr lang="fr-FR" dirty="0" err="1"/>
              <a:t>Encoding</a:t>
            </a:r>
            <a:br>
              <a:rPr lang="fr-FR" dirty="0"/>
            </a:br>
            <a:r>
              <a:rPr lang="fr-FR" dirty="0"/>
              <a:t>5) </a:t>
            </a:r>
            <a:r>
              <a:rPr lang="fr-FR" dirty="0" err="1"/>
              <a:t>Binary</a:t>
            </a:r>
            <a:r>
              <a:rPr lang="fr-FR" dirty="0"/>
              <a:t> </a:t>
            </a:r>
            <a:r>
              <a:rPr lang="fr-FR" dirty="0" err="1"/>
              <a:t>Encoding</a:t>
            </a:r>
            <a:br>
              <a:rPr lang="fr-FR" dirty="0"/>
            </a:br>
            <a:r>
              <a:rPr lang="fr-FR" dirty="0"/>
              <a:t>6) Frequency </a:t>
            </a:r>
            <a:r>
              <a:rPr lang="fr-FR" dirty="0" err="1"/>
              <a:t>Encoding</a:t>
            </a:r>
            <a:br>
              <a:rPr lang="fr-FR" dirty="0"/>
            </a:br>
            <a:r>
              <a:rPr lang="fr-FR" dirty="0"/>
              <a:t>7) </a:t>
            </a:r>
            <a:r>
              <a:rPr lang="fr-FR" dirty="0" err="1"/>
              <a:t>Mean</a:t>
            </a:r>
            <a:r>
              <a:rPr lang="fr-FR" dirty="0"/>
              <a:t> </a:t>
            </a:r>
            <a:r>
              <a:rPr lang="fr-FR" dirty="0" err="1"/>
              <a:t>Encoding</a:t>
            </a:r>
            <a:br>
              <a:rPr lang="fr-FR" dirty="0"/>
            </a:br>
            <a:r>
              <a:rPr lang="fr-FR" dirty="0"/>
              <a:t>8) </a:t>
            </a:r>
            <a:r>
              <a:rPr lang="fr-FR" dirty="0" err="1"/>
              <a:t>Weight</a:t>
            </a:r>
            <a:r>
              <a:rPr lang="fr-FR" dirty="0"/>
              <a:t> of Evidence </a:t>
            </a:r>
            <a:r>
              <a:rPr lang="fr-FR" dirty="0" err="1"/>
              <a:t>Encoding</a:t>
            </a:r>
            <a:br>
              <a:rPr lang="fr-FR" dirty="0"/>
            </a:br>
            <a:r>
              <a:rPr lang="fr-FR" dirty="0"/>
              <a:t>9) </a:t>
            </a:r>
            <a:r>
              <a:rPr lang="fr-FR" dirty="0" err="1"/>
              <a:t>Probability</a:t>
            </a:r>
            <a:r>
              <a:rPr lang="fr-FR" dirty="0"/>
              <a:t> Ratio </a:t>
            </a:r>
            <a:r>
              <a:rPr lang="fr-FR" dirty="0" err="1"/>
              <a:t>Encoding</a:t>
            </a:r>
            <a:br>
              <a:rPr lang="fr-FR" dirty="0"/>
            </a:br>
            <a:r>
              <a:rPr lang="fr-FR" dirty="0"/>
              <a:t>10) </a:t>
            </a:r>
            <a:r>
              <a:rPr lang="fr-FR" dirty="0" err="1"/>
              <a:t>Hashing</a:t>
            </a:r>
            <a:r>
              <a:rPr lang="fr-FR" dirty="0"/>
              <a:t> </a:t>
            </a:r>
            <a:r>
              <a:rPr lang="fr-FR" dirty="0" err="1"/>
              <a:t>Encoding</a:t>
            </a:r>
            <a:br>
              <a:rPr lang="fr-FR" dirty="0"/>
            </a:br>
            <a:r>
              <a:rPr lang="fr-FR" dirty="0"/>
              <a:t>11) </a:t>
            </a:r>
            <a:r>
              <a:rPr lang="fr-FR" dirty="0" err="1"/>
              <a:t>Backward</a:t>
            </a:r>
            <a:r>
              <a:rPr lang="fr-FR" dirty="0"/>
              <a:t> </a:t>
            </a:r>
            <a:r>
              <a:rPr lang="fr-FR" dirty="0" err="1"/>
              <a:t>Difference</a:t>
            </a:r>
            <a:r>
              <a:rPr lang="fr-FR" dirty="0"/>
              <a:t> </a:t>
            </a:r>
            <a:r>
              <a:rPr lang="fr-FR" dirty="0" err="1"/>
              <a:t>Encoding</a:t>
            </a:r>
            <a:br>
              <a:rPr lang="fr-FR" dirty="0"/>
            </a:br>
            <a:r>
              <a:rPr lang="fr-FR" dirty="0"/>
              <a:t>12) </a:t>
            </a:r>
            <a:r>
              <a:rPr lang="fr-FR" dirty="0" err="1"/>
              <a:t>Leave</a:t>
            </a:r>
            <a:r>
              <a:rPr lang="fr-FR" dirty="0"/>
              <a:t> One Out </a:t>
            </a:r>
            <a:r>
              <a:rPr lang="fr-FR" dirty="0" err="1"/>
              <a:t>Encoding</a:t>
            </a:r>
            <a:br>
              <a:rPr lang="fr-FR" dirty="0"/>
            </a:br>
            <a:r>
              <a:rPr lang="fr-FR" dirty="0"/>
              <a:t>13) James-Stein </a:t>
            </a:r>
            <a:r>
              <a:rPr lang="fr-FR" dirty="0" err="1"/>
              <a:t>Encoding</a:t>
            </a:r>
            <a:br>
              <a:rPr lang="fr-FR" dirty="0"/>
            </a:br>
            <a:r>
              <a:rPr lang="fr-FR" dirty="0"/>
              <a:t>14) M-</a:t>
            </a:r>
            <a:r>
              <a:rPr lang="fr-FR" dirty="0" err="1"/>
              <a:t>estimator</a:t>
            </a:r>
            <a:r>
              <a:rPr lang="fr-FR" dirty="0"/>
              <a:t> </a:t>
            </a:r>
            <a:r>
              <a:rPr lang="fr-FR" dirty="0" err="1"/>
              <a:t>Encoding</a:t>
            </a:r>
            <a:endParaRPr lang="fr-FR" dirty="0"/>
          </a:p>
        </p:txBody>
      </p:sp>
    </p:spTree>
    <p:extLst>
      <p:ext uri="{BB962C8B-B14F-4D97-AF65-F5344CB8AC3E}">
        <p14:creationId xmlns:p14="http://schemas.microsoft.com/office/powerpoint/2010/main" val="830606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CE0CED-6DCE-4760-811B-DB4742AA5896}"/>
              </a:ext>
            </a:extLst>
          </p:cNvPr>
          <p:cNvSpPr>
            <a:spLocks noGrp="1"/>
          </p:cNvSpPr>
          <p:nvPr>
            <p:ph type="title"/>
          </p:nvPr>
        </p:nvSpPr>
        <p:spPr/>
        <p:txBody>
          <a:bodyPr/>
          <a:lstStyle/>
          <a:p>
            <a:r>
              <a:rPr lang="fr-FR" dirty="0"/>
              <a:t>ML</a:t>
            </a:r>
          </a:p>
        </p:txBody>
      </p:sp>
      <p:sp>
        <p:nvSpPr>
          <p:cNvPr id="3" name="Espace réservé du contenu 2">
            <a:extLst>
              <a:ext uri="{FF2B5EF4-FFF2-40B4-BE49-F238E27FC236}">
                <a16:creationId xmlns:a16="http://schemas.microsoft.com/office/drawing/2014/main" id="{1769A44A-2759-48A7-AF3B-8AA968E0EC9E}"/>
              </a:ext>
            </a:extLst>
          </p:cNvPr>
          <p:cNvSpPr>
            <a:spLocks noGrp="1"/>
          </p:cNvSpPr>
          <p:nvPr>
            <p:ph sz="quarter" idx="13"/>
          </p:nvPr>
        </p:nvSpPr>
        <p:spPr/>
        <p:txBody>
          <a:bodyPr/>
          <a:lstStyle/>
          <a:p>
            <a:r>
              <a:rPr lang="fr-FR" dirty="0"/>
              <a:t>Les algorithmes d'apprentissage automatique utilisent des </a:t>
            </a:r>
            <a:r>
              <a:rPr lang="fr-FR" b="1" dirty="0">
                <a:solidFill>
                  <a:schemeClr val="tx2"/>
                </a:solidFill>
              </a:rPr>
              <a:t>statistiques</a:t>
            </a:r>
            <a:r>
              <a:rPr lang="fr-FR" dirty="0"/>
              <a:t> pour trouver des modèles dans des quantités massives de données. </a:t>
            </a:r>
          </a:p>
        </p:txBody>
      </p:sp>
    </p:spTree>
    <p:extLst>
      <p:ext uri="{BB962C8B-B14F-4D97-AF65-F5344CB8AC3E}">
        <p14:creationId xmlns:p14="http://schemas.microsoft.com/office/powerpoint/2010/main" val="31488141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332AC7-AC1B-4200-BFEF-6B647447EBAF}"/>
              </a:ext>
            </a:extLst>
          </p:cNvPr>
          <p:cNvSpPr>
            <a:spLocks noGrp="1"/>
          </p:cNvSpPr>
          <p:nvPr>
            <p:ph type="title"/>
          </p:nvPr>
        </p:nvSpPr>
        <p:spPr/>
        <p:txBody>
          <a:bodyPr/>
          <a:lstStyle/>
          <a:p>
            <a:r>
              <a:rPr lang="fr-FR" dirty="0"/>
              <a:t>Exemple (</a:t>
            </a:r>
            <a:r>
              <a:rPr lang="fr-FR" dirty="0" err="1"/>
              <a:t>datset</a:t>
            </a:r>
            <a:r>
              <a:rPr lang="fr-FR" dirty="0"/>
              <a:t>)</a:t>
            </a:r>
          </a:p>
        </p:txBody>
      </p:sp>
      <p:graphicFrame>
        <p:nvGraphicFramePr>
          <p:cNvPr id="4" name="Espace réservé du contenu 3">
            <a:extLst>
              <a:ext uri="{FF2B5EF4-FFF2-40B4-BE49-F238E27FC236}">
                <a16:creationId xmlns:a16="http://schemas.microsoft.com/office/drawing/2014/main" id="{515FF4BE-F3E0-44BE-91D6-6850422CBCB3}"/>
              </a:ext>
            </a:extLst>
          </p:cNvPr>
          <p:cNvGraphicFramePr>
            <a:graphicFrameLocks noGrp="1"/>
          </p:cNvGraphicFramePr>
          <p:nvPr>
            <p:ph idx="1"/>
          </p:nvPr>
        </p:nvGraphicFramePr>
        <p:xfrm>
          <a:off x="609600" y="1352550"/>
          <a:ext cx="8156576" cy="3688080"/>
        </p:xfrm>
        <a:graphic>
          <a:graphicData uri="http://schemas.openxmlformats.org/drawingml/2006/table">
            <a:tbl>
              <a:tblPr firstRow="1" bandRow="1">
                <a:tableStyleId>{5C22544A-7EE6-4342-B048-85BDC9FD1C3A}</a:tableStyleId>
              </a:tblPr>
              <a:tblGrid>
                <a:gridCol w="2039144">
                  <a:extLst>
                    <a:ext uri="{9D8B030D-6E8A-4147-A177-3AD203B41FA5}">
                      <a16:colId xmlns:a16="http://schemas.microsoft.com/office/drawing/2014/main" val="2924124995"/>
                    </a:ext>
                  </a:extLst>
                </a:gridCol>
                <a:gridCol w="2039144">
                  <a:extLst>
                    <a:ext uri="{9D8B030D-6E8A-4147-A177-3AD203B41FA5}">
                      <a16:colId xmlns:a16="http://schemas.microsoft.com/office/drawing/2014/main" val="4281199877"/>
                    </a:ext>
                  </a:extLst>
                </a:gridCol>
                <a:gridCol w="2039144">
                  <a:extLst>
                    <a:ext uri="{9D8B030D-6E8A-4147-A177-3AD203B41FA5}">
                      <a16:colId xmlns:a16="http://schemas.microsoft.com/office/drawing/2014/main" val="1517514637"/>
                    </a:ext>
                  </a:extLst>
                </a:gridCol>
                <a:gridCol w="2039144">
                  <a:extLst>
                    <a:ext uri="{9D8B030D-6E8A-4147-A177-3AD203B41FA5}">
                      <a16:colId xmlns:a16="http://schemas.microsoft.com/office/drawing/2014/main" val="1992214482"/>
                    </a:ext>
                  </a:extLst>
                </a:gridCol>
              </a:tblGrid>
              <a:tr h="333895">
                <a:tc>
                  <a:txBody>
                    <a:bodyPr/>
                    <a:lstStyle/>
                    <a:p>
                      <a:r>
                        <a:rPr lang="fr-FR" sz="1600" dirty="0"/>
                        <a:t>No </a:t>
                      </a:r>
                    </a:p>
                  </a:txBody>
                  <a:tcPr/>
                </a:tc>
                <a:tc>
                  <a:txBody>
                    <a:bodyPr/>
                    <a:lstStyle/>
                    <a:p>
                      <a:r>
                        <a:rPr lang="fr-FR" sz="1600" dirty="0"/>
                        <a:t>Section </a:t>
                      </a:r>
                    </a:p>
                  </a:txBody>
                  <a:tcPr/>
                </a:tc>
                <a:tc>
                  <a:txBody>
                    <a:bodyPr/>
                    <a:lstStyle/>
                    <a:p>
                      <a:r>
                        <a:rPr lang="fr-FR" sz="1600" dirty="0" err="1"/>
                        <a:t>Semester</a:t>
                      </a:r>
                      <a:r>
                        <a:rPr lang="fr-FR" sz="1600" dirty="0"/>
                        <a:t> </a:t>
                      </a:r>
                    </a:p>
                  </a:txBody>
                  <a:tcPr/>
                </a:tc>
                <a:tc>
                  <a:txBody>
                    <a:bodyPr/>
                    <a:lstStyle/>
                    <a:p>
                      <a:r>
                        <a:rPr lang="fr-FR" sz="1600" dirty="0"/>
                        <a:t>Target </a:t>
                      </a:r>
                    </a:p>
                  </a:txBody>
                  <a:tcPr/>
                </a:tc>
                <a:extLst>
                  <a:ext uri="{0D108BD9-81ED-4DB2-BD59-A6C34878D82A}">
                    <a16:rowId xmlns:a16="http://schemas.microsoft.com/office/drawing/2014/main" val="3001089157"/>
                  </a:ext>
                </a:extLst>
              </a:tr>
              <a:tr h="333895">
                <a:tc>
                  <a:txBody>
                    <a:bodyPr/>
                    <a:lstStyle/>
                    <a:p>
                      <a:r>
                        <a:rPr lang="fr-FR" sz="1600" dirty="0"/>
                        <a:t>0</a:t>
                      </a:r>
                    </a:p>
                  </a:txBody>
                  <a:tcPr/>
                </a:tc>
                <a:tc>
                  <a:txBody>
                    <a:bodyPr/>
                    <a:lstStyle/>
                    <a:p>
                      <a:r>
                        <a:rPr lang="fr-FR" sz="1600" dirty="0" err="1"/>
                        <a:t>Smi</a:t>
                      </a:r>
                      <a:endParaRPr lang="fr-FR" sz="1600" dirty="0"/>
                    </a:p>
                  </a:txBody>
                  <a:tcPr/>
                </a:tc>
                <a:tc>
                  <a:txBody>
                    <a:bodyPr/>
                    <a:lstStyle/>
                    <a:p>
                      <a:r>
                        <a:rPr lang="fr-FR" sz="1600" dirty="0"/>
                        <a:t>S6</a:t>
                      </a:r>
                    </a:p>
                  </a:txBody>
                  <a:tcPr/>
                </a:tc>
                <a:tc>
                  <a:txBody>
                    <a:bodyPr/>
                    <a:lstStyle/>
                    <a:p>
                      <a:r>
                        <a:rPr lang="fr-FR" sz="1600" dirty="0"/>
                        <a:t>1</a:t>
                      </a:r>
                    </a:p>
                  </a:txBody>
                  <a:tcPr/>
                </a:tc>
                <a:extLst>
                  <a:ext uri="{0D108BD9-81ED-4DB2-BD59-A6C34878D82A}">
                    <a16:rowId xmlns:a16="http://schemas.microsoft.com/office/drawing/2014/main" val="2028612554"/>
                  </a:ext>
                </a:extLst>
              </a:tr>
              <a:tr h="333895">
                <a:tc>
                  <a:txBody>
                    <a:bodyPr/>
                    <a:lstStyle/>
                    <a:p>
                      <a:r>
                        <a:rPr lang="fr-FR" sz="1600" dirty="0"/>
                        <a:t>1</a:t>
                      </a:r>
                    </a:p>
                  </a:txBody>
                  <a:tcPr/>
                </a:tc>
                <a:tc>
                  <a:txBody>
                    <a:bodyPr/>
                    <a:lstStyle/>
                    <a:p>
                      <a:r>
                        <a:rPr lang="fr-FR" sz="1600" dirty="0" err="1"/>
                        <a:t>Sma</a:t>
                      </a:r>
                      <a:endParaRPr lang="fr-FR" sz="1600" dirty="0"/>
                    </a:p>
                  </a:txBody>
                  <a:tcPr/>
                </a:tc>
                <a:tc>
                  <a:txBody>
                    <a:bodyPr/>
                    <a:lstStyle/>
                    <a:p>
                      <a:r>
                        <a:rPr lang="fr-FR" sz="1600" dirty="0"/>
                        <a:t>S5</a:t>
                      </a:r>
                    </a:p>
                  </a:txBody>
                  <a:tcPr/>
                </a:tc>
                <a:tc>
                  <a:txBody>
                    <a:bodyPr/>
                    <a:lstStyle/>
                    <a:p>
                      <a:r>
                        <a:rPr lang="fr-FR" sz="1600" dirty="0"/>
                        <a:t>0</a:t>
                      </a:r>
                    </a:p>
                  </a:txBody>
                  <a:tcPr/>
                </a:tc>
                <a:extLst>
                  <a:ext uri="{0D108BD9-81ED-4DB2-BD59-A6C34878D82A}">
                    <a16:rowId xmlns:a16="http://schemas.microsoft.com/office/drawing/2014/main" val="4128095946"/>
                  </a:ext>
                </a:extLst>
              </a:tr>
              <a:tr h="333895">
                <a:tc>
                  <a:txBody>
                    <a:bodyPr/>
                    <a:lstStyle/>
                    <a:p>
                      <a:r>
                        <a:rPr lang="fr-FR" sz="1600" dirty="0"/>
                        <a:t>2</a:t>
                      </a:r>
                    </a:p>
                  </a:txBody>
                  <a:tcPr/>
                </a:tc>
                <a:tc>
                  <a:txBody>
                    <a:bodyPr/>
                    <a:lstStyle/>
                    <a:p>
                      <a:r>
                        <a:rPr lang="fr-FR" sz="1600" dirty="0" err="1"/>
                        <a:t>Msdbd</a:t>
                      </a:r>
                      <a:endParaRPr lang="fr-FR" sz="1600" dirty="0"/>
                    </a:p>
                  </a:txBody>
                  <a:tcPr/>
                </a:tc>
                <a:tc>
                  <a:txBody>
                    <a:bodyPr/>
                    <a:lstStyle/>
                    <a:p>
                      <a:r>
                        <a:rPr lang="fr-FR" sz="1600" dirty="0"/>
                        <a:t>S2</a:t>
                      </a:r>
                    </a:p>
                  </a:txBody>
                  <a:tcPr/>
                </a:tc>
                <a:tc>
                  <a:txBody>
                    <a:bodyPr/>
                    <a:lstStyle/>
                    <a:p>
                      <a:r>
                        <a:rPr lang="fr-FR" sz="1600" dirty="0"/>
                        <a:t>1</a:t>
                      </a:r>
                    </a:p>
                  </a:txBody>
                  <a:tcPr/>
                </a:tc>
                <a:extLst>
                  <a:ext uri="{0D108BD9-81ED-4DB2-BD59-A6C34878D82A}">
                    <a16:rowId xmlns:a16="http://schemas.microsoft.com/office/drawing/2014/main" val="2892425824"/>
                  </a:ext>
                </a:extLst>
              </a:tr>
              <a:tr h="333895">
                <a:tc>
                  <a:txBody>
                    <a:bodyPr/>
                    <a:lstStyle/>
                    <a:p>
                      <a:r>
                        <a:rPr lang="fr-FR" sz="1600" dirty="0"/>
                        <a:t>3</a:t>
                      </a:r>
                    </a:p>
                  </a:txBody>
                  <a:tcPr/>
                </a:tc>
                <a:tc>
                  <a:txBody>
                    <a:bodyPr/>
                    <a:lstStyle/>
                    <a:p>
                      <a:r>
                        <a:rPr lang="fr-FR" sz="1600" dirty="0" err="1"/>
                        <a:t>Smi</a:t>
                      </a:r>
                      <a:endParaRPr lang="fr-FR" sz="1600" dirty="0"/>
                    </a:p>
                  </a:txBody>
                  <a:tcPr/>
                </a:tc>
                <a:tc>
                  <a:txBody>
                    <a:bodyPr/>
                    <a:lstStyle/>
                    <a:p>
                      <a:r>
                        <a:rPr lang="fr-FR" sz="1600" dirty="0"/>
                        <a:t>S5</a:t>
                      </a:r>
                    </a:p>
                  </a:txBody>
                  <a:tcPr/>
                </a:tc>
                <a:tc>
                  <a:txBody>
                    <a:bodyPr/>
                    <a:lstStyle/>
                    <a:p>
                      <a:r>
                        <a:rPr lang="fr-FR" sz="1600" dirty="0"/>
                        <a:t>1</a:t>
                      </a:r>
                    </a:p>
                  </a:txBody>
                  <a:tcPr/>
                </a:tc>
                <a:extLst>
                  <a:ext uri="{0D108BD9-81ED-4DB2-BD59-A6C34878D82A}">
                    <a16:rowId xmlns:a16="http://schemas.microsoft.com/office/drawing/2014/main" val="3170960421"/>
                  </a:ext>
                </a:extLst>
              </a:tr>
              <a:tr h="333895">
                <a:tc>
                  <a:txBody>
                    <a:bodyPr/>
                    <a:lstStyle/>
                    <a:p>
                      <a:r>
                        <a:rPr lang="fr-FR" sz="1600" dirty="0"/>
                        <a:t>4</a:t>
                      </a:r>
                    </a:p>
                  </a:txBody>
                  <a:tcPr/>
                </a:tc>
                <a:tc>
                  <a:txBody>
                    <a:bodyPr/>
                    <a:lstStyle/>
                    <a:p>
                      <a:r>
                        <a:rPr lang="fr-FR" sz="1600" dirty="0" err="1"/>
                        <a:t>Sma</a:t>
                      </a:r>
                      <a:endParaRPr lang="fr-FR" sz="1600" dirty="0"/>
                    </a:p>
                  </a:txBody>
                  <a:tcPr/>
                </a:tc>
                <a:tc>
                  <a:txBody>
                    <a:bodyPr/>
                    <a:lstStyle/>
                    <a:p>
                      <a:r>
                        <a:rPr lang="fr-FR" sz="1600" dirty="0"/>
                        <a:t>S4</a:t>
                      </a:r>
                    </a:p>
                  </a:txBody>
                  <a:tcPr/>
                </a:tc>
                <a:tc>
                  <a:txBody>
                    <a:bodyPr/>
                    <a:lstStyle/>
                    <a:p>
                      <a:r>
                        <a:rPr lang="fr-FR" sz="1600" dirty="0"/>
                        <a:t>1</a:t>
                      </a:r>
                    </a:p>
                  </a:txBody>
                  <a:tcPr/>
                </a:tc>
                <a:extLst>
                  <a:ext uri="{0D108BD9-81ED-4DB2-BD59-A6C34878D82A}">
                    <a16:rowId xmlns:a16="http://schemas.microsoft.com/office/drawing/2014/main" val="3240880629"/>
                  </a:ext>
                </a:extLst>
              </a:tr>
              <a:tr h="333895">
                <a:tc>
                  <a:txBody>
                    <a:bodyPr/>
                    <a:lstStyle/>
                    <a:p>
                      <a:r>
                        <a:rPr lang="fr-FR" sz="1600" dirty="0"/>
                        <a:t>5</a:t>
                      </a:r>
                    </a:p>
                  </a:txBody>
                  <a:tcPr/>
                </a:tc>
                <a:tc>
                  <a:txBody>
                    <a:bodyPr/>
                    <a:lstStyle/>
                    <a:p>
                      <a:r>
                        <a:rPr lang="fr-FR" sz="1600" dirty="0" err="1"/>
                        <a:t>Smp</a:t>
                      </a:r>
                      <a:endParaRPr lang="fr-FR" sz="1600" dirty="0"/>
                    </a:p>
                  </a:txBody>
                  <a:tcPr/>
                </a:tc>
                <a:tc>
                  <a:txBody>
                    <a:bodyPr/>
                    <a:lstStyle/>
                    <a:p>
                      <a:r>
                        <a:rPr lang="fr-FR" sz="1600" dirty="0"/>
                        <a:t>S6</a:t>
                      </a:r>
                    </a:p>
                  </a:txBody>
                  <a:tcPr/>
                </a:tc>
                <a:tc>
                  <a:txBody>
                    <a:bodyPr/>
                    <a:lstStyle/>
                    <a:p>
                      <a:r>
                        <a:rPr lang="fr-FR" sz="1600" dirty="0"/>
                        <a:t>0</a:t>
                      </a:r>
                    </a:p>
                  </a:txBody>
                  <a:tcPr/>
                </a:tc>
                <a:extLst>
                  <a:ext uri="{0D108BD9-81ED-4DB2-BD59-A6C34878D82A}">
                    <a16:rowId xmlns:a16="http://schemas.microsoft.com/office/drawing/2014/main" val="334421718"/>
                  </a:ext>
                </a:extLst>
              </a:tr>
              <a:tr h="333895">
                <a:tc>
                  <a:txBody>
                    <a:bodyPr/>
                    <a:lstStyle/>
                    <a:p>
                      <a:r>
                        <a:rPr lang="fr-FR" sz="1600" dirty="0"/>
                        <a:t>6</a:t>
                      </a:r>
                    </a:p>
                  </a:txBody>
                  <a:tcPr/>
                </a:tc>
                <a:tc>
                  <a:txBody>
                    <a:bodyPr/>
                    <a:lstStyle/>
                    <a:p>
                      <a:r>
                        <a:rPr lang="fr-FR" sz="1600" dirty="0" err="1"/>
                        <a:t>Smi</a:t>
                      </a:r>
                      <a:endParaRPr lang="fr-FR" sz="1600" dirty="0"/>
                    </a:p>
                  </a:txBody>
                  <a:tcPr/>
                </a:tc>
                <a:tc>
                  <a:txBody>
                    <a:bodyPr/>
                    <a:lstStyle/>
                    <a:p>
                      <a:r>
                        <a:rPr lang="fr-FR" sz="1600" dirty="0"/>
                        <a:t>S4</a:t>
                      </a:r>
                    </a:p>
                  </a:txBody>
                  <a:tcPr/>
                </a:tc>
                <a:tc>
                  <a:txBody>
                    <a:bodyPr/>
                    <a:lstStyle/>
                    <a:p>
                      <a:r>
                        <a:rPr lang="fr-FR" sz="1600" dirty="0"/>
                        <a:t>0</a:t>
                      </a:r>
                    </a:p>
                  </a:txBody>
                  <a:tcPr/>
                </a:tc>
                <a:extLst>
                  <a:ext uri="{0D108BD9-81ED-4DB2-BD59-A6C34878D82A}">
                    <a16:rowId xmlns:a16="http://schemas.microsoft.com/office/drawing/2014/main" val="2081437431"/>
                  </a:ext>
                </a:extLst>
              </a:tr>
              <a:tr h="333895">
                <a:tc>
                  <a:txBody>
                    <a:bodyPr/>
                    <a:lstStyle/>
                    <a:p>
                      <a:r>
                        <a:rPr lang="fr-FR" sz="1600" dirty="0"/>
                        <a:t>7</a:t>
                      </a:r>
                    </a:p>
                  </a:txBody>
                  <a:tcPr/>
                </a:tc>
                <a:tc>
                  <a:txBody>
                    <a:bodyPr/>
                    <a:lstStyle/>
                    <a:p>
                      <a:r>
                        <a:rPr lang="fr-FR" sz="1600" dirty="0" err="1"/>
                        <a:t>Smp</a:t>
                      </a:r>
                      <a:endParaRPr lang="fr-FR" sz="1600" dirty="0"/>
                    </a:p>
                  </a:txBody>
                  <a:tcPr/>
                </a:tc>
                <a:tc>
                  <a:txBody>
                    <a:bodyPr/>
                    <a:lstStyle/>
                    <a:p>
                      <a:r>
                        <a:rPr lang="fr-FR" sz="1600" dirty="0"/>
                        <a:t>S6</a:t>
                      </a:r>
                    </a:p>
                  </a:txBody>
                  <a:tcPr/>
                </a:tc>
                <a:tc>
                  <a:txBody>
                    <a:bodyPr/>
                    <a:lstStyle/>
                    <a:p>
                      <a:r>
                        <a:rPr lang="fr-FR" sz="1600" dirty="0"/>
                        <a:t>1</a:t>
                      </a:r>
                    </a:p>
                  </a:txBody>
                  <a:tcPr/>
                </a:tc>
                <a:extLst>
                  <a:ext uri="{0D108BD9-81ED-4DB2-BD59-A6C34878D82A}">
                    <a16:rowId xmlns:a16="http://schemas.microsoft.com/office/drawing/2014/main" val="3393316142"/>
                  </a:ext>
                </a:extLst>
              </a:tr>
              <a:tr h="333895">
                <a:tc>
                  <a:txBody>
                    <a:bodyPr/>
                    <a:lstStyle/>
                    <a:p>
                      <a:r>
                        <a:rPr lang="fr-FR" sz="1600" dirty="0"/>
                        <a:t>8</a:t>
                      </a:r>
                    </a:p>
                  </a:txBody>
                  <a:tcPr/>
                </a:tc>
                <a:tc>
                  <a:txBody>
                    <a:bodyPr/>
                    <a:lstStyle/>
                    <a:p>
                      <a:r>
                        <a:rPr lang="fr-FR" sz="1600" dirty="0" err="1"/>
                        <a:t>Msdbd</a:t>
                      </a:r>
                      <a:endParaRPr lang="fr-FR" sz="1600" dirty="0"/>
                    </a:p>
                  </a:txBody>
                  <a:tcPr/>
                </a:tc>
                <a:tc>
                  <a:txBody>
                    <a:bodyPr/>
                    <a:lstStyle/>
                    <a:p>
                      <a:r>
                        <a:rPr lang="fr-FR" sz="1600" dirty="0"/>
                        <a:t>S1</a:t>
                      </a:r>
                    </a:p>
                  </a:txBody>
                  <a:tcPr/>
                </a:tc>
                <a:tc>
                  <a:txBody>
                    <a:bodyPr/>
                    <a:lstStyle/>
                    <a:p>
                      <a:r>
                        <a:rPr lang="fr-FR" sz="1600" dirty="0"/>
                        <a:t>1</a:t>
                      </a:r>
                    </a:p>
                  </a:txBody>
                  <a:tcPr/>
                </a:tc>
                <a:extLst>
                  <a:ext uri="{0D108BD9-81ED-4DB2-BD59-A6C34878D82A}">
                    <a16:rowId xmlns:a16="http://schemas.microsoft.com/office/drawing/2014/main" val="827436407"/>
                  </a:ext>
                </a:extLst>
              </a:tr>
              <a:tr h="333895">
                <a:tc>
                  <a:txBody>
                    <a:bodyPr/>
                    <a:lstStyle/>
                    <a:p>
                      <a:r>
                        <a:rPr lang="fr-FR" sz="1600" dirty="0"/>
                        <a:t>9</a:t>
                      </a:r>
                    </a:p>
                  </a:txBody>
                  <a:tcPr/>
                </a:tc>
                <a:tc>
                  <a:txBody>
                    <a:bodyPr/>
                    <a:lstStyle/>
                    <a:p>
                      <a:r>
                        <a:rPr lang="fr-FR" sz="1600" dirty="0" err="1"/>
                        <a:t>Smp</a:t>
                      </a:r>
                      <a:endParaRPr lang="fr-FR" sz="1600" dirty="0"/>
                    </a:p>
                  </a:txBody>
                  <a:tcPr/>
                </a:tc>
                <a:tc>
                  <a:txBody>
                    <a:bodyPr/>
                    <a:lstStyle/>
                    <a:p>
                      <a:r>
                        <a:rPr lang="fr-FR" sz="1600" dirty="0"/>
                        <a:t>S5</a:t>
                      </a:r>
                    </a:p>
                  </a:txBody>
                  <a:tcPr/>
                </a:tc>
                <a:tc>
                  <a:txBody>
                    <a:bodyPr/>
                    <a:lstStyle/>
                    <a:p>
                      <a:r>
                        <a:rPr lang="fr-FR" sz="1600" dirty="0"/>
                        <a:t>0</a:t>
                      </a:r>
                    </a:p>
                  </a:txBody>
                  <a:tcPr/>
                </a:tc>
                <a:extLst>
                  <a:ext uri="{0D108BD9-81ED-4DB2-BD59-A6C34878D82A}">
                    <a16:rowId xmlns:a16="http://schemas.microsoft.com/office/drawing/2014/main" val="386282444"/>
                  </a:ext>
                </a:extLst>
              </a:tr>
            </a:tbl>
          </a:graphicData>
        </a:graphic>
      </p:graphicFrame>
    </p:spTree>
    <p:extLst>
      <p:ext uri="{BB962C8B-B14F-4D97-AF65-F5344CB8AC3E}">
        <p14:creationId xmlns:p14="http://schemas.microsoft.com/office/powerpoint/2010/main" val="27239925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AF545F-B17E-4982-BD98-07C190C994C6}"/>
              </a:ext>
            </a:extLst>
          </p:cNvPr>
          <p:cNvSpPr>
            <a:spLocks noGrp="1"/>
          </p:cNvSpPr>
          <p:nvPr>
            <p:ph type="title"/>
          </p:nvPr>
        </p:nvSpPr>
        <p:spPr/>
        <p:txBody>
          <a:bodyPr>
            <a:normAutofit/>
          </a:bodyPr>
          <a:lstStyle/>
          <a:p>
            <a:r>
              <a:rPr lang="en-US" b="1" dirty="0"/>
              <a:t>One Hot Encoding</a:t>
            </a:r>
            <a:endParaRPr lang="fr-FR" dirty="0"/>
          </a:p>
        </p:txBody>
      </p:sp>
      <p:sp>
        <p:nvSpPr>
          <p:cNvPr id="3" name="Espace réservé du contenu 2">
            <a:extLst>
              <a:ext uri="{FF2B5EF4-FFF2-40B4-BE49-F238E27FC236}">
                <a16:creationId xmlns:a16="http://schemas.microsoft.com/office/drawing/2014/main" id="{B449672E-C920-46BA-9DB5-B89155B2A468}"/>
              </a:ext>
            </a:extLst>
          </p:cNvPr>
          <p:cNvSpPr>
            <a:spLocks noGrp="1"/>
          </p:cNvSpPr>
          <p:nvPr>
            <p:ph idx="1"/>
          </p:nvPr>
        </p:nvSpPr>
        <p:spPr/>
        <p:txBody>
          <a:bodyPr>
            <a:normAutofit fontScale="92500" lnSpcReduction="10000"/>
          </a:bodyPr>
          <a:lstStyle/>
          <a:p>
            <a:r>
              <a:rPr lang="fr-FR" dirty="0"/>
              <a:t>Dans cette méthode, nous faisons correspondre chaque catégorie à un vecteur qui contient 1 et 0 indiquant la présence ou l'absence de la caractéristique. </a:t>
            </a:r>
          </a:p>
          <a:p>
            <a:r>
              <a:rPr lang="fr-FR" dirty="0"/>
              <a:t>Le nombre de vecteurs dépend du nombre de catégories pour les caractéristiques. Cette méthode produit beaucoup de colonnes qui ralentissent considérablement l'apprentissage si le nombre de catégories est très élevé pour la caractéristique. </a:t>
            </a:r>
          </a:p>
        </p:txBody>
      </p:sp>
    </p:spTree>
    <p:extLst>
      <p:ext uri="{BB962C8B-B14F-4D97-AF65-F5344CB8AC3E}">
        <p14:creationId xmlns:p14="http://schemas.microsoft.com/office/powerpoint/2010/main" val="1054913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5F8414-A40C-439B-99B9-BAE8159FA715}"/>
              </a:ext>
            </a:extLst>
          </p:cNvPr>
          <p:cNvSpPr>
            <a:spLocks noGrp="1"/>
          </p:cNvSpPr>
          <p:nvPr>
            <p:ph type="title"/>
          </p:nvPr>
        </p:nvSpPr>
        <p:spPr/>
        <p:txBody>
          <a:bodyPr>
            <a:normAutofit/>
          </a:bodyPr>
          <a:lstStyle/>
          <a:p>
            <a:r>
              <a:rPr lang="en-US" b="1" dirty="0"/>
              <a:t>Label Encoding</a:t>
            </a:r>
            <a:endParaRPr lang="fr-FR" dirty="0"/>
          </a:p>
        </p:txBody>
      </p:sp>
      <p:sp>
        <p:nvSpPr>
          <p:cNvPr id="3" name="Espace réservé du contenu 2">
            <a:extLst>
              <a:ext uri="{FF2B5EF4-FFF2-40B4-BE49-F238E27FC236}">
                <a16:creationId xmlns:a16="http://schemas.microsoft.com/office/drawing/2014/main" id="{45BBB5D3-A082-4891-8229-1716100556B4}"/>
              </a:ext>
            </a:extLst>
          </p:cNvPr>
          <p:cNvSpPr>
            <a:spLocks noGrp="1"/>
          </p:cNvSpPr>
          <p:nvPr>
            <p:ph idx="1"/>
          </p:nvPr>
        </p:nvSpPr>
        <p:spPr/>
        <p:txBody>
          <a:bodyPr>
            <a:normAutofit lnSpcReduction="10000"/>
          </a:bodyPr>
          <a:lstStyle/>
          <a:p>
            <a:r>
              <a:rPr lang="fr-FR" dirty="0"/>
              <a:t>Dans ce codage, chaque catégorie se voit attribuer une valeur de 1 à N (N étant le nombre de catégories pour la caractéristique).</a:t>
            </a:r>
          </a:p>
          <a:p>
            <a:r>
              <a:rPr lang="fr-FR" dirty="0"/>
              <a:t>L'un des problèmes majeurs de cette approche est qu'il n'y a pas de relation ou d'ordre entre ces classes, mais l'algorithme peut les considérer comme un certain ordre, ou il y a une certaine relation.</a:t>
            </a:r>
          </a:p>
        </p:txBody>
      </p:sp>
    </p:spTree>
    <p:extLst>
      <p:ext uri="{BB962C8B-B14F-4D97-AF65-F5344CB8AC3E}">
        <p14:creationId xmlns:p14="http://schemas.microsoft.com/office/powerpoint/2010/main" val="33024486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C5390E-E87B-44D1-89E1-8A38358DF86C}"/>
              </a:ext>
            </a:extLst>
          </p:cNvPr>
          <p:cNvSpPr>
            <a:spLocks noGrp="1"/>
          </p:cNvSpPr>
          <p:nvPr>
            <p:ph type="title"/>
          </p:nvPr>
        </p:nvSpPr>
        <p:spPr/>
        <p:txBody>
          <a:bodyPr>
            <a:normAutofit/>
          </a:bodyPr>
          <a:lstStyle/>
          <a:p>
            <a:r>
              <a:rPr lang="en-US" b="1" dirty="0"/>
              <a:t>Ordinal Encoding</a:t>
            </a:r>
            <a:endParaRPr lang="fr-FR" dirty="0"/>
          </a:p>
        </p:txBody>
      </p:sp>
      <p:sp>
        <p:nvSpPr>
          <p:cNvPr id="3" name="Espace réservé du contenu 2">
            <a:extLst>
              <a:ext uri="{FF2B5EF4-FFF2-40B4-BE49-F238E27FC236}">
                <a16:creationId xmlns:a16="http://schemas.microsoft.com/office/drawing/2014/main" id="{31A4A9E9-3B3E-4050-A4C0-03168CA7126C}"/>
              </a:ext>
            </a:extLst>
          </p:cNvPr>
          <p:cNvSpPr>
            <a:spLocks noGrp="1"/>
          </p:cNvSpPr>
          <p:nvPr>
            <p:ph idx="1"/>
          </p:nvPr>
        </p:nvSpPr>
        <p:spPr/>
        <p:txBody>
          <a:bodyPr/>
          <a:lstStyle/>
          <a:p>
            <a:r>
              <a:rPr lang="fr-FR" dirty="0"/>
              <a:t>Nous utilisons l'encodage ordinal pour nous assurer que l'encodage des variables conserve la nature ordinale de la variable.</a:t>
            </a:r>
          </a:p>
          <a:p>
            <a:endParaRPr lang="fr-FR" dirty="0"/>
          </a:p>
        </p:txBody>
      </p:sp>
    </p:spTree>
    <p:extLst>
      <p:ext uri="{BB962C8B-B14F-4D97-AF65-F5344CB8AC3E}">
        <p14:creationId xmlns:p14="http://schemas.microsoft.com/office/powerpoint/2010/main" val="23672750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2B62E8-8030-40F9-9689-E82B4CF0A009}"/>
              </a:ext>
            </a:extLst>
          </p:cNvPr>
          <p:cNvSpPr>
            <a:spLocks noGrp="1"/>
          </p:cNvSpPr>
          <p:nvPr>
            <p:ph type="title"/>
          </p:nvPr>
        </p:nvSpPr>
        <p:spPr/>
        <p:txBody>
          <a:bodyPr/>
          <a:lstStyle/>
          <a:p>
            <a:endParaRPr lang="fr-FR"/>
          </a:p>
        </p:txBody>
      </p:sp>
      <p:pic>
        <p:nvPicPr>
          <p:cNvPr id="5" name="Picture 2" descr="https://miro.medium.com/max/2100/0*NBVi7M3sGyiUSyd5.png">
            <a:extLst>
              <a:ext uri="{FF2B5EF4-FFF2-40B4-BE49-F238E27FC236}">
                <a16:creationId xmlns:a16="http://schemas.microsoft.com/office/drawing/2014/main" id="{15851F2B-90EC-47D0-9E2E-81A159820E12}"/>
              </a:ext>
            </a:extLst>
          </p:cNvPr>
          <p:cNvPicPr>
            <a:picLocks noGrp="1" noChangeAspect="1" noChangeArrowheads="1"/>
          </p:cNvPicPr>
          <p:nvPr>
            <p:ph idx="1"/>
          </p:nvPr>
        </p:nvPicPr>
        <p:blipFill>
          <a:blip r:embed="rId2" cstate="screen">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1547664" y="192090"/>
            <a:ext cx="6120680" cy="4899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8467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402A94-F752-4DA6-945C-788C00CAAA5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58E1E4A-73D1-4F68-8B9D-D1B19C925C0D}"/>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266705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t>Binning/Bucketing</a:t>
            </a:r>
            <a:endParaRPr lang="fr-FR" dirty="0"/>
          </a:p>
        </p:txBody>
      </p:sp>
      <p:sp>
        <p:nvSpPr>
          <p:cNvPr id="3" name="Espace réservé du contenu 2"/>
          <p:cNvSpPr>
            <a:spLocks noGrp="1"/>
          </p:cNvSpPr>
          <p:nvPr>
            <p:ph idx="1"/>
          </p:nvPr>
        </p:nvSpPr>
        <p:spPr>
          <a:xfrm>
            <a:off x="612648" y="1352550"/>
            <a:ext cx="8153400" cy="3505216"/>
          </a:xfrm>
        </p:spPr>
        <p:txBody>
          <a:bodyPr>
            <a:normAutofit fontScale="92500" lnSpcReduction="10000"/>
          </a:bodyPr>
          <a:lstStyle/>
          <a:p>
            <a:r>
              <a:t>Parfois, il est plus logique de représenter un attribut numérique en tant qu’attribut catégorique.</a:t>
            </a:r>
          </a:p>
          <a:p>
            <a:r>
              <a:t>Exemple: considérons le problème de prédire si une personne est propriétaire d’un vêtement déterminé ou non.</a:t>
            </a:r>
          </a:p>
          <a:p>
            <a:pPr lvl="1"/>
            <a:r>
              <a:t>L'âge pourrait certainement être un facteur ici. Ce qui est réellement plus pertinent, c'est </a:t>
            </a:r>
            <a:r>
              <a:rPr>
                <a:solidFill>
                  <a:srgbClr val="00B050"/>
                </a:solidFill>
              </a:rPr>
              <a:t>le groupe d'âge</a:t>
            </a:r>
            <a:r>
              <a:t>.</a:t>
            </a:r>
          </a:p>
          <a:p>
            <a:pPr lvl="2"/>
            <a:r>
              <a:t>Donc, ce que vous pourriez faire, c'est avoir des intervalles telles que </a:t>
            </a:r>
            <a:r>
              <a:rPr lang="en-US" dirty="0"/>
              <a:t>1-10, 11-18, 19-25, 26-40, etc.</a:t>
            </a:r>
            <a:endParaRPr lang="fr-FR"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i="1" dirty="0"/>
              <a:t>Binning</a:t>
            </a:r>
            <a:endParaRPr lang="fr-FR" dirty="0"/>
          </a:p>
        </p:txBody>
      </p:sp>
      <p:sp>
        <p:nvSpPr>
          <p:cNvPr id="3" name="Espace réservé du contenu 2"/>
          <p:cNvSpPr>
            <a:spLocks noGrp="1"/>
          </p:cNvSpPr>
          <p:nvPr>
            <p:ph idx="1"/>
          </p:nvPr>
        </p:nvSpPr>
        <p:spPr/>
        <p:txBody>
          <a:bodyPr/>
          <a:lstStyle/>
          <a:p>
            <a:r>
              <a:t>classement  </a:t>
            </a:r>
            <a:r>
              <a:rPr i="1"/>
              <a:t>ou regroupement de données (parfois appelé quantification) est un outil important dans la préparation de données numériques pour l'apprentissage automatique.</a:t>
            </a:r>
            <a:endParaRPr lang="fr-FR"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Binning (</a:t>
            </a:r>
            <a:r>
              <a:rPr lang="fr-FR" dirty="0"/>
              <a:t>regroupement)</a:t>
            </a:r>
          </a:p>
        </p:txBody>
      </p:sp>
      <p:sp>
        <p:nvSpPr>
          <p:cNvPr id="3" name="Espace réservé du contenu 2"/>
          <p:cNvSpPr>
            <a:spLocks noGrp="1"/>
          </p:cNvSpPr>
          <p:nvPr>
            <p:ph idx="1"/>
          </p:nvPr>
        </p:nvSpPr>
        <p:spPr/>
        <p:txBody>
          <a:bodyPr>
            <a:normAutofit lnSpcReduction="10000"/>
          </a:bodyPr>
          <a:lstStyle/>
          <a:p>
            <a:r>
              <a:rPr lang="fr-FR" dirty="0"/>
              <a:t>Le regroupement réduit également l'effet des petites erreurs, en arrondissant une valeur donnée au représentant le plus proche. </a:t>
            </a:r>
          </a:p>
          <a:p>
            <a:r>
              <a:rPr lang="fr-FR" dirty="0"/>
              <a:t>Le </a:t>
            </a:r>
            <a:r>
              <a:rPr lang="fr-FR" dirty="0" err="1"/>
              <a:t>binning</a:t>
            </a:r>
            <a:r>
              <a:rPr lang="fr-FR" dirty="0"/>
              <a:t> n'a pas de sens si le nombre de vos plages est comparable au total des valeurs possibles, ou si la précision est très importante pour vous.</a:t>
            </a:r>
          </a:p>
          <a:p>
            <a:endParaRPr lang="fr-FR" dirty="0"/>
          </a:p>
          <a:p>
            <a:endParaRPr lang="fr-FR"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Bucketing</a:t>
            </a:r>
            <a:endParaRPr lang="fr-FR" dirty="0"/>
          </a:p>
        </p:txBody>
      </p:sp>
      <p:sp>
        <p:nvSpPr>
          <p:cNvPr id="3" name="Espace réservé du contenu 2"/>
          <p:cNvSpPr>
            <a:spLocks noGrp="1"/>
          </p:cNvSpPr>
          <p:nvPr>
            <p:ph idx="1"/>
          </p:nvPr>
        </p:nvSpPr>
        <p:spPr/>
        <p:txBody>
          <a:bodyPr/>
          <a:lstStyle/>
          <a:p>
            <a:r>
              <a:rPr lang="en-US" dirty="0"/>
              <a:t>Bucketing makes sense when the domain of your attribute can be divided into </a:t>
            </a:r>
            <a:r>
              <a:rPr lang="en-US" dirty="0">
                <a:solidFill>
                  <a:srgbClr val="00B050"/>
                </a:solidFill>
              </a:rPr>
              <a:t>neat ranges</a:t>
            </a:r>
            <a:r>
              <a:rPr lang="en-US" dirty="0"/>
              <a:t>, where all numbers falling in a range imply a </a:t>
            </a:r>
            <a:r>
              <a:rPr lang="en-US" dirty="0">
                <a:solidFill>
                  <a:srgbClr val="00B050"/>
                </a:solidFill>
              </a:rPr>
              <a:t>common characteristic</a:t>
            </a:r>
            <a:r>
              <a:rPr lang="en-US" dirty="0"/>
              <a:t>. </a:t>
            </a:r>
          </a:p>
          <a:p>
            <a:pPr lvl="1"/>
            <a:r>
              <a:rPr lang="en-US" dirty="0"/>
              <a:t> It reduces </a:t>
            </a:r>
            <a:r>
              <a:rPr lang="en-US" dirty="0" err="1"/>
              <a:t>overfitting</a:t>
            </a:r>
            <a:r>
              <a:rPr lang="en-US" dirty="0"/>
              <a:t> in certain applications</a:t>
            </a:r>
            <a:endParaRPr lang="fr-F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tr-TR" sz="3200" dirty="0"/>
              <a:t>De quoi parlons-nous quand nous parlons d’apprentissage?</a:t>
            </a:r>
            <a:endParaRPr sz="3200" dirty="0"/>
          </a:p>
        </p:txBody>
      </p:sp>
      <p:sp>
        <p:nvSpPr>
          <p:cNvPr id="3" name="Espace réservé du contenu 2"/>
          <p:cNvSpPr>
            <a:spLocks noGrp="1"/>
          </p:cNvSpPr>
          <p:nvPr>
            <p:ph sz="quarter" idx="13"/>
          </p:nvPr>
        </p:nvSpPr>
        <p:spPr>
          <a:xfrm>
            <a:off x="609600" y="1352550"/>
            <a:ext cx="8153400" cy="3505216"/>
          </a:xfrm>
        </p:spPr>
        <p:txBody>
          <a:bodyPr>
            <a:normAutofit fontScale="77500" lnSpcReduction="20000"/>
          </a:bodyPr>
          <a:lstStyle/>
          <a:p>
            <a:r>
              <a:rPr dirty="0"/>
              <a:t>Apprentissage de modèles généraux à partir des exemples particuliers de données ;</a:t>
            </a:r>
          </a:p>
          <a:p>
            <a:r>
              <a:rPr dirty="0"/>
              <a:t>Les données sont peu coûteuses et nombreuses (entrepôts de données, data </a:t>
            </a:r>
            <a:r>
              <a:rPr dirty="0" err="1"/>
              <a:t>marts</a:t>
            </a:r>
            <a:r>
              <a:rPr dirty="0"/>
              <a:t>); la connaissance est chère et rare.</a:t>
            </a:r>
          </a:p>
          <a:p>
            <a:r>
              <a:rPr dirty="0"/>
              <a:t>Exemple : les transactions de client à comportement de consommateur:</a:t>
            </a:r>
          </a:p>
          <a:p>
            <a:pPr lvl="1"/>
            <a:r>
              <a:rPr dirty="0"/>
              <a:t>Les personnes qui ont acheté «Da Vinci Code» ont également acheté «</a:t>
            </a:r>
            <a:r>
              <a:rPr lang="en-US" dirty="0"/>
              <a:t>The Five People You Meet in Heaven</a:t>
            </a:r>
            <a:r>
              <a:rPr dirty="0"/>
              <a:t>» (www.amazon.com)</a:t>
            </a:r>
          </a:p>
          <a:p>
            <a:r>
              <a:rPr dirty="0"/>
              <a:t>Construisez un modèle qui </a:t>
            </a:r>
            <a:r>
              <a:rPr sz="2800" dirty="0"/>
              <a:t>constitue</a:t>
            </a:r>
            <a:r>
              <a:rPr dirty="0">
                <a:solidFill>
                  <a:schemeClr val="accent1"/>
                </a:solidFill>
              </a:rPr>
              <a:t> une approximation valable et utile</a:t>
            </a:r>
            <a:r>
              <a:rPr dirty="0"/>
              <a:t> des données.</a:t>
            </a:r>
            <a:endParaRPr lang="fr-FR" dirty="0"/>
          </a:p>
        </p:txBody>
      </p:sp>
    </p:spTree>
    <p:extLst>
      <p:ext uri="{BB962C8B-B14F-4D97-AF65-F5344CB8AC3E}">
        <p14:creationId xmlns:p14="http://schemas.microsoft.com/office/powerpoint/2010/main" val="25796445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Example</a:t>
            </a:r>
            <a:r>
              <a:rPr lang="fr-FR" dirty="0"/>
              <a:t> </a:t>
            </a:r>
          </a:p>
        </p:txBody>
      </p:sp>
      <p:pic>
        <p:nvPicPr>
          <p:cNvPr id="7170" name="Picture 2"/>
          <p:cNvPicPr>
            <a:picLocks noGrp="1" noChangeAspect="1" noChangeArrowheads="1"/>
          </p:cNvPicPr>
          <p:nvPr>
            <p:ph idx="1"/>
          </p:nvPr>
        </p:nvPicPr>
        <p:blipFill>
          <a:blip r:embed="rId2"/>
          <a:srcRect/>
          <a:stretch>
            <a:fillRect/>
          </a:stretch>
        </p:blipFill>
        <p:spPr bwMode="auto">
          <a:xfrm>
            <a:off x="131852" y="1571617"/>
            <a:ext cx="4071968" cy="2786083"/>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4357686" y="1357304"/>
            <a:ext cx="4500594" cy="3161132"/>
          </a:xfrm>
          <a:prstGeom prst="rect">
            <a:avLst/>
          </a:prstGeom>
          <a:noFill/>
          <a:ln w="9525">
            <a:noFill/>
            <a:miter lim="800000"/>
            <a:headEnd/>
            <a:tailEnd/>
          </a:ln>
          <a:effectLst/>
        </p:spPr>
      </p:pic>
      <p:sp>
        <p:nvSpPr>
          <p:cNvPr id="6" name="Rectangle 5"/>
          <p:cNvSpPr/>
          <p:nvPr/>
        </p:nvSpPr>
        <p:spPr>
          <a:xfrm>
            <a:off x="285720" y="4572014"/>
            <a:ext cx="8429684" cy="369332"/>
          </a:xfrm>
          <a:prstGeom prst="rect">
            <a:avLst/>
          </a:prstGeom>
        </p:spPr>
        <p:txBody>
          <a:bodyPr wrap="square">
            <a:spAutoFit/>
          </a:bodyPr>
          <a:lstStyle/>
          <a:p>
            <a:r>
              <a:t>https://developers.google.com/machine-learning/data-prep/transform/bucketing</a:t>
            </a:r>
            <a:endParaRPr lang="fr-FR"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Feature crosses</a:t>
            </a:r>
            <a:endParaRPr lang="fr-FR" dirty="0"/>
          </a:p>
        </p:txBody>
      </p:sp>
      <p:sp>
        <p:nvSpPr>
          <p:cNvPr id="3" name="Espace réservé du contenu 2"/>
          <p:cNvSpPr>
            <a:spLocks noGrp="1"/>
          </p:cNvSpPr>
          <p:nvPr>
            <p:ph idx="1"/>
          </p:nvPr>
        </p:nvSpPr>
        <p:spPr/>
        <p:txBody>
          <a:bodyPr>
            <a:normAutofit fontScale="92500" lnSpcReduction="10000"/>
          </a:bodyPr>
          <a:lstStyle/>
          <a:p>
            <a:r>
              <a:rPr lang="en-US" b="1" dirty="0"/>
              <a:t>Feature crosses</a:t>
            </a:r>
            <a:r>
              <a:rPr lang="en-US" dirty="0"/>
              <a:t> (</a:t>
            </a:r>
            <a:r>
              <a:rPr b="1" i="1" dirty="0"/>
              <a:t>croisements de caractéristiques</a:t>
            </a:r>
            <a:r>
              <a:rPr dirty="0"/>
              <a:t>) sont un moyen unique de combiner deux attributs catégoriques ou plus en un seul.</a:t>
            </a:r>
            <a:r>
              <a:rPr lang="en-US" dirty="0"/>
              <a:t> </a:t>
            </a:r>
          </a:p>
          <a:p>
            <a:r>
              <a:rPr dirty="0"/>
              <a:t>C'est une technique extrêmement utile, lorsque certaines caractéristiques désignent ensemble une propriété mieux qu'individuellement.</a:t>
            </a:r>
          </a:p>
          <a:p>
            <a:pPr lvl="2"/>
            <a:r>
              <a:rPr dirty="0"/>
              <a:t>Mathématiquement, vous faites un produit croisé entre toutes les valeurs possibles des caractéristiques catégorielles.</a:t>
            </a:r>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Example</a:t>
            </a:r>
            <a:r>
              <a:rPr lang="fr-FR" dirty="0"/>
              <a:t> </a:t>
            </a:r>
          </a:p>
        </p:txBody>
      </p:sp>
      <p:pic>
        <p:nvPicPr>
          <p:cNvPr id="4" name="Picture 2"/>
          <p:cNvPicPr>
            <a:picLocks noGrp="1" noChangeAspect="1" noChangeArrowheads="1"/>
          </p:cNvPicPr>
          <p:nvPr>
            <p:ph idx="1"/>
          </p:nvPr>
        </p:nvPicPr>
        <p:blipFill>
          <a:blip r:embed="rId2"/>
          <a:srcRect/>
          <a:stretch>
            <a:fillRect/>
          </a:stretch>
        </p:blipFill>
        <p:spPr bwMode="auto">
          <a:xfrm>
            <a:off x="2071670" y="1281817"/>
            <a:ext cx="4786345" cy="3733592"/>
          </a:xfrm>
          <a:prstGeom prst="rect">
            <a:avLst/>
          </a:prstGeom>
          <a:noFill/>
          <a:ln w="9525">
            <a:noFill/>
            <a:miter lim="800000"/>
            <a:headEnd/>
            <a:tailEnd/>
          </a:ln>
          <a:effec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Feature crosses</a:t>
            </a:r>
            <a:endParaRPr lang="fr-FR" dirty="0"/>
          </a:p>
        </p:txBody>
      </p:sp>
      <p:sp>
        <p:nvSpPr>
          <p:cNvPr id="3" name="Espace réservé du contenu 2"/>
          <p:cNvSpPr>
            <a:spLocks noGrp="1"/>
          </p:cNvSpPr>
          <p:nvPr>
            <p:ph idx="1"/>
          </p:nvPr>
        </p:nvSpPr>
        <p:spPr/>
        <p:txBody>
          <a:bodyPr/>
          <a:lstStyle/>
          <a:p>
            <a:r>
              <a:rPr dirty="0"/>
              <a:t>Considérons une caractéristique A, avec deux valeurs possibles {A1, A2}. Soit B une caractéristique avec deux possibilités {B1, B2}. Alors, un croisement entre A et B (appelons-le AB) prend l'une des valeurs suivantes: {(A1, B1), (A1, B2), (A2, B1), (A2, B2)}.</a:t>
            </a:r>
            <a:endParaRPr lang="fr-FR"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Example</a:t>
            </a:r>
            <a:r>
              <a:rPr lang="fr-FR" dirty="0"/>
              <a:t> </a:t>
            </a:r>
          </a:p>
        </p:txBody>
      </p:sp>
      <p:sp>
        <p:nvSpPr>
          <p:cNvPr id="7" name="Espace réservé du contenu 6"/>
          <p:cNvSpPr>
            <a:spLocks noGrp="1"/>
          </p:cNvSpPr>
          <p:nvPr>
            <p:ph sz="quarter" idx="13"/>
          </p:nvPr>
        </p:nvSpPr>
        <p:spPr/>
        <p:txBody>
          <a:bodyPr>
            <a:normAutofit/>
          </a:bodyPr>
          <a:lstStyle/>
          <a:p>
            <a:r>
              <a:rPr sz="1800"/>
              <a:t>Tout d’abord, vous auriez intérêt à regrouper les valeurs X, Y </a:t>
            </a:r>
            <a:r>
              <a:rPr lang="en-US" sz="1800" dirty="0" err="1"/>
              <a:t>respectivement</a:t>
            </a:r>
            <a:r>
              <a:rPr lang="en-US" sz="1800" dirty="0"/>
              <a:t> </a:t>
            </a:r>
            <a:r>
              <a:rPr sz="1800"/>
              <a:t>dans</a:t>
            </a:r>
          </a:p>
          <a:p>
            <a:r>
              <a:rPr lang="en-US" sz="1800" dirty="0"/>
              <a:t> {x &lt; 0, x &gt;= 0} &amp; {y &lt; 0, y &gt;= 0}. </a:t>
            </a:r>
          </a:p>
          <a:p>
            <a:r>
              <a:rPr sz="1800"/>
              <a:t>Appelons-les {Xn, Xn} et {Yn, Up}</a:t>
            </a:r>
            <a:r>
              <a:rPr lang="en-US" sz="1800" dirty="0"/>
              <a:t>.</a:t>
            </a:r>
          </a:p>
          <a:p>
            <a:r>
              <a:rPr sz="1800"/>
              <a:t>Il est assez évident que les </a:t>
            </a:r>
            <a:r>
              <a:rPr sz="1800">
                <a:solidFill>
                  <a:srgbClr val="FF0000"/>
                </a:solidFill>
              </a:rPr>
              <a:t>quadrants I et III </a:t>
            </a:r>
            <a:r>
              <a:rPr sz="1800"/>
              <a:t>correspondent à la classe rouge et que les</a:t>
            </a:r>
            <a:r>
              <a:rPr sz="1800">
                <a:solidFill>
                  <a:srgbClr val="0070C0"/>
                </a:solidFill>
              </a:rPr>
              <a:t> quadrants II et IV </a:t>
            </a:r>
            <a:r>
              <a:rPr sz="1800"/>
              <a:t>contiennent la classe bleue.</a:t>
            </a:r>
            <a:endParaRPr lang="fr-FR" sz="1800" dirty="0"/>
          </a:p>
        </p:txBody>
      </p:sp>
      <p:pic>
        <p:nvPicPr>
          <p:cNvPr id="9" name="Picture 2"/>
          <p:cNvPicPr>
            <a:picLocks noGrp="1" noChangeAspect="1" noChangeArrowheads="1"/>
          </p:cNvPicPr>
          <p:nvPr>
            <p:ph sz="quarter" idx="14"/>
          </p:nvPr>
        </p:nvPicPr>
        <p:blipFill>
          <a:blip r:embed="rId3"/>
          <a:srcRect/>
          <a:stretch>
            <a:fillRect/>
          </a:stretch>
        </p:blipFill>
        <p:spPr bwMode="auto">
          <a:xfrm>
            <a:off x="4930319" y="1309812"/>
            <a:ext cx="3715662" cy="2905012"/>
          </a:xfrm>
          <a:prstGeom prst="rect">
            <a:avLst/>
          </a:prstGeom>
          <a:noFill/>
          <a:ln w="9525">
            <a:noFill/>
            <a:miter lim="800000"/>
            <a:headEnd/>
            <a:tailEnd/>
          </a:ln>
          <a:effectLst/>
        </p:spPr>
      </p:pic>
      <p:sp>
        <p:nvSpPr>
          <p:cNvPr id="10" name="Rectangle 9"/>
          <p:cNvSpPr/>
          <p:nvPr/>
        </p:nvSpPr>
        <p:spPr>
          <a:xfrm>
            <a:off x="642910" y="4148750"/>
            <a:ext cx="8143932" cy="923330"/>
          </a:xfrm>
          <a:prstGeom prst="rect">
            <a:avLst/>
          </a:prstGeom>
        </p:spPr>
        <p:txBody>
          <a:bodyPr wrap="square">
            <a:spAutoFit/>
          </a:bodyPr>
          <a:lstStyle/>
          <a:p>
            <a:r>
              <a:rPr dirty="0"/>
              <a:t>Donc, si vous pouviez maintenant croiser les caractéristiques X et Y dans un seul quadrant, vous auriez essentiellement {I, II, III, IV} équivalent à {(</a:t>
            </a:r>
            <a:r>
              <a:rPr dirty="0" err="1"/>
              <a:t>Xp</a:t>
            </a:r>
            <a:r>
              <a:rPr dirty="0"/>
              <a:t>, </a:t>
            </a:r>
            <a:r>
              <a:rPr dirty="0" err="1"/>
              <a:t>Yp</a:t>
            </a:r>
            <a:r>
              <a:rPr dirty="0"/>
              <a:t>), (</a:t>
            </a:r>
            <a:r>
              <a:rPr dirty="0" err="1"/>
              <a:t>Xn</a:t>
            </a:r>
            <a:r>
              <a:rPr dirty="0"/>
              <a:t>, </a:t>
            </a:r>
            <a:r>
              <a:rPr dirty="0" err="1"/>
              <a:t>Yp</a:t>
            </a:r>
            <a:r>
              <a:rPr dirty="0"/>
              <a:t>), (</a:t>
            </a:r>
            <a:r>
              <a:rPr dirty="0" err="1"/>
              <a:t>Xn</a:t>
            </a:r>
            <a:r>
              <a:rPr dirty="0"/>
              <a:t>, </a:t>
            </a:r>
            <a:r>
              <a:rPr dirty="0" err="1"/>
              <a:t>Yn</a:t>
            </a:r>
            <a:r>
              <a:rPr dirty="0"/>
              <a:t>), (</a:t>
            </a:r>
            <a:r>
              <a:rPr dirty="0" err="1"/>
              <a:t>Xp</a:t>
            </a:r>
            <a:r>
              <a:rPr dirty="0"/>
              <a:t>, </a:t>
            </a:r>
            <a:r>
              <a:rPr dirty="0" err="1"/>
              <a:t>Yn</a:t>
            </a:r>
            <a:r>
              <a:rPr dirty="0"/>
              <a:t>)}.</a:t>
            </a:r>
            <a:endParaRPr lang="fr-FR"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err="1"/>
              <a:t>Example</a:t>
            </a:r>
            <a:r>
              <a:rPr lang="fr-FR" dirty="0"/>
              <a:t> </a:t>
            </a:r>
          </a:p>
        </p:txBody>
      </p:sp>
      <p:sp>
        <p:nvSpPr>
          <p:cNvPr id="6" name="Espace réservé du contenu 5"/>
          <p:cNvSpPr>
            <a:spLocks noGrp="1"/>
          </p:cNvSpPr>
          <p:nvPr>
            <p:ph sz="quarter" idx="13"/>
          </p:nvPr>
        </p:nvSpPr>
        <p:spPr/>
        <p:txBody>
          <a:bodyPr>
            <a:normAutofit fontScale="92500" lnSpcReduction="20000"/>
          </a:bodyPr>
          <a:lstStyle/>
          <a:p>
            <a:pPr fontAlgn="base"/>
            <a:r>
              <a:t>supposons que vous définissiez les caractéristiques modifiées </a:t>
            </a:r>
            <a:r>
              <a:rPr lang="en-US" dirty="0"/>
              <a:t>: </a:t>
            </a:r>
            <a:r>
              <a:rPr lang="en-US" dirty="0" err="1"/>
              <a:t>X</a:t>
            </a:r>
            <a:r>
              <a:rPr lang="en-US" baseline="-25000" dirty="0" err="1"/>
              <a:t>sign</a:t>
            </a:r>
            <a:r>
              <a:rPr lang="en-US" dirty="0"/>
              <a:t>, </a:t>
            </a:r>
            <a:r>
              <a:rPr lang="en-US" dirty="0" err="1"/>
              <a:t>Y</a:t>
            </a:r>
            <a:r>
              <a:rPr lang="en-US" baseline="-25000" dirty="0" err="1"/>
              <a:t>sign</a:t>
            </a:r>
            <a:endParaRPr lang="en-US" baseline="-25000" dirty="0"/>
          </a:p>
          <a:p>
            <a:pPr fontAlgn="base"/>
            <a:r>
              <a:rPr sz="2600"/>
              <a:t>Maintenant, vous pouvez simplement définir une nouvelle caractéristique</a:t>
            </a:r>
            <a:r>
              <a:rPr lang="en-US" dirty="0"/>
              <a:t> </a:t>
            </a:r>
            <a:r>
              <a:t>comme</a:t>
            </a:r>
            <a:r>
              <a:rPr lang="en-US" dirty="0"/>
              <a:t> suit : </a:t>
            </a:r>
          </a:p>
          <a:p>
            <a:pPr fontAlgn="base">
              <a:buNone/>
            </a:pPr>
            <a:r>
              <a:rPr lang="en-US" dirty="0"/>
              <a:t>			 </a:t>
            </a:r>
            <a:r>
              <a:rPr lang="en-US" dirty="0" err="1"/>
              <a:t>X</a:t>
            </a:r>
            <a:r>
              <a:rPr lang="en-US" baseline="-25000" dirty="0" err="1"/>
              <a:t>sign</a:t>
            </a:r>
            <a:r>
              <a:rPr lang="en-US" dirty="0"/>
              <a:t>=         </a:t>
            </a:r>
            <a:r>
              <a:rPr lang="en-US" sz="2400" dirty="0"/>
              <a:t>and  </a:t>
            </a:r>
            <a:r>
              <a:rPr lang="en-US" sz="2400" dirty="0" err="1"/>
              <a:t>Y</a:t>
            </a:r>
            <a:r>
              <a:rPr lang="en-US" sz="2400" baseline="-25000" dirty="0" err="1"/>
              <a:t>sign</a:t>
            </a:r>
            <a:r>
              <a:rPr lang="en-US" sz="2400" dirty="0"/>
              <a:t> =</a:t>
            </a:r>
            <a:endParaRPr lang="en-US" dirty="0"/>
          </a:p>
          <a:p>
            <a:pPr fontAlgn="base"/>
            <a:r>
              <a:rPr lang="en-US" dirty="0"/>
              <a:t> </a:t>
            </a:r>
          </a:p>
          <a:p>
            <a:pPr fontAlgn="base"/>
            <a:r>
              <a:t>Quadrant</a:t>
            </a:r>
            <a:r>
              <a:rPr baseline="-25000"/>
              <a:t>odd</a:t>
            </a:r>
            <a:r>
              <a:rPr lang="en-US" dirty="0"/>
              <a:t> = </a:t>
            </a:r>
            <a:r>
              <a:rPr lang="en-US" dirty="0" err="1"/>
              <a:t>X</a:t>
            </a:r>
            <a:r>
              <a:rPr lang="en-US" baseline="-25000" dirty="0" err="1"/>
              <a:t>sign</a:t>
            </a:r>
            <a:r>
              <a:rPr lang="en-US" dirty="0"/>
              <a:t> </a:t>
            </a:r>
            <a:r>
              <a:rPr lang="en-US" dirty="0" err="1"/>
              <a:t>Y</a:t>
            </a:r>
            <a:r>
              <a:rPr lang="en-US" baseline="-25000" dirty="0" err="1"/>
              <a:t>sign</a:t>
            </a:r>
            <a:endParaRPr lang="en-US" dirty="0"/>
          </a:p>
          <a:p>
            <a:pPr fontAlgn="base"/>
            <a:r>
              <a:rPr lang="en-US" dirty="0" err="1"/>
              <a:t>Thats</a:t>
            </a:r>
            <a:r>
              <a:rPr lang="en-US" dirty="0"/>
              <a:t> all! If , </a:t>
            </a:r>
            <a:r>
              <a:t>Quadrant</a:t>
            </a:r>
            <a:r>
              <a:rPr baseline="-25000"/>
              <a:t>odd</a:t>
            </a:r>
            <a:r>
              <a:t> =1</a:t>
            </a:r>
            <a:r>
              <a:rPr lang="en-US" dirty="0"/>
              <a:t> the class is Red. Else, Blue!</a:t>
            </a:r>
          </a:p>
          <a:p>
            <a:endParaRPr lang="fr-FR" dirty="0"/>
          </a:p>
        </p:txBody>
      </p:sp>
      <p:sp>
        <p:nvSpPr>
          <p:cNvPr id="7" name="ZoneTexte 6"/>
          <p:cNvSpPr txBox="1"/>
          <p:nvPr/>
        </p:nvSpPr>
        <p:spPr>
          <a:xfrm>
            <a:off x="5572132" y="2711237"/>
            <a:ext cx="571504" cy="646331"/>
          </a:xfrm>
          <a:prstGeom prst="rect">
            <a:avLst/>
          </a:prstGeom>
          <a:noFill/>
        </p:spPr>
        <p:txBody>
          <a:bodyPr wrap="square" rtlCol="0">
            <a:spAutoFit/>
          </a:bodyPr>
          <a:lstStyle/>
          <a:p>
            <a:pPr algn="ctr"/>
            <a:r>
              <a:rPr lang="fr-FR" dirty="0"/>
              <a:t>Y</a:t>
            </a:r>
          </a:p>
          <a:p>
            <a:r>
              <a:rPr lang="fr-FR" dirty="0"/>
              <a:t>|y|</a:t>
            </a:r>
          </a:p>
        </p:txBody>
      </p:sp>
      <p:cxnSp>
        <p:nvCxnSpPr>
          <p:cNvPr id="9" name="Connecteur droit 8"/>
          <p:cNvCxnSpPr>
            <a:stCxn id="7" idx="1"/>
            <a:endCxn id="7" idx="3"/>
          </p:cNvCxnSpPr>
          <p:nvPr/>
        </p:nvCxnSpPr>
        <p:spPr>
          <a:xfrm rot="10800000" flipH="1">
            <a:off x="5572132" y="3034403"/>
            <a:ext cx="571504" cy="1588"/>
          </a:xfrm>
          <a:prstGeom prst="line">
            <a:avLst/>
          </a:prstGeom>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3357554" y="2711237"/>
            <a:ext cx="571504" cy="646331"/>
          </a:xfrm>
          <a:prstGeom prst="rect">
            <a:avLst/>
          </a:prstGeom>
          <a:noFill/>
        </p:spPr>
        <p:txBody>
          <a:bodyPr wrap="square" rtlCol="0">
            <a:spAutoFit/>
          </a:bodyPr>
          <a:lstStyle/>
          <a:p>
            <a:pPr algn="ctr"/>
            <a:r>
              <a:rPr lang="fr-FR" dirty="0"/>
              <a:t>x</a:t>
            </a:r>
          </a:p>
          <a:p>
            <a:r>
              <a:rPr lang="fr-FR" dirty="0"/>
              <a:t>|x|</a:t>
            </a:r>
          </a:p>
        </p:txBody>
      </p:sp>
      <p:cxnSp>
        <p:nvCxnSpPr>
          <p:cNvPr id="11" name="Connecteur droit 10"/>
          <p:cNvCxnSpPr>
            <a:stCxn id="10" idx="1"/>
            <a:endCxn id="10" idx="3"/>
          </p:cNvCxnSpPr>
          <p:nvPr/>
        </p:nvCxnSpPr>
        <p:spPr>
          <a:xfrm rot="10800000" flipH="1">
            <a:off x="3357554" y="3034403"/>
            <a:ext cx="571504"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i="1" dirty="0"/>
              <a:t>Feature selection</a:t>
            </a:r>
            <a:endParaRPr lang="fr-FR" dirty="0"/>
          </a:p>
        </p:txBody>
      </p:sp>
      <p:sp>
        <p:nvSpPr>
          <p:cNvPr id="3" name="Espace réservé du contenu 2"/>
          <p:cNvSpPr>
            <a:spLocks noGrp="1"/>
          </p:cNvSpPr>
          <p:nvPr>
            <p:ph sz="quarter" idx="13"/>
          </p:nvPr>
        </p:nvSpPr>
        <p:spPr>
          <a:xfrm>
            <a:off x="609600" y="1352550"/>
            <a:ext cx="8153400" cy="3648092"/>
          </a:xfrm>
        </p:spPr>
        <p:txBody>
          <a:bodyPr>
            <a:normAutofit fontScale="85000" lnSpcReduction="20000"/>
          </a:bodyPr>
          <a:lstStyle/>
          <a:p>
            <a:r>
              <a:rPr lang="en-US" i="1" dirty="0"/>
              <a:t>Feature selection… </a:t>
            </a:r>
            <a:r>
              <a:rPr i="1" dirty="0"/>
              <a:t> désigne le processus de </a:t>
            </a:r>
            <a:r>
              <a:rPr i="1" dirty="0">
                <a:solidFill>
                  <a:srgbClr val="00B050"/>
                </a:solidFill>
              </a:rPr>
              <a:t>sélection d'un sous-ensemble de caractéristiques </a:t>
            </a:r>
            <a:r>
              <a:rPr i="1" u="sng" dirty="0">
                <a:solidFill>
                  <a:srgbClr val="00B050"/>
                </a:solidFill>
              </a:rPr>
              <a:t>pertinentes</a:t>
            </a:r>
            <a:r>
              <a:rPr i="1" dirty="0">
                <a:solidFill>
                  <a:srgbClr val="00B050"/>
                </a:solidFill>
              </a:rPr>
              <a:t> </a:t>
            </a:r>
            <a:r>
              <a:rPr i="1" dirty="0"/>
              <a:t>à utiliser dans la construction d'un modèle</a:t>
            </a:r>
            <a:endParaRPr lang="en-US" i="1" dirty="0"/>
          </a:p>
          <a:p>
            <a:pPr fontAlgn="base"/>
            <a:r>
              <a:rPr lang="en-US" dirty="0"/>
              <a:t>Feature selection </a:t>
            </a:r>
            <a:r>
              <a:rPr dirty="0"/>
              <a:t>est un autre élément clé du processus d’apprentissage automatique appliqué, comme la sélection du modèle.</a:t>
            </a:r>
            <a:endParaRPr lang="en-US" dirty="0"/>
          </a:p>
          <a:p>
            <a:pPr fontAlgn="base"/>
            <a:r>
              <a:rPr dirty="0"/>
              <a:t>Il est important de considérer la </a:t>
            </a:r>
            <a:r>
              <a:rPr i="1" dirty="0">
                <a:solidFill>
                  <a:srgbClr val="00B050"/>
                </a:solidFill>
              </a:rPr>
              <a:t>sélection des caractéristiques </a:t>
            </a:r>
            <a:r>
              <a:rPr dirty="0"/>
              <a:t>comme une partie du processus de sélection du modèle. Si vous ne le faites pas, vous risquez d'introduire par inadvertance des biais dans vos modèles, ce qui peut entraîner un sur-apprentissage.</a:t>
            </a:r>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Feature selection</a:t>
            </a:r>
            <a:endParaRPr lang="fr-FR" dirty="0"/>
          </a:p>
        </p:txBody>
      </p:sp>
      <p:sp>
        <p:nvSpPr>
          <p:cNvPr id="3" name="Espace réservé du contenu 2"/>
          <p:cNvSpPr>
            <a:spLocks noGrp="1"/>
          </p:cNvSpPr>
          <p:nvPr>
            <p:ph sz="quarter" idx="13"/>
          </p:nvPr>
        </p:nvSpPr>
        <p:spPr>
          <a:xfrm>
            <a:off x="609600" y="1352550"/>
            <a:ext cx="8153400" cy="3505216"/>
          </a:xfrm>
        </p:spPr>
        <p:txBody>
          <a:bodyPr>
            <a:normAutofit fontScale="92500"/>
          </a:bodyPr>
          <a:lstStyle/>
          <a:p>
            <a:r>
              <a:t>La</a:t>
            </a:r>
            <a:r>
              <a:rPr>
                <a:solidFill>
                  <a:schemeClr val="accent6"/>
                </a:solidFill>
              </a:rPr>
              <a:t> sélection des caractéristiques </a:t>
            </a:r>
            <a:r>
              <a:t>est</a:t>
            </a:r>
            <a:r>
              <a:rPr>
                <a:solidFill>
                  <a:schemeClr val="accent6"/>
                </a:solidFill>
              </a:rPr>
              <a:t> </a:t>
            </a:r>
            <a:r>
              <a:rPr>
                <a:solidFill>
                  <a:srgbClr val="FF0000"/>
                </a:solidFill>
              </a:rPr>
              <a:t>différente</a:t>
            </a:r>
            <a:r>
              <a:rPr>
                <a:solidFill>
                  <a:schemeClr val="accent6"/>
                </a:solidFill>
              </a:rPr>
              <a:t> </a:t>
            </a:r>
            <a:r>
              <a:t>de la </a:t>
            </a:r>
            <a:r>
              <a:rPr>
                <a:solidFill>
                  <a:schemeClr val="accent6"/>
                </a:solidFill>
              </a:rPr>
              <a:t>réduction de la dimension. </a:t>
            </a:r>
            <a:r>
              <a:t>Les deux méthodes cherchent à réduire le nombre d'attributs dans le jeu de données, mais une méthode de réduction de dimension consiste à </a:t>
            </a:r>
            <a:r>
              <a:rPr>
                <a:solidFill>
                  <a:srgbClr val="0070C0"/>
                </a:solidFill>
              </a:rPr>
              <a:t>créer de nouvelles </a:t>
            </a:r>
            <a:r>
              <a:t>combinaisons d'attributs, alors que les méthodes de sélection des caractéristiques</a:t>
            </a:r>
            <a:r>
              <a:rPr>
                <a:solidFill>
                  <a:schemeClr val="accent6"/>
                </a:solidFill>
              </a:rPr>
              <a:t> </a:t>
            </a:r>
            <a:r>
              <a:rPr>
                <a:solidFill>
                  <a:srgbClr val="0070C0"/>
                </a:solidFill>
              </a:rPr>
              <a:t>incluant et excluan</a:t>
            </a:r>
            <a:r>
              <a:t>t les attributs présents dans les données </a:t>
            </a:r>
            <a:r>
              <a:rPr>
                <a:solidFill>
                  <a:srgbClr val="0070C0"/>
                </a:solidFill>
              </a:rPr>
              <a:t>sans les modifier</a:t>
            </a:r>
            <a:r>
              <a:t>.</a:t>
            </a:r>
          </a:p>
          <a:p>
            <a:endParaRPr lang="fr-FR"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Feature Selection</a:t>
            </a:r>
            <a:endParaRPr lang="fr-FR" dirty="0"/>
          </a:p>
        </p:txBody>
      </p:sp>
      <p:sp>
        <p:nvSpPr>
          <p:cNvPr id="3" name="Espace réservé du contenu 2"/>
          <p:cNvSpPr>
            <a:spLocks noGrp="1"/>
          </p:cNvSpPr>
          <p:nvPr>
            <p:ph sz="quarter" idx="13"/>
          </p:nvPr>
        </p:nvSpPr>
        <p:spPr/>
        <p:txBody>
          <a:bodyPr>
            <a:normAutofit fontScale="92500"/>
          </a:bodyPr>
          <a:lstStyle/>
          <a:p>
            <a:r>
              <a:rPr lang="en-US" b="1" dirty="0"/>
              <a:t>Feature Selection</a:t>
            </a:r>
            <a:r>
              <a:rPr lang="en-US" dirty="0"/>
              <a:t> : </a:t>
            </a:r>
            <a:r>
              <a:t>Utilisation de certains algorithmes pour sélectionner automatiquement un sous-ensemble de </a:t>
            </a:r>
            <a:r>
              <a:rPr lang="en-US" dirty="0"/>
              <a:t>Features</a:t>
            </a:r>
            <a:r>
              <a:rPr lang="en-US" b="1" dirty="0"/>
              <a:t> </a:t>
            </a:r>
            <a:r>
              <a:t>d'origine pour le modèle final.</a:t>
            </a:r>
            <a:endParaRPr lang="en-US" dirty="0"/>
          </a:p>
          <a:p>
            <a:endParaRPr lang="en-US" dirty="0"/>
          </a:p>
          <a:p>
            <a:r>
              <a:t>Ici, vous ne créez pas / ne modifiez pas vos caractéristiques actuelles, vous les raffinez pour réduire le bruit / la redondance.</a:t>
            </a:r>
            <a:endParaRPr lang="fr-FR" dirty="0"/>
          </a:p>
        </p:txBody>
      </p:sp>
      <p:sp>
        <p:nvSpPr>
          <p:cNvPr id="4" name="Rectangle 3"/>
          <p:cNvSpPr/>
          <p:nvPr/>
        </p:nvSpPr>
        <p:spPr>
          <a:xfrm>
            <a:off x="714348" y="4572014"/>
            <a:ext cx="7929618" cy="369332"/>
          </a:xfrm>
          <a:prstGeom prst="rect">
            <a:avLst/>
          </a:prstGeom>
        </p:spPr>
        <p:txBody>
          <a:bodyPr wrap="square">
            <a:spAutoFit/>
          </a:bodyPr>
          <a:lstStyle/>
          <a:p>
            <a:r>
              <a:t>Voir: http://jmlr.csail.mit.edu/papers/volume3/guyon03a/guyon03a.pdf</a:t>
            </a:r>
            <a:endParaRPr lang="fr-FR"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i="1" dirty="0"/>
              <a:t>Feature selection</a:t>
            </a:r>
            <a:endParaRPr lang="fr-FR" dirty="0"/>
          </a:p>
        </p:txBody>
      </p:sp>
      <p:sp>
        <p:nvSpPr>
          <p:cNvPr id="3" name="Espace réservé du contenu 2"/>
          <p:cNvSpPr>
            <a:spLocks noGrp="1"/>
          </p:cNvSpPr>
          <p:nvPr>
            <p:ph sz="quarter" idx="13"/>
          </p:nvPr>
        </p:nvSpPr>
        <p:spPr/>
        <p:txBody>
          <a:bodyPr>
            <a:normAutofit/>
          </a:bodyPr>
          <a:lstStyle/>
          <a:p>
            <a:r>
              <a:rPr lang="en-US" sz="2400" i="1" dirty="0"/>
              <a:t>Feature selection </a:t>
            </a:r>
            <a:r>
              <a:rPr sz="2400" i="1"/>
              <a:t>est utile en soi, mais elle agit principalement comme un filtre, en désactivant les caractéristiques inutiles.</a:t>
            </a:r>
            <a:endParaRPr lang="en-US" sz="2400" i="1" dirty="0"/>
          </a:p>
          <a:p>
            <a:endParaRPr lang="en-US" sz="2400" i="1" dirty="0"/>
          </a:p>
          <a:p>
            <a:r>
              <a:rPr sz="2400"/>
              <a:t>Les méthodes de sélection de caractéristiques peuvent être utilisées pour identifier et désactiver les attributs inutiles, non pertinents et redondants des données qui ne contribuent pas à la précision d'un modèle prédictif ou qui peuvent en fait diminuer la précision du modèle.</a:t>
            </a:r>
            <a:endParaRPr lang="fr-FR"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p:cNvSpPr>
            <a:spLocks noGrp="1"/>
          </p:cNvSpPr>
          <p:nvPr>
            <p:ph type="body" sz="quarter" idx="10"/>
          </p:nvPr>
        </p:nvSpPr>
        <p:spPr/>
        <p:txBody>
          <a:bodyPr>
            <a:normAutofit fontScale="85000" lnSpcReduction="20000"/>
          </a:bodyPr>
          <a:lstStyle/>
          <a:p>
            <a:r>
              <a:rPr lang="fr-FR" dirty="0"/>
              <a:t>Neurone - Perceptron</a:t>
            </a:r>
          </a:p>
        </p:txBody>
      </p:sp>
      <p:pic>
        <p:nvPicPr>
          <p:cNvPr id="65542" name="Picture 6" descr="brain"/>
          <p:cNvPicPr>
            <a:picLocks noChangeAspect="1" noChangeArrowheads="1"/>
          </p:cNvPicPr>
          <p:nvPr/>
        </p:nvPicPr>
        <p:blipFill>
          <a:blip r:embed="rId2"/>
          <a:srcRect/>
          <a:stretch>
            <a:fillRect/>
          </a:stretch>
        </p:blipFill>
        <p:spPr bwMode="auto">
          <a:xfrm>
            <a:off x="2000232" y="910816"/>
            <a:ext cx="4714908" cy="3046808"/>
          </a:xfrm>
          <a:prstGeom prst="rect">
            <a:avLst/>
          </a:prstGeom>
          <a:noFill/>
        </p:spPr>
      </p:pic>
      <p:pic>
        <p:nvPicPr>
          <p:cNvPr id="65538" name="Picture 2" descr="Image associée"/>
          <p:cNvPicPr>
            <a:picLocks noChangeAspect="1" noChangeArrowheads="1"/>
          </p:cNvPicPr>
          <p:nvPr/>
        </p:nvPicPr>
        <p:blipFill>
          <a:blip r:embed="rId3"/>
          <a:srcRect/>
          <a:stretch>
            <a:fillRect/>
          </a:stretch>
        </p:blipFill>
        <p:spPr bwMode="auto">
          <a:xfrm>
            <a:off x="2214546" y="3115586"/>
            <a:ext cx="4500594" cy="2027915"/>
          </a:xfrm>
          <a:prstGeom prst="rect">
            <a:avLst/>
          </a:prstGeom>
          <a:ln>
            <a:noFill/>
          </a:ln>
          <a:effectLst>
            <a:softEdge rad="112500"/>
          </a:effectLst>
        </p:spPr>
      </p:pic>
      <mc:AlternateContent xmlns:mc="http://schemas.openxmlformats.org/markup-compatibility/2006" xmlns:p14="http://schemas.microsoft.com/office/powerpoint/2010/main">
        <mc:Choice Requires="p14">
          <p:contentPart p14:bwMode="auto" r:id="rId4">
            <p14:nvContentPartPr>
              <p14:cNvPr id="2" name="Encre 1">
                <a:extLst>
                  <a:ext uri="{FF2B5EF4-FFF2-40B4-BE49-F238E27FC236}">
                    <a16:creationId xmlns:a16="http://schemas.microsoft.com/office/drawing/2014/main" id="{3A16B65C-F62B-47F4-AAD5-657CF2D6B1C1}"/>
                  </a:ext>
                </a:extLst>
              </p14:cNvPr>
              <p14:cNvContentPartPr/>
              <p14:nvPr/>
            </p14:nvContentPartPr>
            <p14:xfrm>
              <a:off x="2219220" y="3738690"/>
              <a:ext cx="66960" cy="1328940"/>
            </p14:xfrm>
          </p:contentPart>
        </mc:Choice>
        <mc:Fallback xmlns="">
          <p:pic>
            <p:nvPicPr>
              <p:cNvPr id="2" name="Encre 1">
                <a:extLst>
                  <a:ext uri="{FF2B5EF4-FFF2-40B4-BE49-F238E27FC236}">
                    <a16:creationId xmlns:a16="http://schemas.microsoft.com/office/drawing/2014/main" id="{3A16B65C-F62B-47F4-AAD5-657CF2D6B1C1}"/>
                  </a:ext>
                </a:extLst>
              </p:cNvPr>
              <p:cNvPicPr/>
              <p:nvPr/>
            </p:nvPicPr>
            <p:blipFill>
              <a:blip r:embed="rId5"/>
              <a:stretch>
                <a:fillRect/>
              </a:stretch>
            </p:blipFill>
            <p:spPr>
              <a:xfrm>
                <a:off x="2203380" y="3675339"/>
                <a:ext cx="98280" cy="145564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Encre 2">
                <a:extLst>
                  <a:ext uri="{FF2B5EF4-FFF2-40B4-BE49-F238E27FC236}">
                    <a16:creationId xmlns:a16="http://schemas.microsoft.com/office/drawing/2014/main" id="{1A5526A4-9FF3-4285-8D9F-4A79A7E63DCF}"/>
                  </a:ext>
                </a:extLst>
              </p14:cNvPr>
              <p14:cNvContentPartPr/>
              <p14:nvPr/>
            </p14:nvContentPartPr>
            <p14:xfrm>
              <a:off x="2485980" y="3681450"/>
              <a:ext cx="52650" cy="1300320"/>
            </p14:xfrm>
          </p:contentPart>
        </mc:Choice>
        <mc:Fallback xmlns="">
          <p:pic>
            <p:nvPicPr>
              <p:cNvPr id="3" name="Encre 2">
                <a:extLst>
                  <a:ext uri="{FF2B5EF4-FFF2-40B4-BE49-F238E27FC236}">
                    <a16:creationId xmlns:a16="http://schemas.microsoft.com/office/drawing/2014/main" id="{1A5526A4-9FF3-4285-8D9F-4A79A7E63DCF}"/>
                  </a:ext>
                </a:extLst>
              </p:cNvPr>
              <p:cNvPicPr/>
              <p:nvPr/>
            </p:nvPicPr>
            <p:blipFill>
              <a:blip r:embed="rId7"/>
              <a:stretch>
                <a:fillRect/>
              </a:stretch>
            </p:blipFill>
            <p:spPr>
              <a:xfrm>
                <a:off x="2470221" y="3618090"/>
                <a:ext cx="83810" cy="1427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Encre 3">
                <a:extLst>
                  <a:ext uri="{FF2B5EF4-FFF2-40B4-BE49-F238E27FC236}">
                    <a16:creationId xmlns:a16="http://schemas.microsoft.com/office/drawing/2014/main" id="{1CAE840D-8678-4E46-9DFA-0E1528AEF8B9}"/>
                  </a:ext>
                </a:extLst>
              </p14:cNvPr>
              <p14:cNvContentPartPr/>
              <p14:nvPr/>
            </p14:nvContentPartPr>
            <p14:xfrm>
              <a:off x="1952730" y="3195720"/>
              <a:ext cx="4534110" cy="1914840"/>
            </p14:xfrm>
          </p:contentPart>
        </mc:Choice>
        <mc:Fallback xmlns="">
          <p:pic>
            <p:nvPicPr>
              <p:cNvPr id="4" name="Encre 3">
                <a:extLst>
                  <a:ext uri="{FF2B5EF4-FFF2-40B4-BE49-F238E27FC236}">
                    <a16:creationId xmlns:a16="http://schemas.microsoft.com/office/drawing/2014/main" id="{1CAE840D-8678-4E46-9DFA-0E1528AEF8B9}"/>
                  </a:ext>
                </a:extLst>
              </p:cNvPr>
              <p:cNvPicPr/>
              <p:nvPr/>
            </p:nvPicPr>
            <p:blipFill>
              <a:blip r:embed="rId9"/>
              <a:stretch>
                <a:fillRect/>
              </a:stretch>
            </p:blipFill>
            <p:spPr>
              <a:xfrm>
                <a:off x="1943370" y="3186360"/>
                <a:ext cx="4552830" cy="1933560"/>
              </a:xfrm>
              <a:prstGeom prst="rect">
                <a:avLst/>
              </a:prstGeom>
            </p:spPr>
          </p:pic>
        </mc:Fallback>
      </mc:AlternateContent>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i="1" dirty="0"/>
              <a:t>Objective </a:t>
            </a:r>
            <a:endParaRPr lang="fr-FR" dirty="0"/>
          </a:p>
        </p:txBody>
      </p:sp>
      <p:sp>
        <p:nvSpPr>
          <p:cNvPr id="3" name="Espace réservé du contenu 2"/>
          <p:cNvSpPr>
            <a:spLocks noGrp="1"/>
          </p:cNvSpPr>
          <p:nvPr>
            <p:ph sz="quarter" idx="13"/>
          </p:nvPr>
        </p:nvSpPr>
        <p:spPr/>
        <p:txBody>
          <a:bodyPr/>
          <a:lstStyle/>
          <a:p>
            <a:r>
              <a:rPr i="1"/>
              <a:t>L’objectif de la sélection des variables est </a:t>
            </a:r>
            <a:r>
              <a:rPr i="1">
                <a:solidFill>
                  <a:srgbClr val="0070C0"/>
                </a:solidFill>
              </a:rPr>
              <a:t>triple</a:t>
            </a:r>
            <a:r>
              <a:rPr i="1"/>
              <a:t>:</a:t>
            </a:r>
            <a:r>
              <a:rPr lang="en-US" i="1" dirty="0"/>
              <a:t> </a:t>
            </a:r>
          </a:p>
          <a:p>
            <a:pPr marL="834390" lvl="1" indent="-514350">
              <a:buFont typeface="+mj-lt"/>
              <a:buAutoNum type="arabicPeriod"/>
            </a:pPr>
            <a:r>
              <a:rPr i="1"/>
              <a:t>Améliorer les performances de prédiction des prédicteurs,</a:t>
            </a:r>
            <a:r>
              <a:rPr lang="en-US" i="1" dirty="0"/>
              <a:t> </a:t>
            </a:r>
          </a:p>
          <a:p>
            <a:pPr marL="834390" lvl="1" indent="-514350">
              <a:buFont typeface="+mj-lt"/>
              <a:buAutoNum type="arabicPeriod"/>
            </a:pPr>
            <a:r>
              <a:rPr i="1"/>
              <a:t>Fournir des prédicteurs plus rapides et plus économiques,</a:t>
            </a:r>
          </a:p>
          <a:p>
            <a:pPr marL="834390" lvl="1" indent="-514350">
              <a:buFont typeface="+mj-lt"/>
              <a:buAutoNum type="arabicPeriod"/>
            </a:pPr>
            <a:r>
              <a:rPr i="1"/>
              <a:t>Fournir une meilleure compréhension du processus sous-jacent qui a généré les données.</a:t>
            </a:r>
            <a:endParaRPr lang="fr-FR"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b="1" dirty="0"/>
              <a:t>Feature Selection Algorithms</a:t>
            </a:r>
            <a:endParaRPr lang="fr-FR" dirty="0"/>
          </a:p>
        </p:txBody>
      </p:sp>
      <p:sp>
        <p:nvSpPr>
          <p:cNvPr id="3" name="Espace réservé du contenu 2"/>
          <p:cNvSpPr>
            <a:spLocks noGrp="1"/>
          </p:cNvSpPr>
          <p:nvPr>
            <p:ph sz="quarter" idx="13"/>
          </p:nvPr>
        </p:nvSpPr>
        <p:spPr/>
        <p:txBody>
          <a:bodyPr/>
          <a:lstStyle/>
          <a:p>
            <a:pPr fontAlgn="base"/>
            <a:r>
              <a:rPr lang="en-US" dirty="0"/>
              <a:t>There are three general classes of feature selection algorithms: </a:t>
            </a:r>
          </a:p>
          <a:p>
            <a:pPr marL="834390" lvl="1" indent="-514350" fontAlgn="base">
              <a:buFont typeface="+mj-lt"/>
              <a:buAutoNum type="arabicPeriod"/>
            </a:pPr>
            <a:r>
              <a:rPr lang="en-US" dirty="0"/>
              <a:t>filter methods, </a:t>
            </a:r>
          </a:p>
          <a:p>
            <a:pPr marL="834390" lvl="1" indent="-514350" fontAlgn="base">
              <a:buFont typeface="+mj-lt"/>
              <a:buAutoNum type="arabicPeriod"/>
            </a:pPr>
            <a:r>
              <a:rPr lang="en-US" dirty="0"/>
              <a:t>wrapper methods </a:t>
            </a:r>
          </a:p>
          <a:p>
            <a:pPr marL="834390" lvl="1" indent="-514350" fontAlgn="base">
              <a:buFont typeface="+mj-lt"/>
              <a:buAutoNum type="arabicPeriod"/>
            </a:pPr>
            <a:r>
              <a:rPr lang="en-US" dirty="0"/>
              <a:t>and embedded methods.</a:t>
            </a:r>
          </a:p>
          <a:p>
            <a:endParaRPr lang="fr-FR"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Filter feature selection</a:t>
            </a:r>
            <a:endParaRPr lang="fr-FR" dirty="0"/>
          </a:p>
        </p:txBody>
      </p:sp>
      <p:sp>
        <p:nvSpPr>
          <p:cNvPr id="3" name="Espace réservé du contenu 2"/>
          <p:cNvSpPr>
            <a:spLocks noGrp="1"/>
          </p:cNvSpPr>
          <p:nvPr>
            <p:ph sz="quarter" idx="13"/>
          </p:nvPr>
        </p:nvSpPr>
        <p:spPr/>
        <p:txBody>
          <a:bodyPr>
            <a:normAutofit fontScale="92500" lnSpcReduction="10000"/>
          </a:bodyPr>
          <a:lstStyle/>
          <a:p>
            <a:pPr fontAlgn="base"/>
            <a:r>
              <a:t>Ce sont des methodes qui applique une mesure statistique pour donner un score a chaque feature . </a:t>
            </a:r>
          </a:p>
          <a:p>
            <a:pPr fontAlgn="base"/>
            <a:r>
              <a:t>Les features sont classées par score et chaque features sélectionnés pour être conservés ou supprimés de l'ensemble de données.</a:t>
            </a:r>
            <a:endParaRPr lang="en-US" dirty="0"/>
          </a:p>
          <a:p>
            <a:pPr lvl="1" fontAlgn="base"/>
            <a:r>
              <a:t>Parmi les exemples de méthodes de filtrage, citons le </a:t>
            </a:r>
            <a:r>
              <a:rPr lang="en-US" dirty="0"/>
              <a:t>Chi squared test, information gain et correlation coefficient scores.</a:t>
            </a:r>
          </a:p>
          <a:p>
            <a:endParaRPr lang="fr-FR"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Wrapper methods</a:t>
            </a:r>
            <a:endParaRPr lang="fr-FR" dirty="0"/>
          </a:p>
        </p:txBody>
      </p:sp>
      <p:sp>
        <p:nvSpPr>
          <p:cNvPr id="3" name="Espace réservé du contenu 2"/>
          <p:cNvSpPr>
            <a:spLocks noGrp="1"/>
          </p:cNvSpPr>
          <p:nvPr>
            <p:ph sz="quarter" idx="13"/>
          </p:nvPr>
        </p:nvSpPr>
        <p:spPr/>
        <p:txBody>
          <a:bodyPr>
            <a:normAutofit fontScale="70000" lnSpcReduction="20000"/>
          </a:bodyPr>
          <a:lstStyle/>
          <a:p>
            <a:pPr fontAlgn="base"/>
            <a:r>
              <a:t>Les méthodes wrappers considèrent la sélection d'un ensemble de caractéristiques comme un problème de </a:t>
            </a:r>
            <a:r>
              <a:rPr>
                <a:solidFill>
                  <a:srgbClr val="00B050"/>
                </a:solidFill>
              </a:rPr>
              <a:t>recherche</a:t>
            </a:r>
            <a:r>
              <a:t>, dans lequel différentes combinaisons sont préparées, évaluées et comparées à d'autres combinaisons.</a:t>
            </a:r>
            <a:r>
              <a:rPr lang="en-US" dirty="0"/>
              <a:t> </a:t>
            </a:r>
          </a:p>
          <a:p>
            <a:pPr fontAlgn="base"/>
            <a:r>
              <a:t>Un modèle prédictif est utilisé pour </a:t>
            </a:r>
            <a:r>
              <a:rPr>
                <a:solidFill>
                  <a:srgbClr val="00B050"/>
                </a:solidFill>
              </a:rPr>
              <a:t>évaluer</a:t>
            </a:r>
            <a:r>
              <a:t> une combinaison de caractéristiques et attribuer un score basé sur la </a:t>
            </a:r>
            <a:r>
              <a:rPr>
                <a:solidFill>
                  <a:srgbClr val="00B050"/>
                </a:solidFill>
              </a:rPr>
              <a:t>précision</a:t>
            </a:r>
            <a:r>
              <a:t> du modèle.</a:t>
            </a:r>
            <a:endParaRPr lang="en-US" dirty="0"/>
          </a:p>
          <a:p>
            <a:pPr fontAlgn="base"/>
            <a:r>
              <a:t>Le processus de recherche peut être méthodique, par exemple une recherche optimale, il peut être </a:t>
            </a:r>
            <a:r>
              <a:rPr b="1"/>
              <a:t>stochastique</a:t>
            </a:r>
            <a:r>
              <a:t>, comme un algorithme aléatoire, ou il peut utiliser des méthodes </a:t>
            </a:r>
            <a:r>
              <a:rPr b="1"/>
              <a:t>heuristiques</a:t>
            </a:r>
            <a:r>
              <a:t>, telles que les passes avant et arrière pour ajouter ou supprimer des entités.</a:t>
            </a:r>
          </a:p>
          <a:p>
            <a:pPr lvl="1" fontAlgn="base"/>
            <a:r>
              <a:rPr lang="fr-FR" dirty="0"/>
              <a:t>E</a:t>
            </a:r>
            <a:r>
              <a:t>xemple : Algorithme récursive d'élimination de feature</a:t>
            </a:r>
            <a:r>
              <a:rPr lang="en-US" dirty="0"/>
              <a:t>.</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b="1" dirty="0"/>
              <a:t>Embedded Methods</a:t>
            </a:r>
            <a:endParaRPr lang="fr-FR" dirty="0"/>
          </a:p>
        </p:txBody>
      </p:sp>
      <p:sp>
        <p:nvSpPr>
          <p:cNvPr id="3" name="Espace réservé du contenu 2"/>
          <p:cNvSpPr>
            <a:spLocks noGrp="1"/>
          </p:cNvSpPr>
          <p:nvPr>
            <p:ph sz="quarter" idx="13"/>
          </p:nvPr>
        </p:nvSpPr>
        <p:spPr>
          <a:xfrm>
            <a:off x="609600" y="1352550"/>
            <a:ext cx="8153400" cy="3576654"/>
          </a:xfrm>
        </p:spPr>
        <p:txBody>
          <a:bodyPr>
            <a:noAutofit/>
          </a:bodyPr>
          <a:lstStyle/>
          <a:p>
            <a:pPr fontAlgn="base"/>
            <a:r>
              <a:rPr sz="2000"/>
              <a:t>Les méthodes embedded déterminent quelles features contribuent le plus à la précision du modèle lors de sa création.</a:t>
            </a:r>
          </a:p>
          <a:p>
            <a:pPr fontAlgn="base"/>
            <a:r>
              <a:rPr sz="2000"/>
              <a:t>Le type le plus courant de ces méthodes est la méthode de </a:t>
            </a:r>
            <a:r>
              <a:rPr sz="2000">
                <a:solidFill>
                  <a:srgbClr val="00B050"/>
                </a:solidFill>
              </a:rPr>
              <a:t>régularisation</a:t>
            </a:r>
            <a:r>
              <a:rPr sz="2000"/>
              <a:t>.</a:t>
            </a:r>
          </a:p>
          <a:p>
            <a:pPr fontAlgn="base"/>
            <a:r>
              <a:rPr sz="2000"/>
              <a:t>Les méthodes de </a:t>
            </a:r>
            <a:r>
              <a:rPr sz="2000">
                <a:solidFill>
                  <a:srgbClr val="00B050"/>
                </a:solidFill>
              </a:rPr>
              <a:t>régularisation</a:t>
            </a:r>
            <a:r>
              <a:rPr sz="2000"/>
              <a:t> sont également appelées méthodes de </a:t>
            </a:r>
            <a:r>
              <a:rPr sz="2000">
                <a:solidFill>
                  <a:srgbClr val="00B050"/>
                </a:solidFill>
              </a:rPr>
              <a:t>pénalisation</a:t>
            </a:r>
            <a:r>
              <a:rPr sz="2000"/>
              <a:t>, lesquelles introduisent des contraintes supplémentaires dans l'optimisation d'un algorithme prédictif (tel qu'un algorithme de régression) qui orientent le modèle vers une complexité inférieure (moins de coefficients).</a:t>
            </a:r>
            <a:endParaRPr lang="en-US" sz="2000" dirty="0"/>
          </a:p>
          <a:p>
            <a:pPr lvl="1" fontAlgn="base"/>
            <a:r>
              <a:rPr lang="en-US" sz="2000" dirty="0" err="1"/>
              <a:t>Exemples</a:t>
            </a:r>
            <a:r>
              <a:rPr lang="en-US" sz="2000" dirty="0"/>
              <a:t> </a:t>
            </a:r>
            <a:r>
              <a:rPr lang="en-US" sz="2000" dirty="0" err="1"/>
              <a:t>d’algorithmes</a:t>
            </a:r>
            <a:r>
              <a:rPr lang="en-US" sz="2000" dirty="0"/>
              <a:t> : LASSO, Elastic Net and Ridge Regression.</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Features</a:t>
            </a:r>
            <a:r>
              <a:rPr lang="fr-FR" dirty="0"/>
              <a:t> </a:t>
            </a:r>
            <a:r>
              <a:rPr lang="fr-FR" dirty="0" err="1"/>
              <a:t>selection</a:t>
            </a:r>
            <a:r>
              <a:rPr lang="fr-FR" dirty="0"/>
              <a:t> </a:t>
            </a:r>
          </a:p>
        </p:txBody>
      </p:sp>
      <p:pic>
        <p:nvPicPr>
          <p:cNvPr id="296962" name="Picture 2"/>
          <p:cNvPicPr>
            <a:picLocks noGrp="1" noChangeAspect="1" noChangeArrowheads="1"/>
          </p:cNvPicPr>
          <p:nvPr>
            <p:ph sz="quarter" idx="13"/>
          </p:nvPr>
        </p:nvPicPr>
        <p:blipFill>
          <a:blip r:embed="rId2"/>
          <a:srcRect/>
          <a:stretch>
            <a:fillRect/>
          </a:stretch>
        </p:blipFill>
        <p:spPr bwMode="auto">
          <a:xfrm>
            <a:off x="1571604" y="2500312"/>
            <a:ext cx="5786478" cy="2189478"/>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1357290" y="1357304"/>
            <a:ext cx="6517474" cy="1143008"/>
          </a:xfrm>
          <a:prstGeom prst="rect">
            <a:avLst/>
          </a:prstGeom>
          <a:noFill/>
          <a:ln w="9525">
            <a:noFill/>
            <a:miter lim="800000"/>
            <a:headEnd/>
            <a:tailEnd/>
          </a:ln>
          <a:effectLst/>
        </p:spPr>
      </p:pic>
      <p:sp>
        <p:nvSpPr>
          <p:cNvPr id="6" name="Rectangle 5"/>
          <p:cNvSpPr/>
          <p:nvPr/>
        </p:nvSpPr>
        <p:spPr>
          <a:xfrm>
            <a:off x="142844" y="4643452"/>
            <a:ext cx="6643718" cy="369332"/>
          </a:xfrm>
          <a:prstGeom prst="rect">
            <a:avLst/>
          </a:prstGeom>
        </p:spPr>
        <p:txBody>
          <a:bodyPr wrap="square">
            <a:spAutoFit/>
          </a:bodyPr>
          <a:lstStyle/>
          <a:p>
            <a:r>
              <a:rPr>
                <a:hlinkClick r:id="rId4"/>
              </a:rPr>
              <a:t>https://hal.archives-ouvertes.fr/hal-00843080/document</a:t>
            </a:r>
            <a:endParaRPr lang="fr-FR"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 </a:t>
            </a:r>
            <a:r>
              <a:rPr lang="en-US" dirty="0">
                <a:hlinkClick r:id="rId2" tooltip="sklearn.feature_selection"/>
              </a:rPr>
              <a:t>sklearn.feature_selection</a:t>
            </a:r>
            <a:endParaRPr lang="fr-FR" dirty="0"/>
          </a:p>
        </p:txBody>
      </p:sp>
      <p:pic>
        <p:nvPicPr>
          <p:cNvPr id="2050" name="Picture 2"/>
          <p:cNvPicPr>
            <a:picLocks noGrp="1" noChangeAspect="1" noChangeArrowheads="1"/>
          </p:cNvPicPr>
          <p:nvPr>
            <p:ph sz="quarter" idx="13"/>
          </p:nvPr>
        </p:nvPicPr>
        <p:blipFill>
          <a:blip r:embed="rId3"/>
          <a:srcRect/>
          <a:stretch>
            <a:fillRect/>
          </a:stretch>
        </p:blipFill>
        <p:spPr bwMode="auto">
          <a:xfrm>
            <a:off x="477749" y="1357304"/>
            <a:ext cx="8309093" cy="3593981"/>
          </a:xfrm>
          <a:prstGeom prst="rect">
            <a:avLst/>
          </a:prstGeom>
          <a:noFill/>
          <a:ln w="9525">
            <a:noFill/>
            <a:miter lim="800000"/>
            <a:headEnd/>
            <a:tailEnd/>
          </a:ln>
          <a:effec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b="1" dirty="0"/>
              <a:t>Removing features with low variance</a:t>
            </a:r>
            <a:endParaRPr lang="fr-FR" dirty="0"/>
          </a:p>
        </p:txBody>
      </p:sp>
      <p:sp>
        <p:nvSpPr>
          <p:cNvPr id="3" name="Espace réservé du contenu 2"/>
          <p:cNvSpPr>
            <a:spLocks noGrp="1"/>
          </p:cNvSpPr>
          <p:nvPr>
            <p:ph sz="quarter" idx="13"/>
          </p:nvPr>
        </p:nvSpPr>
        <p:spPr/>
        <p:txBody>
          <a:bodyPr/>
          <a:lstStyle/>
          <a:p>
            <a:r>
              <a:rPr lang="en-US" dirty="0" err="1">
                <a:hlinkClick r:id="rId2" tooltip="sklearn.feature_selection.VarianceThreshold"/>
              </a:rPr>
              <a:t>VarianceThreshold</a:t>
            </a:r>
            <a:r>
              <a:rPr lang="en-US" dirty="0"/>
              <a:t>  </a:t>
            </a:r>
            <a:r>
              <a:t>est une approche de base simple pour la sélection des features. Il supprime toutes les features dont la variance ne correspond pas à un seuil. Par défaut, il supprime toutes les caractéristiques à zéro variance, c’est-à-dire les entités qui ont la même valeur dans tous les échantillons.</a:t>
            </a:r>
            <a:r>
              <a:rPr lang="en-US" dirty="0"/>
              <a:t>.</a:t>
            </a:r>
            <a:endParaRPr lang="fr-FR"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 </a:t>
            </a:r>
          </a:p>
        </p:txBody>
      </p:sp>
      <p:sp>
        <p:nvSpPr>
          <p:cNvPr id="3" name="Espace réservé du contenu 2"/>
          <p:cNvSpPr>
            <a:spLocks noGrp="1"/>
          </p:cNvSpPr>
          <p:nvPr>
            <p:ph sz="quarter" idx="13"/>
          </p:nvPr>
        </p:nvSpPr>
        <p:spPr/>
        <p:txBody>
          <a:bodyPr>
            <a:normAutofit fontScale="92500" lnSpcReduction="10000"/>
          </a:bodyPr>
          <a:lstStyle/>
          <a:p>
            <a:r>
              <a:rPr dirty="0"/>
              <a:t>Supposons que nous ayons un jeu de données avec des </a:t>
            </a:r>
            <a:r>
              <a:rPr dirty="0" err="1"/>
              <a:t>features</a:t>
            </a:r>
            <a:r>
              <a:rPr dirty="0"/>
              <a:t> booléennes et que nous souhaitons supprimer toutes les </a:t>
            </a:r>
            <a:r>
              <a:rPr dirty="0" err="1"/>
              <a:t>features</a:t>
            </a:r>
            <a:r>
              <a:rPr dirty="0"/>
              <a:t> qui sont un ou zéro (activé ou désactivé) dans plus de 80% des échantillons. Les </a:t>
            </a:r>
            <a:r>
              <a:rPr dirty="0" err="1"/>
              <a:t>features</a:t>
            </a:r>
            <a:r>
              <a:rPr dirty="0"/>
              <a:t> booléennes sont des variables aléatoires de Bernoulli, et leur variance est donnée par</a:t>
            </a:r>
            <a:r>
              <a:rPr lang="en-US" dirty="0"/>
              <a:t>: </a:t>
            </a:r>
            <a:r>
              <a:rPr lang="en-US" sz="2600" dirty="0" err="1"/>
              <a:t>Var</a:t>
            </a:r>
            <a:r>
              <a:rPr lang="en-US" sz="2600" dirty="0"/>
              <a:t>[X]=p(1−p)</a:t>
            </a:r>
            <a:endParaRPr lang="en-US" dirty="0"/>
          </a:p>
          <a:p>
            <a:r>
              <a:rPr lang="fr-FR" dirty="0"/>
              <a:t>D</a:t>
            </a:r>
            <a:r>
              <a:rPr dirty="0"/>
              <a:t>onc nous puissions sélectionner en utilisant le seuil </a:t>
            </a:r>
            <a:r>
              <a:rPr lang="en-US" dirty="0"/>
              <a:t> </a:t>
            </a:r>
            <a:r>
              <a:rPr lang="en-US" b="1" dirty="0"/>
              <a:t>.8 * (1 - .8)</a:t>
            </a:r>
          </a:p>
          <a:p>
            <a:endParaRPr lang="fr-FR"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 </a:t>
            </a:r>
          </a:p>
        </p:txBody>
      </p:sp>
      <p:pic>
        <p:nvPicPr>
          <p:cNvPr id="3074" name="Picture 2"/>
          <p:cNvPicPr>
            <a:picLocks noGrp="1" noChangeAspect="1" noChangeArrowheads="1"/>
          </p:cNvPicPr>
          <p:nvPr>
            <p:ph sz="quarter" idx="13"/>
          </p:nvPr>
        </p:nvPicPr>
        <p:blipFill>
          <a:blip r:embed="rId3"/>
          <a:srcRect/>
          <a:stretch>
            <a:fillRect/>
          </a:stretch>
        </p:blipFill>
        <p:spPr bwMode="auto">
          <a:xfrm>
            <a:off x="928662" y="1500180"/>
            <a:ext cx="7572428" cy="2286016"/>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00034" y="4071948"/>
            <a:ext cx="8215370" cy="646331"/>
          </a:xfrm>
          <a:prstGeom prst="rect">
            <a:avLst/>
          </a:prstGeom>
        </p:spPr>
        <p:txBody>
          <a:bodyPr wrap="square">
            <a:spAutoFit/>
          </a:bodyPr>
          <a:lstStyle/>
          <a:p>
            <a:r>
              <a:rPr lang="en-US" dirty="0"/>
              <a:t>As expected, </a:t>
            </a:r>
            <a:r>
              <a:rPr lang="en-US" dirty="0" err="1"/>
              <a:t>VarianceThreshold</a:t>
            </a:r>
            <a:r>
              <a:rPr lang="en-US" dirty="0"/>
              <a:t> has removed the first column, which has a probability p=5/6&gt;.8 of containing a zero.</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p:txBody>
          <a:bodyPr>
            <a:normAutofit fontScale="85000" lnSpcReduction="20000"/>
          </a:bodyPr>
          <a:lstStyle/>
          <a:p>
            <a:r>
              <a:rPr lang="fr-FR" dirty="0"/>
              <a:t>ANN</a:t>
            </a:r>
          </a:p>
        </p:txBody>
      </p:sp>
      <p:pic>
        <p:nvPicPr>
          <p:cNvPr id="126978" name="Picture 2" descr="Image associée"/>
          <p:cNvPicPr>
            <a:picLocks noChangeAspect="1" noChangeArrowheads="1"/>
          </p:cNvPicPr>
          <p:nvPr/>
        </p:nvPicPr>
        <p:blipFill>
          <a:blip r:embed="rId2"/>
          <a:srcRect/>
          <a:stretch>
            <a:fillRect/>
          </a:stretch>
        </p:blipFill>
        <p:spPr bwMode="auto">
          <a:xfrm>
            <a:off x="1357291" y="1113541"/>
            <a:ext cx="6423215" cy="2250297"/>
          </a:xfrm>
          <a:prstGeom prst="rect">
            <a:avLst/>
          </a:prstGeom>
          <a:noFill/>
        </p:spPr>
      </p:pic>
      <p:pic>
        <p:nvPicPr>
          <p:cNvPr id="126982" name="Picture 6" descr="Résultat de recherche d'images pour &quot;neuron artificiel&quot;"/>
          <p:cNvPicPr>
            <a:picLocks noChangeAspect="1" noChangeArrowheads="1"/>
          </p:cNvPicPr>
          <p:nvPr/>
        </p:nvPicPr>
        <p:blipFill>
          <a:blip r:embed="rId3"/>
          <a:srcRect/>
          <a:stretch>
            <a:fillRect/>
          </a:stretch>
        </p:blipFill>
        <p:spPr bwMode="auto">
          <a:xfrm>
            <a:off x="2536018" y="3324390"/>
            <a:ext cx="3589760" cy="170941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The Recursive Feature Elimination (RFE)</a:t>
            </a:r>
            <a:endParaRPr lang="fr-FR" dirty="0"/>
          </a:p>
        </p:txBody>
      </p:sp>
      <p:sp>
        <p:nvSpPr>
          <p:cNvPr id="3" name="Espace réservé du contenu 2"/>
          <p:cNvSpPr>
            <a:spLocks noGrp="1"/>
          </p:cNvSpPr>
          <p:nvPr>
            <p:ph sz="quarter" idx="13"/>
          </p:nvPr>
        </p:nvSpPr>
        <p:spPr/>
        <p:txBody>
          <a:bodyPr>
            <a:normAutofit fontScale="92500"/>
          </a:bodyPr>
          <a:lstStyle/>
          <a:p>
            <a:r>
              <a:t>La méthode RFE (Recursive Feature Elimination) est une approche de sélection de Feature. Cela fonctionne en supprimant récursivement les attributs et en construisant un modèle sur les attributs restants.</a:t>
            </a:r>
          </a:p>
          <a:p>
            <a:r>
              <a:rPr lang="fr-FR" dirty="0"/>
              <a:t>E</a:t>
            </a:r>
            <a:r>
              <a:t>lle utilise la précision du modèle pour identifier les attributs (et la combinaison d'attributs) qui contribuent le plus à la prédiction de l'attribut cible.</a:t>
            </a:r>
            <a:endParaRPr lang="fr-FR"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The Recursive Feature Elimination (RFE)</a:t>
            </a:r>
            <a:endParaRPr lang="fr-FR" dirty="0"/>
          </a:p>
        </p:txBody>
      </p:sp>
      <p:pic>
        <p:nvPicPr>
          <p:cNvPr id="233474" name="Picture 2"/>
          <p:cNvPicPr>
            <a:picLocks noGrp="1" noChangeAspect="1" noChangeArrowheads="1"/>
          </p:cNvPicPr>
          <p:nvPr>
            <p:ph sz="quarter" idx="13"/>
          </p:nvPr>
        </p:nvPicPr>
        <p:blipFill>
          <a:blip r:embed="rId2"/>
          <a:srcRect/>
          <a:stretch>
            <a:fillRect/>
          </a:stretch>
        </p:blipFill>
        <p:spPr bwMode="auto">
          <a:xfrm>
            <a:off x="1071538" y="1714494"/>
            <a:ext cx="7011295" cy="3214710"/>
          </a:xfrm>
          <a:prstGeom prst="rect">
            <a:avLst/>
          </a:prstGeom>
          <a:noFill/>
          <a:ln w="9525">
            <a:noFill/>
            <a:miter lim="800000"/>
            <a:headEnd/>
            <a:tailEnd/>
          </a:ln>
          <a:effectLst/>
        </p:spPr>
      </p:pic>
      <p:sp>
        <p:nvSpPr>
          <p:cNvPr id="5" name="Rectangle 4"/>
          <p:cNvSpPr/>
          <p:nvPr/>
        </p:nvSpPr>
        <p:spPr>
          <a:xfrm>
            <a:off x="857224" y="1428742"/>
            <a:ext cx="7715304" cy="369332"/>
          </a:xfrm>
          <a:prstGeom prst="rect">
            <a:avLst/>
          </a:prstGeom>
        </p:spPr>
        <p:txBody>
          <a:bodyPr wrap="square">
            <a:spAutoFit/>
          </a:bodyPr>
          <a:lstStyle/>
          <a:p>
            <a:r>
              <a:rPr lang="en-US" dirty="0"/>
              <a:t>This recipe shows the use of RFE on the Iris </a:t>
            </a:r>
            <a:r>
              <a:rPr lang="en-US" dirty="0" err="1"/>
              <a:t>floweres</a:t>
            </a:r>
            <a:r>
              <a:rPr lang="en-US" dirty="0"/>
              <a:t> dataset to select 3 attributes.</a:t>
            </a:r>
            <a:endParaRPr lang="fr-FR"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b="1" dirty="0"/>
              <a:t>Feature Importance</a:t>
            </a:r>
            <a:endParaRPr lang="fr-FR" dirty="0"/>
          </a:p>
        </p:txBody>
      </p:sp>
      <p:sp>
        <p:nvSpPr>
          <p:cNvPr id="3" name="Espace réservé du contenu 2"/>
          <p:cNvSpPr>
            <a:spLocks noGrp="1"/>
          </p:cNvSpPr>
          <p:nvPr>
            <p:ph sz="quarter" idx="13"/>
          </p:nvPr>
        </p:nvSpPr>
        <p:spPr/>
        <p:txBody>
          <a:bodyPr>
            <a:normAutofit/>
          </a:bodyPr>
          <a:lstStyle/>
          <a:p>
            <a:pPr fontAlgn="base"/>
            <a:r>
              <a:rPr lang="en-US" dirty="0"/>
              <a:t>Methods that use ensembles of </a:t>
            </a:r>
            <a:r>
              <a:rPr lang="en-US" dirty="0">
                <a:solidFill>
                  <a:srgbClr val="0070C0"/>
                </a:solidFill>
              </a:rPr>
              <a:t>decision trees </a:t>
            </a:r>
            <a:r>
              <a:rPr lang="en-US" dirty="0"/>
              <a:t>(like Random Forest or Extra Trees) can also compute the </a:t>
            </a:r>
            <a:r>
              <a:rPr lang="en-US" dirty="0">
                <a:solidFill>
                  <a:srgbClr val="FF0000"/>
                </a:solidFill>
              </a:rPr>
              <a:t>relative importance of each attribute</a:t>
            </a:r>
            <a:r>
              <a:rPr lang="en-US" dirty="0"/>
              <a:t>. These importance values can be used to inform a feature selection process.</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4B41AA-BC5C-431B-B26C-D890E0CCD813}"/>
              </a:ext>
            </a:extLst>
          </p:cNvPr>
          <p:cNvSpPr>
            <a:spLocks noGrp="1"/>
          </p:cNvSpPr>
          <p:nvPr>
            <p:ph type="title"/>
          </p:nvPr>
        </p:nvSpPr>
        <p:spPr/>
        <p:txBody>
          <a:bodyPr/>
          <a:lstStyle/>
          <a:p>
            <a:r>
              <a:rPr lang="en-US" b="1" dirty="0"/>
              <a:t>Feature Importance</a:t>
            </a:r>
            <a:endParaRPr lang="fr-FR" dirty="0"/>
          </a:p>
        </p:txBody>
      </p:sp>
      <p:sp>
        <p:nvSpPr>
          <p:cNvPr id="3" name="Espace réservé du contenu 2">
            <a:extLst>
              <a:ext uri="{FF2B5EF4-FFF2-40B4-BE49-F238E27FC236}">
                <a16:creationId xmlns:a16="http://schemas.microsoft.com/office/drawing/2014/main" id="{3E44E8A6-D7A7-4ECD-AC35-92E36FD1BBB5}"/>
              </a:ext>
            </a:extLst>
          </p:cNvPr>
          <p:cNvSpPr>
            <a:spLocks noGrp="1"/>
          </p:cNvSpPr>
          <p:nvPr>
            <p:ph sz="quarter" idx="13"/>
          </p:nvPr>
        </p:nvSpPr>
        <p:spPr/>
        <p:txBody>
          <a:bodyPr>
            <a:normAutofit fontScale="85000" lnSpcReduction="10000"/>
          </a:bodyPr>
          <a:lstStyle/>
          <a:p>
            <a:pPr fontAlgn="base"/>
            <a:r>
              <a:rPr lang="fr-FR" dirty="0"/>
              <a:t>L'importance des caractéristiques fait référence à une classe de techniques permettant d'attribuer des </a:t>
            </a:r>
            <a:r>
              <a:rPr lang="fr-FR" dirty="0">
                <a:solidFill>
                  <a:srgbClr val="00B050"/>
                </a:solidFill>
              </a:rPr>
              <a:t>scores</a:t>
            </a:r>
            <a:r>
              <a:rPr lang="fr-FR" dirty="0"/>
              <a:t> aux caractéristiques d'entrée à un modèle prédictif qui indique l'importance relative de chaque caractéristique lors de la réalisation d'une prédiction.</a:t>
            </a:r>
          </a:p>
          <a:p>
            <a:pPr fontAlgn="base"/>
            <a:r>
              <a:rPr lang="fr-FR" dirty="0"/>
              <a:t>Les scores d'importance des caractéristiques peuvent être calculés pour les problèmes impliquant la prédiction d'une valeur numérique(régression), et les problèmes impliquant la prédiction d'une étiquette(classification).</a:t>
            </a:r>
          </a:p>
          <a:p>
            <a:endParaRPr lang="fr-FR" dirty="0"/>
          </a:p>
        </p:txBody>
      </p:sp>
    </p:spTree>
    <p:extLst>
      <p:ext uri="{BB962C8B-B14F-4D97-AF65-F5344CB8AC3E}">
        <p14:creationId xmlns:p14="http://schemas.microsoft.com/office/powerpoint/2010/main" val="27882422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40AAE6-A2B2-4167-9812-BA973767E72D}"/>
              </a:ext>
            </a:extLst>
          </p:cNvPr>
          <p:cNvSpPr>
            <a:spLocks noGrp="1"/>
          </p:cNvSpPr>
          <p:nvPr>
            <p:ph type="title"/>
          </p:nvPr>
        </p:nvSpPr>
        <p:spPr/>
        <p:txBody>
          <a:bodyPr/>
          <a:lstStyle/>
          <a:p>
            <a:r>
              <a:rPr lang="en-US" b="1" dirty="0"/>
              <a:t>Feature Importance</a:t>
            </a:r>
            <a:endParaRPr lang="fr-FR" dirty="0"/>
          </a:p>
        </p:txBody>
      </p:sp>
      <p:sp>
        <p:nvSpPr>
          <p:cNvPr id="3" name="Espace réservé du contenu 2">
            <a:extLst>
              <a:ext uri="{FF2B5EF4-FFF2-40B4-BE49-F238E27FC236}">
                <a16:creationId xmlns:a16="http://schemas.microsoft.com/office/drawing/2014/main" id="{3B7FAE54-FE7C-4293-B3A7-842FC56DBFAC}"/>
              </a:ext>
            </a:extLst>
          </p:cNvPr>
          <p:cNvSpPr>
            <a:spLocks noGrp="1"/>
          </p:cNvSpPr>
          <p:nvPr>
            <p:ph sz="quarter" idx="13"/>
          </p:nvPr>
        </p:nvSpPr>
        <p:spPr/>
        <p:txBody>
          <a:bodyPr>
            <a:normAutofit lnSpcReduction="10000"/>
          </a:bodyPr>
          <a:lstStyle/>
          <a:p>
            <a:r>
              <a:rPr lang="fr-FR" dirty="0"/>
              <a:t>Les scores d'importance des caractéristiques peuvent donner un aperçu de l'ensemble de données.</a:t>
            </a:r>
          </a:p>
          <a:p>
            <a:r>
              <a:rPr lang="fr-FR" dirty="0"/>
              <a:t>Les scores d'importance des caractéristiques peuvent donner un aperçu du modèle .</a:t>
            </a:r>
          </a:p>
          <a:p>
            <a:r>
              <a:rPr lang="fr-FR" dirty="0"/>
              <a:t>L'importance des caractéristiques peut être utilisée pour améliorer un modèle prédictif</a:t>
            </a:r>
          </a:p>
        </p:txBody>
      </p:sp>
    </p:spTree>
    <p:extLst>
      <p:ext uri="{BB962C8B-B14F-4D97-AF65-F5344CB8AC3E}">
        <p14:creationId xmlns:p14="http://schemas.microsoft.com/office/powerpoint/2010/main" val="28889734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Feature Importance</a:t>
            </a:r>
            <a:endParaRPr lang="fr-FR" dirty="0"/>
          </a:p>
        </p:txBody>
      </p:sp>
      <p:sp>
        <p:nvSpPr>
          <p:cNvPr id="4" name="Rectangle 3"/>
          <p:cNvSpPr/>
          <p:nvPr/>
        </p:nvSpPr>
        <p:spPr>
          <a:xfrm>
            <a:off x="642910" y="1357304"/>
            <a:ext cx="8001056" cy="646331"/>
          </a:xfrm>
          <a:prstGeom prst="rect">
            <a:avLst/>
          </a:prstGeom>
        </p:spPr>
        <p:txBody>
          <a:bodyPr wrap="square">
            <a:spAutoFit/>
          </a:bodyPr>
          <a:lstStyle/>
          <a:p>
            <a:pPr fontAlgn="base"/>
            <a:r>
              <a:rPr lang="en-US" dirty="0"/>
              <a:t>This code shows the construction of an “Extra Trees ensemble” of the iris flowers dataset and the display of the relative feature </a:t>
            </a:r>
            <a:r>
              <a:rPr lang="en-US" dirty="0">
                <a:solidFill>
                  <a:srgbClr val="00B050"/>
                </a:solidFill>
              </a:rPr>
              <a:t>importance</a:t>
            </a:r>
            <a:r>
              <a:rPr lang="en-US" dirty="0"/>
              <a:t>.</a:t>
            </a:r>
          </a:p>
        </p:txBody>
      </p:sp>
      <p:pic>
        <p:nvPicPr>
          <p:cNvPr id="234498" name="Picture 2"/>
          <p:cNvPicPr>
            <a:picLocks noGrp="1" noChangeAspect="1" noChangeArrowheads="1"/>
          </p:cNvPicPr>
          <p:nvPr>
            <p:ph sz="quarter" idx="13"/>
          </p:nvPr>
        </p:nvPicPr>
        <p:blipFill>
          <a:blip r:embed="rId2"/>
          <a:srcRect/>
          <a:stretch>
            <a:fillRect/>
          </a:stretch>
        </p:blipFill>
        <p:spPr bwMode="auto">
          <a:xfrm>
            <a:off x="1000100" y="2071684"/>
            <a:ext cx="7000924" cy="2882734"/>
          </a:xfrm>
          <a:prstGeom prst="rect">
            <a:avLst/>
          </a:prstGeom>
          <a:noFill/>
          <a:ln w="9525">
            <a:noFill/>
            <a:miter lim="800000"/>
            <a:headEnd/>
            <a:tailEnd/>
          </a:ln>
          <a:effec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Feature Importance</a:t>
            </a:r>
            <a:endParaRPr lang="fr-FR" dirty="0"/>
          </a:p>
        </p:txBody>
      </p:sp>
      <p:pic>
        <p:nvPicPr>
          <p:cNvPr id="235522" name="Picture 2"/>
          <p:cNvPicPr>
            <a:picLocks noGrp="1" noChangeAspect="1" noChangeArrowheads="1"/>
          </p:cNvPicPr>
          <p:nvPr>
            <p:ph sz="quarter" idx="13"/>
          </p:nvPr>
        </p:nvPicPr>
        <p:blipFill>
          <a:blip r:embed="rId3"/>
          <a:srcRect/>
          <a:stretch>
            <a:fillRect/>
          </a:stretch>
        </p:blipFill>
        <p:spPr bwMode="auto">
          <a:xfrm>
            <a:off x="142844" y="1357304"/>
            <a:ext cx="5558557" cy="2857520"/>
          </a:xfrm>
          <a:prstGeom prst="rect">
            <a:avLst/>
          </a:prstGeom>
          <a:noFill/>
          <a:ln w="9525">
            <a:noFill/>
            <a:miter lim="800000"/>
            <a:headEnd/>
            <a:tailEnd/>
          </a:ln>
          <a:effectLst/>
        </p:spPr>
      </p:pic>
      <p:pic>
        <p:nvPicPr>
          <p:cNvPr id="235523" name="Picture 3"/>
          <p:cNvPicPr>
            <a:picLocks noChangeAspect="1" noChangeArrowheads="1"/>
          </p:cNvPicPr>
          <p:nvPr/>
        </p:nvPicPr>
        <p:blipFill>
          <a:blip r:embed="rId4"/>
          <a:srcRect/>
          <a:stretch>
            <a:fillRect/>
          </a:stretch>
        </p:blipFill>
        <p:spPr bwMode="auto">
          <a:xfrm>
            <a:off x="5572100" y="2428874"/>
            <a:ext cx="3571900" cy="2500330"/>
          </a:xfrm>
          <a:prstGeom prst="rect">
            <a:avLst/>
          </a:prstGeom>
          <a:noFill/>
          <a:ln w="9525">
            <a:noFill/>
            <a:miter lim="800000"/>
            <a:headEnd/>
            <a:tailEnd/>
          </a:ln>
          <a:effec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t>Le Feature Scaling</a:t>
            </a:r>
            <a:endParaRPr lang="fr-FR" dirty="0"/>
          </a:p>
        </p:txBody>
      </p:sp>
      <p:sp>
        <p:nvSpPr>
          <p:cNvPr id="3" name="Espace réservé du contenu 2"/>
          <p:cNvSpPr>
            <a:spLocks noGrp="1"/>
          </p:cNvSpPr>
          <p:nvPr>
            <p:ph sz="quarter" idx="13"/>
          </p:nvPr>
        </p:nvSpPr>
        <p:spPr>
          <a:xfrm>
            <a:off x="609600" y="1352550"/>
            <a:ext cx="8153400" cy="3505216"/>
          </a:xfrm>
        </p:spPr>
        <p:txBody>
          <a:bodyPr>
            <a:normAutofit fontScale="92500" lnSpcReduction="20000"/>
          </a:bodyPr>
          <a:lstStyle/>
          <a:p>
            <a:pPr fontAlgn="base"/>
            <a:r>
              <a:t>Le Feature Scaling  est une bonne pratique, pour ne pas dire obligatoire, lors de la modélisation avec du Machine Learning.</a:t>
            </a:r>
          </a:p>
          <a:p>
            <a:pPr fontAlgn="base"/>
            <a:r>
              <a:t>Les algorithmes pour lesquels le feature scaling s’avère nécessaire, sont ceux pour lesquels il faudra</a:t>
            </a:r>
          </a:p>
          <a:p>
            <a:pPr lvl="1" fontAlgn="base"/>
            <a:r>
              <a:t>Calculer un vecteur de poids (weights) theta</a:t>
            </a:r>
          </a:p>
          <a:p>
            <a:pPr lvl="1" fontAlgn="base"/>
            <a:r>
              <a:t>Calculer des distances pour déduire le degrée de similarité de deux items</a:t>
            </a:r>
          </a:p>
          <a:p>
            <a:pPr lvl="1" fontAlgn="base"/>
            <a:r>
              <a:t>Certains algorithmes de Clustering</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Feature scaling</a:t>
            </a:r>
            <a:endParaRPr lang="fr-FR" dirty="0"/>
          </a:p>
        </p:txBody>
      </p:sp>
      <p:sp>
        <p:nvSpPr>
          <p:cNvPr id="3" name="Espace réservé du contenu 2"/>
          <p:cNvSpPr>
            <a:spLocks noGrp="1"/>
          </p:cNvSpPr>
          <p:nvPr>
            <p:ph sz="quarter" idx="13"/>
          </p:nvPr>
        </p:nvSpPr>
        <p:spPr/>
        <p:txBody>
          <a:bodyPr>
            <a:normAutofit fontScale="85000" lnSpcReduction="20000"/>
          </a:bodyPr>
          <a:lstStyle/>
          <a:p>
            <a:r>
              <a:rPr lang="en-US" b="1" dirty="0"/>
              <a:t>Feature scaling</a:t>
            </a:r>
            <a:r>
              <a:rPr lang="en-US" dirty="0"/>
              <a:t>  </a:t>
            </a:r>
            <a:r>
              <a:t>(mise à l'échelle) des features est une méthode utilisée pour normaliser les intervalles de variables indépendantes ou des features de données. </a:t>
            </a:r>
          </a:p>
          <a:p>
            <a:r>
              <a:t>La plupart du temps, en machine Learning, les </a:t>
            </a:r>
            <a:r>
              <a:rPr i="1"/>
              <a:t>Data Set </a:t>
            </a:r>
            <a:r>
              <a:t>proviennent avec des ordres de grandeurs différents. Cette différence d’échelle peut conduire à des performances moindres. Pour palier à cela, des traitements préparatoires sur les données existent. Notamment le </a:t>
            </a:r>
            <a:r>
              <a:rPr b="1"/>
              <a:t>Feature Scaling</a:t>
            </a:r>
            <a:r>
              <a:t> qui comprend la</a:t>
            </a:r>
            <a:r>
              <a:rPr b="1"/>
              <a:t> Standardisation</a:t>
            </a:r>
            <a:r>
              <a:t> et la </a:t>
            </a:r>
            <a:r>
              <a:rPr b="1"/>
              <a:t>Normalisation</a:t>
            </a:r>
            <a:r>
              <a:t>.</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Standardization </a:t>
            </a:r>
            <a:endParaRPr lang="fr-FR" dirty="0"/>
          </a:p>
        </p:txBody>
      </p:sp>
      <p:sp>
        <p:nvSpPr>
          <p:cNvPr id="3" name="Espace réservé du contenu 2"/>
          <p:cNvSpPr>
            <a:spLocks noGrp="1"/>
          </p:cNvSpPr>
          <p:nvPr>
            <p:ph sz="quarter" idx="13"/>
          </p:nvPr>
        </p:nvSpPr>
        <p:spPr/>
        <p:txBody>
          <a:bodyPr>
            <a:noAutofit/>
          </a:bodyPr>
          <a:lstStyle/>
          <a:p>
            <a:r>
              <a:rPr sz="2400"/>
              <a:t>La </a:t>
            </a:r>
            <a:r>
              <a:rPr sz="2400" b="1"/>
              <a:t>standardisation</a:t>
            </a:r>
            <a:r>
              <a:rPr sz="2400"/>
              <a:t> (aussi appelée </a:t>
            </a:r>
            <a:r>
              <a:rPr sz="2400" b="1"/>
              <a:t>Z-Score normalisation </a:t>
            </a:r>
            <a:r>
              <a:rPr sz="2400"/>
              <a:t>) peut- être appliquée quand les </a:t>
            </a:r>
            <a:r>
              <a:rPr sz="2400" i="1"/>
              <a:t>input features </a:t>
            </a:r>
            <a:r>
              <a:rPr sz="2400"/>
              <a:t>répondent à des </a:t>
            </a:r>
            <a:r>
              <a:rPr sz="2400" b="1"/>
              <a:t>distributions normales</a:t>
            </a:r>
            <a:r>
              <a:rPr sz="2400"/>
              <a:t> (Distributions Gaussiennes) avec des moyennes et des écart-types différents. Par conséquent, cette transformation aura pour impact d’avoir toutes nos features répondant à la même loi normale  </a:t>
            </a:r>
            <a:r>
              <a:rPr lang="en-US" sz="2400" dirty="0"/>
              <a:t>:</a:t>
            </a:r>
          </a:p>
          <a:p>
            <a:r>
              <a:rPr sz="2400"/>
              <a:t>La standardisation peut également être appliquée quand les features ont </a:t>
            </a:r>
            <a:r>
              <a:rPr sz="2400">
                <a:solidFill>
                  <a:srgbClr val="00B050"/>
                </a:solidFill>
              </a:rPr>
              <a:t>des unités différentes</a:t>
            </a:r>
            <a:r>
              <a:rPr sz="2400"/>
              <a:t>.</a:t>
            </a:r>
            <a:endParaRPr lang="fr-FR"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space réservé du texte 20"/>
          <p:cNvSpPr>
            <a:spLocks noGrp="1"/>
          </p:cNvSpPr>
          <p:nvPr>
            <p:ph type="body" sz="quarter" idx="10"/>
          </p:nvPr>
        </p:nvSpPr>
        <p:spPr>
          <a:xfrm>
            <a:off x="2160969" y="254634"/>
            <a:ext cx="5673941" cy="543185"/>
          </a:xfrm>
        </p:spPr>
        <p:txBody>
          <a:bodyPr>
            <a:normAutofit fontScale="70000" lnSpcReduction="20000"/>
          </a:bodyPr>
          <a:lstStyle/>
          <a:p>
            <a:r>
              <a:rPr lang="en-US" sz="2700" dirty="0"/>
              <a:t>Deep learning = learning hierarchical representations</a:t>
            </a:r>
            <a:endParaRPr lang="fr-FR" sz="2700" dirty="0"/>
          </a:p>
        </p:txBody>
      </p:sp>
      <p:sp>
        <p:nvSpPr>
          <p:cNvPr id="42" name="object 42"/>
          <p:cNvSpPr txBox="1"/>
          <p:nvPr/>
        </p:nvSpPr>
        <p:spPr>
          <a:xfrm>
            <a:off x="1206500" y="4816899"/>
            <a:ext cx="6562605" cy="138499"/>
          </a:xfrm>
          <a:prstGeom prst="rect">
            <a:avLst/>
          </a:prstGeom>
        </p:spPr>
        <p:txBody>
          <a:bodyPr vert="horz" wrap="square" lIns="0" tIns="0" rIns="0" bIns="0" rtlCol="0">
            <a:spAutoFit/>
          </a:bodyPr>
          <a:lstStyle/>
          <a:p>
            <a:pPr marL="8640"/>
            <a:r>
              <a:rPr sz="900" spc="14" dirty="0">
                <a:latin typeface="+mj-lt"/>
                <a:cs typeface="Arial" panose="020B0604020202020204" pitchFamily="34" charset="0"/>
              </a:rPr>
              <a:t>Feature</a:t>
            </a:r>
            <a:r>
              <a:rPr sz="900" spc="-35" dirty="0">
                <a:latin typeface="+mj-lt"/>
                <a:cs typeface="Arial" panose="020B0604020202020204" pitchFamily="34" charset="0"/>
              </a:rPr>
              <a:t> </a:t>
            </a:r>
            <a:r>
              <a:rPr sz="900" spc="35" dirty="0">
                <a:latin typeface="+mj-lt"/>
                <a:cs typeface="Arial" panose="020B0604020202020204" pitchFamily="34" charset="0"/>
              </a:rPr>
              <a:t>visualization</a:t>
            </a:r>
            <a:r>
              <a:rPr sz="900" spc="-24" dirty="0">
                <a:latin typeface="+mj-lt"/>
                <a:cs typeface="Arial" panose="020B0604020202020204" pitchFamily="34" charset="0"/>
              </a:rPr>
              <a:t> </a:t>
            </a:r>
            <a:r>
              <a:rPr sz="900" spc="24" dirty="0">
                <a:latin typeface="+mj-lt"/>
                <a:cs typeface="Arial" panose="020B0604020202020204" pitchFamily="34" charset="0"/>
              </a:rPr>
              <a:t>of</a:t>
            </a:r>
            <a:r>
              <a:rPr sz="900" spc="-28" dirty="0">
                <a:latin typeface="+mj-lt"/>
                <a:cs typeface="Arial" panose="020B0604020202020204" pitchFamily="34" charset="0"/>
              </a:rPr>
              <a:t> </a:t>
            </a:r>
            <a:r>
              <a:rPr sz="900" spc="28" dirty="0">
                <a:latin typeface="+mj-lt"/>
                <a:cs typeface="Arial" panose="020B0604020202020204" pitchFamily="34" charset="0"/>
              </a:rPr>
              <a:t>convolutional</a:t>
            </a:r>
            <a:r>
              <a:rPr sz="900" spc="-24" dirty="0">
                <a:latin typeface="+mj-lt"/>
                <a:cs typeface="Arial" panose="020B0604020202020204" pitchFamily="34" charset="0"/>
              </a:rPr>
              <a:t> </a:t>
            </a:r>
            <a:r>
              <a:rPr sz="900" spc="35" dirty="0">
                <a:latin typeface="+mj-lt"/>
                <a:cs typeface="Arial" panose="020B0604020202020204" pitchFamily="34" charset="0"/>
              </a:rPr>
              <a:t>net</a:t>
            </a:r>
            <a:r>
              <a:rPr sz="900" spc="-28" dirty="0">
                <a:latin typeface="+mj-lt"/>
                <a:cs typeface="Arial" panose="020B0604020202020204" pitchFamily="34" charset="0"/>
              </a:rPr>
              <a:t> </a:t>
            </a:r>
            <a:r>
              <a:rPr sz="900" spc="24" dirty="0">
                <a:latin typeface="+mj-lt"/>
                <a:cs typeface="Arial" panose="020B0604020202020204" pitchFamily="34" charset="0"/>
              </a:rPr>
              <a:t>trained</a:t>
            </a:r>
            <a:r>
              <a:rPr sz="900" spc="-28" dirty="0">
                <a:latin typeface="+mj-lt"/>
                <a:cs typeface="Arial" panose="020B0604020202020204" pitchFamily="34" charset="0"/>
              </a:rPr>
              <a:t> </a:t>
            </a:r>
            <a:r>
              <a:rPr sz="900" spc="14" dirty="0">
                <a:latin typeface="+mj-lt"/>
                <a:cs typeface="Arial" panose="020B0604020202020204" pitchFamily="34" charset="0"/>
              </a:rPr>
              <a:t>on</a:t>
            </a:r>
            <a:r>
              <a:rPr sz="900" spc="-24" dirty="0">
                <a:latin typeface="+mj-lt"/>
                <a:cs typeface="Arial" panose="020B0604020202020204" pitchFamily="34" charset="0"/>
              </a:rPr>
              <a:t> </a:t>
            </a:r>
            <a:r>
              <a:rPr sz="900" spc="35" dirty="0">
                <a:latin typeface="+mj-lt"/>
                <a:cs typeface="Arial" panose="020B0604020202020204" pitchFamily="34" charset="0"/>
              </a:rPr>
              <a:t>ImageNet</a:t>
            </a:r>
            <a:r>
              <a:rPr sz="900" spc="-28" dirty="0">
                <a:latin typeface="+mj-lt"/>
                <a:cs typeface="Arial" panose="020B0604020202020204" pitchFamily="34" charset="0"/>
              </a:rPr>
              <a:t> </a:t>
            </a:r>
            <a:r>
              <a:rPr sz="900" spc="20" dirty="0">
                <a:latin typeface="+mj-lt"/>
                <a:cs typeface="Arial" panose="020B0604020202020204" pitchFamily="34" charset="0"/>
              </a:rPr>
              <a:t>from</a:t>
            </a:r>
            <a:r>
              <a:rPr sz="900" spc="-20" dirty="0">
                <a:latin typeface="+mj-lt"/>
                <a:cs typeface="Arial" panose="020B0604020202020204" pitchFamily="34" charset="0"/>
              </a:rPr>
              <a:t> </a:t>
            </a:r>
            <a:r>
              <a:rPr sz="900" spc="38" dirty="0">
                <a:latin typeface="+mj-lt"/>
                <a:cs typeface="Arial" panose="020B0604020202020204" pitchFamily="34" charset="0"/>
              </a:rPr>
              <a:t>[Zeiler</a:t>
            </a:r>
            <a:r>
              <a:rPr sz="900" spc="-24" dirty="0">
                <a:latin typeface="+mj-lt"/>
                <a:cs typeface="Arial" panose="020B0604020202020204" pitchFamily="34" charset="0"/>
              </a:rPr>
              <a:t> </a:t>
            </a:r>
            <a:r>
              <a:rPr sz="900" spc="44" dirty="0">
                <a:latin typeface="+mj-lt"/>
                <a:cs typeface="Arial" panose="020B0604020202020204" pitchFamily="34" charset="0"/>
              </a:rPr>
              <a:t>&amp;</a:t>
            </a:r>
            <a:r>
              <a:rPr sz="900" spc="-24" dirty="0">
                <a:latin typeface="+mj-lt"/>
                <a:cs typeface="Arial" panose="020B0604020202020204" pitchFamily="34" charset="0"/>
              </a:rPr>
              <a:t> </a:t>
            </a:r>
            <a:r>
              <a:rPr sz="900" spc="14" dirty="0">
                <a:latin typeface="+mj-lt"/>
                <a:cs typeface="Arial" panose="020B0604020202020204" pitchFamily="34" charset="0"/>
              </a:rPr>
              <a:t>Fergus</a:t>
            </a:r>
            <a:r>
              <a:rPr sz="900" spc="-28" dirty="0">
                <a:latin typeface="+mj-lt"/>
                <a:cs typeface="Arial" panose="020B0604020202020204" pitchFamily="34" charset="0"/>
              </a:rPr>
              <a:t> </a:t>
            </a:r>
            <a:r>
              <a:rPr sz="900" spc="102" dirty="0">
                <a:latin typeface="+mj-lt"/>
                <a:cs typeface="Arial" panose="020B0604020202020204" pitchFamily="34" charset="0"/>
              </a:rPr>
              <a:t>2013]</a:t>
            </a:r>
            <a:endParaRPr sz="900" dirty="0">
              <a:latin typeface="+mj-lt"/>
              <a:cs typeface="Arial" panose="020B0604020202020204" pitchFamily="34" charset="0"/>
            </a:endParaRPr>
          </a:p>
        </p:txBody>
      </p:sp>
      <p:cxnSp>
        <p:nvCxnSpPr>
          <p:cNvPr id="50" name="Straight Arrow Connector 49"/>
          <p:cNvCxnSpPr/>
          <p:nvPr/>
        </p:nvCxnSpPr>
        <p:spPr>
          <a:xfrm>
            <a:off x="2741911" y="1976172"/>
            <a:ext cx="254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object 20"/>
          <p:cNvSpPr/>
          <p:nvPr/>
        </p:nvSpPr>
        <p:spPr>
          <a:xfrm>
            <a:off x="3023302" y="1597973"/>
            <a:ext cx="944918" cy="800115"/>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350" dirty="0">
                <a:solidFill>
                  <a:schemeClr val="bg1"/>
                </a:solidFill>
              </a:rPr>
              <a:t>Low-level feature</a:t>
            </a:r>
            <a:endParaRPr sz="1350" dirty="0">
              <a:solidFill>
                <a:schemeClr val="bg1"/>
              </a:solidFill>
            </a:endParaRPr>
          </a:p>
        </p:txBody>
      </p:sp>
      <p:sp>
        <p:nvSpPr>
          <p:cNvPr id="53" name="object 20"/>
          <p:cNvSpPr/>
          <p:nvPr/>
        </p:nvSpPr>
        <p:spPr>
          <a:xfrm>
            <a:off x="6858001" y="1595833"/>
            <a:ext cx="944918" cy="804645"/>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350" dirty="0">
                <a:solidFill>
                  <a:schemeClr val="bg1"/>
                </a:solidFill>
              </a:rPr>
              <a:t>Trainable classifier</a:t>
            </a:r>
            <a:endParaRPr sz="1350" dirty="0">
              <a:solidFill>
                <a:schemeClr val="bg1"/>
              </a:solidFill>
            </a:endParaRPr>
          </a:p>
        </p:txBody>
      </p:sp>
      <p:sp>
        <p:nvSpPr>
          <p:cNvPr id="54" name="object 20"/>
          <p:cNvSpPr/>
          <p:nvPr/>
        </p:nvSpPr>
        <p:spPr>
          <a:xfrm>
            <a:off x="5579767" y="1595833"/>
            <a:ext cx="944918" cy="804645"/>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350" dirty="0">
                <a:solidFill>
                  <a:schemeClr val="bg1"/>
                </a:solidFill>
              </a:rPr>
              <a:t>High-level feature</a:t>
            </a:r>
            <a:endParaRPr sz="1350" dirty="0">
              <a:solidFill>
                <a:schemeClr val="bg1"/>
              </a:solidFill>
            </a:endParaRPr>
          </a:p>
        </p:txBody>
      </p:sp>
      <p:cxnSp>
        <p:nvCxnSpPr>
          <p:cNvPr id="55" name="Straight Arrow Connector 54"/>
          <p:cNvCxnSpPr/>
          <p:nvPr/>
        </p:nvCxnSpPr>
        <p:spPr>
          <a:xfrm>
            <a:off x="3937000" y="1976172"/>
            <a:ext cx="304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207000" y="1976172"/>
            <a:ext cx="304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477000" y="1976172"/>
            <a:ext cx="304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7675920" y="1976172"/>
            <a:ext cx="254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object 20"/>
          <p:cNvSpPr/>
          <p:nvPr/>
        </p:nvSpPr>
        <p:spPr>
          <a:xfrm>
            <a:off x="4301535" y="1595833"/>
            <a:ext cx="944918" cy="804645"/>
          </a:xfrm>
          <a:custGeom>
            <a:avLst/>
            <a:gdLst/>
            <a:ahLst/>
            <a:cxnLst/>
            <a:rect l="l" t="t" r="r" b="b"/>
            <a:pathLst>
              <a:path w="1389379" h="826770">
                <a:moveTo>
                  <a:pt x="1388109" y="0"/>
                </a:moveTo>
                <a:lnTo>
                  <a:pt x="0" y="0"/>
                </a:lnTo>
                <a:lnTo>
                  <a:pt x="0" y="826770"/>
                </a:lnTo>
                <a:lnTo>
                  <a:pt x="1388109" y="826770"/>
                </a:lnTo>
                <a:lnTo>
                  <a:pt x="1389380" y="825500"/>
                </a:lnTo>
                <a:lnTo>
                  <a:pt x="1389380" y="1270"/>
                </a:lnTo>
                <a:lnTo>
                  <a:pt x="1388109" y="0"/>
                </a:lnTo>
                <a:close/>
              </a:path>
            </a:pathLst>
          </a:custGeom>
          <a:solidFill>
            <a:schemeClr val="accent1"/>
          </a:solidFill>
          <a:ln>
            <a:noFill/>
          </a:ln>
        </p:spPr>
        <p:txBody>
          <a:bodyPr wrap="square" lIns="0" tIns="0" rIns="0" bIns="0" rtlCol="0" anchor="ctr"/>
          <a:lstStyle/>
          <a:p>
            <a:pPr algn="ctr"/>
            <a:r>
              <a:rPr lang="en-US" sz="1350" dirty="0">
                <a:solidFill>
                  <a:schemeClr val="bg1"/>
                </a:solidFill>
              </a:rPr>
              <a:t>Mid-level feature</a:t>
            </a:r>
            <a:endParaRPr sz="1350" dirty="0">
              <a:solidFill>
                <a:schemeClr val="bg1"/>
              </a:solidFill>
            </a:endParaRPr>
          </a:p>
        </p:txBody>
      </p:sp>
      <p:sp>
        <p:nvSpPr>
          <p:cNvPr id="20" name="object 20"/>
          <p:cNvSpPr/>
          <p:nvPr/>
        </p:nvSpPr>
        <p:spPr>
          <a:xfrm>
            <a:off x="1576592" y="1571468"/>
            <a:ext cx="1280909" cy="829011"/>
          </a:xfrm>
          <a:prstGeom prst="rect">
            <a:avLst/>
          </a:prstGeom>
          <a:blipFill>
            <a:blip r:embed="rId2" cstate="screen"/>
            <a:stretch>
              <a:fillRect/>
            </a:stretch>
          </a:blipFill>
        </p:spPr>
        <p:txBody>
          <a:bodyPr wrap="square" lIns="0" tIns="0" rIns="0" bIns="0" rtlCol="0"/>
          <a:lstStyle/>
          <a:p>
            <a:endParaRPr sz="1350"/>
          </a:p>
        </p:txBody>
      </p:sp>
      <p:cxnSp>
        <p:nvCxnSpPr>
          <p:cNvPr id="61" name="Straight Arrow Connector 60"/>
          <p:cNvCxnSpPr/>
          <p:nvPr/>
        </p:nvCxnSpPr>
        <p:spPr>
          <a:xfrm flipV="1">
            <a:off x="2667002" y="2317750"/>
            <a:ext cx="828759" cy="38100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object 33"/>
          <p:cNvSpPr/>
          <p:nvPr/>
        </p:nvSpPr>
        <p:spPr>
          <a:xfrm>
            <a:off x="1576592" y="2508250"/>
            <a:ext cx="1833317" cy="2190140"/>
          </a:xfrm>
          <a:prstGeom prst="rect">
            <a:avLst/>
          </a:prstGeom>
          <a:blipFill>
            <a:blip r:embed="rId3" cstate="print"/>
            <a:stretch>
              <a:fillRect/>
            </a:stretch>
          </a:blipFill>
        </p:spPr>
        <p:txBody>
          <a:bodyPr wrap="square" lIns="0" tIns="0" rIns="0" bIns="0" rtlCol="0"/>
          <a:lstStyle/>
          <a:p>
            <a:endParaRPr sz="1350"/>
          </a:p>
        </p:txBody>
      </p:sp>
      <p:cxnSp>
        <p:nvCxnSpPr>
          <p:cNvPr id="62" name="Straight Arrow Connector 61"/>
          <p:cNvCxnSpPr/>
          <p:nvPr/>
        </p:nvCxnSpPr>
        <p:spPr>
          <a:xfrm flipV="1">
            <a:off x="4795439" y="2254251"/>
            <a:ext cx="0" cy="542945"/>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4" name="object 34"/>
          <p:cNvSpPr/>
          <p:nvPr/>
        </p:nvSpPr>
        <p:spPr>
          <a:xfrm>
            <a:off x="3655676" y="2516031"/>
            <a:ext cx="1848683" cy="2187062"/>
          </a:xfrm>
          <a:prstGeom prst="rect">
            <a:avLst/>
          </a:prstGeom>
          <a:blipFill>
            <a:blip r:embed="rId4" cstate="print"/>
            <a:stretch>
              <a:fillRect/>
            </a:stretch>
          </a:blipFill>
        </p:spPr>
        <p:txBody>
          <a:bodyPr wrap="square" lIns="0" tIns="0" rIns="0" bIns="0" rtlCol="0"/>
          <a:lstStyle/>
          <a:p>
            <a:endParaRPr sz="1350"/>
          </a:p>
        </p:txBody>
      </p:sp>
      <p:cxnSp>
        <p:nvCxnSpPr>
          <p:cNvPr id="65" name="Straight Arrow Connector 64"/>
          <p:cNvCxnSpPr/>
          <p:nvPr/>
        </p:nvCxnSpPr>
        <p:spPr>
          <a:xfrm flipH="1" flipV="1">
            <a:off x="6032501" y="2272188"/>
            <a:ext cx="659805" cy="525008"/>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object 35"/>
          <p:cNvSpPr/>
          <p:nvPr/>
        </p:nvSpPr>
        <p:spPr>
          <a:xfrm>
            <a:off x="5750126" y="2508251"/>
            <a:ext cx="1804887" cy="2193984"/>
          </a:xfrm>
          <a:prstGeom prst="rect">
            <a:avLst/>
          </a:prstGeom>
          <a:blipFill>
            <a:blip r:embed="rId5" cstate="screen"/>
            <a:stretch>
              <a:fillRect/>
            </a:stretch>
          </a:blipFill>
        </p:spPr>
        <p:txBody>
          <a:bodyPr wrap="square" lIns="0" tIns="0" rIns="0" bIns="0" rtlCol="0"/>
          <a:lstStyle/>
          <a:p>
            <a:endParaRPr sz="1350"/>
          </a:p>
        </p:txBody>
      </p:sp>
      <p:sp>
        <p:nvSpPr>
          <p:cNvPr id="22" name="Rectangle 21"/>
          <p:cNvSpPr/>
          <p:nvPr/>
        </p:nvSpPr>
        <p:spPr>
          <a:xfrm>
            <a:off x="1590124" y="1272702"/>
            <a:ext cx="5947214" cy="507831"/>
          </a:xfrm>
          <a:prstGeom prst="rect">
            <a:avLst/>
          </a:prstGeom>
        </p:spPr>
        <p:txBody>
          <a:bodyPr wrap="square">
            <a:spAutoFit/>
          </a:bodyPr>
          <a:lstStyle/>
          <a:p>
            <a:r>
              <a:rPr lang="en-US" sz="1350" dirty="0"/>
              <a:t>It's </a:t>
            </a:r>
            <a:r>
              <a:rPr lang="en-US" sz="1350" dirty="0">
                <a:solidFill>
                  <a:schemeClr val="accent1"/>
                </a:solidFill>
              </a:rPr>
              <a:t>deep</a:t>
            </a:r>
            <a:r>
              <a:rPr lang="en-US" sz="1350" dirty="0"/>
              <a:t> if it has </a:t>
            </a:r>
            <a:r>
              <a:rPr lang="en-US" sz="1350" dirty="0">
                <a:solidFill>
                  <a:schemeClr val="accent1"/>
                </a:solidFill>
              </a:rPr>
              <a:t>more than one stage </a:t>
            </a:r>
            <a:r>
              <a:rPr lang="en-US" sz="1350" dirty="0"/>
              <a:t>of non-linear feature transformation</a:t>
            </a:r>
          </a:p>
          <a:p>
            <a:endParaRPr lang="en-US" sz="1350" dirty="0"/>
          </a:p>
        </p:txBody>
      </p:sp>
    </p:spTree>
    <p:extLst>
      <p:ext uri="{BB962C8B-B14F-4D97-AF65-F5344CB8AC3E}">
        <p14:creationId xmlns:p14="http://schemas.microsoft.com/office/powerpoint/2010/main" val="26633349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t>Standardisation</a:t>
            </a:r>
            <a:endParaRPr lang="fr-FR" dirty="0"/>
          </a:p>
        </p:txBody>
      </p:sp>
      <p:sp>
        <p:nvSpPr>
          <p:cNvPr id="3" name="Espace réservé du contenu 2"/>
          <p:cNvSpPr>
            <a:spLocks noGrp="1"/>
          </p:cNvSpPr>
          <p:nvPr>
            <p:ph sz="quarter" idx="13"/>
          </p:nvPr>
        </p:nvSpPr>
        <p:spPr/>
        <p:txBody>
          <a:bodyPr>
            <a:normAutofit/>
          </a:bodyPr>
          <a:lstStyle/>
          <a:p>
            <a:pPr fontAlgn="base"/>
            <a:r>
              <a:t>La Standardisation est le processus de transformer une feature en une autre qui </a:t>
            </a:r>
            <a:r>
              <a:rPr b="1"/>
              <a:t>répondra à la loi normale</a:t>
            </a:r>
            <a:r>
              <a:t> (Gaussian Distribution)  avec :</a:t>
            </a:r>
          </a:p>
          <a:p>
            <a:pPr lvl="1" fontAlgn="base"/>
            <a:r>
              <a:t>    </a:t>
            </a:r>
            <a:r>
              <a:rPr i="1"/>
              <a:t>:</a:t>
            </a:r>
            <a:r>
              <a:t>=0 La moyenne de la loi de distribution</a:t>
            </a:r>
          </a:p>
          <a:p>
            <a:pPr lvl="1" fontAlgn="base"/>
            <a:r>
              <a:rPr i="1"/>
              <a:t>  :</a:t>
            </a:r>
            <a:r>
              <a:t> =1 est l’Écart-type (Standard Deviation)</a:t>
            </a:r>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57290" y="2908592"/>
            <a:ext cx="357190" cy="285752"/>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85852" y="3337220"/>
            <a:ext cx="419104" cy="306100"/>
          </a:xfrm>
          <a:prstGeom prst="rect">
            <a:avLst/>
          </a:prstGeom>
          <a:noFill/>
          <a:ln w="9525">
            <a:noFill/>
            <a:miter lim="800000"/>
            <a:headEnd/>
            <a:tailEnd/>
          </a:ln>
          <a:effec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t>Standardisation</a:t>
            </a:r>
            <a:endParaRPr lang="fr-FR" dirty="0"/>
          </a:p>
        </p:txBody>
      </p:sp>
      <p:sp>
        <p:nvSpPr>
          <p:cNvPr id="3" name="Espace réservé du contenu 2"/>
          <p:cNvSpPr>
            <a:spLocks noGrp="1"/>
          </p:cNvSpPr>
          <p:nvPr>
            <p:ph sz="quarter" idx="13"/>
          </p:nvPr>
        </p:nvSpPr>
        <p:spPr/>
        <p:txBody>
          <a:bodyPr>
            <a:normAutofit fontScale="85000" lnSpcReduction="20000"/>
          </a:bodyPr>
          <a:lstStyle/>
          <a:p>
            <a:pPr fontAlgn="base"/>
            <a:r>
              <a:t>La formule de standardisation d’une feature est la suivante :</a:t>
            </a:r>
          </a:p>
          <a:p>
            <a:endParaRPr/>
          </a:p>
          <a:p>
            <a:endParaRPr/>
          </a:p>
          <a:p>
            <a:pPr fontAlgn="base"/>
            <a:r>
              <a:t>avec :</a:t>
            </a:r>
          </a:p>
          <a:p>
            <a:pPr fontAlgn="base"/>
            <a:r>
              <a:rPr sz="2800" i="1">
                <a:effectLst>
                  <a:outerShdw blurRad="38100" dist="38100" dir="2700000" algn="tl">
                    <a:srgbClr val="000000">
                      <a:alpha val="43137"/>
                    </a:srgbClr>
                  </a:outerShdw>
                </a:effectLst>
                <a:latin typeface="Aparajita" pitchFamily="34" charset="0"/>
                <a:cs typeface="Aparajita" pitchFamily="34" charset="0"/>
              </a:rPr>
              <a:t>x</a:t>
            </a:r>
            <a:r>
              <a:t> la valeur qu’on veut standardiser (input variable)</a:t>
            </a:r>
          </a:p>
          <a:p>
            <a:pPr fontAlgn="base"/>
            <a:r>
              <a:t>   la moyenne (</a:t>
            </a:r>
            <a:r>
              <a:rPr i="1"/>
              <a:t>mean</a:t>
            </a:r>
            <a:r>
              <a:t>)</a:t>
            </a:r>
            <a:r>
              <a:rPr i="1"/>
              <a:t> des</a:t>
            </a:r>
            <a:r>
              <a:t> observations pour cette feature</a:t>
            </a:r>
          </a:p>
          <a:p>
            <a:pPr fontAlgn="base"/>
            <a:r>
              <a:t>     est l’ecart-type </a:t>
            </a:r>
            <a:r>
              <a:rPr i="1"/>
              <a:t>(Standard Deviation</a:t>
            </a:r>
            <a:r>
              <a:t>) </a:t>
            </a:r>
            <a:r>
              <a:rPr i="1"/>
              <a:t>des</a:t>
            </a:r>
            <a:r>
              <a:t> observations pour cette feature</a:t>
            </a:r>
          </a:p>
          <a:p>
            <a:endParaRPr/>
          </a:p>
          <a:p>
            <a:endParaRPr lang="fr-FR" dirty="0"/>
          </a:p>
        </p:txBody>
      </p:sp>
      <p:pic>
        <p:nvPicPr>
          <p:cNvPr id="5" name="Picture 2"/>
          <p:cNvPicPr>
            <a:picLocks noChangeAspect="1" noChangeArrowheads="1"/>
          </p:cNvPicPr>
          <p:nvPr/>
        </p:nvPicPr>
        <p:blipFill>
          <a:blip r:embed="rId2"/>
          <a:srcRect/>
          <a:stretch>
            <a:fillRect/>
          </a:stretch>
        </p:blipFill>
        <p:spPr bwMode="auto">
          <a:xfrm>
            <a:off x="3786182" y="2000246"/>
            <a:ext cx="1643074" cy="796642"/>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28662" y="3429006"/>
            <a:ext cx="357190" cy="285752"/>
          </a:xfrm>
          <a:prstGeom prst="rect">
            <a:avLst/>
          </a:prstGeom>
          <a:noFill/>
          <a:ln w="9525">
            <a:noFill/>
            <a:miter lim="800000"/>
            <a:headEnd/>
            <a:tailEnd/>
          </a:ln>
          <a:effectLst/>
        </p:spPr>
      </p:pic>
      <p:pic>
        <p:nvPicPr>
          <p:cNvPr id="7"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38186" y="3786196"/>
            <a:ext cx="419104" cy="306100"/>
          </a:xfrm>
          <a:prstGeom prst="rect">
            <a:avLst/>
          </a:prstGeom>
          <a:noFill/>
          <a:ln w="9525">
            <a:noFill/>
            <a:miter lim="800000"/>
            <a:headEnd/>
            <a:tailEnd/>
          </a:ln>
          <a:effec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t>Min-Max scaling</a:t>
            </a:r>
            <a:endParaRPr lang="fr-FR" dirty="0"/>
          </a:p>
        </p:txBody>
      </p:sp>
      <p:sp>
        <p:nvSpPr>
          <p:cNvPr id="3" name="Espace réservé du contenu 2"/>
          <p:cNvSpPr>
            <a:spLocks noGrp="1"/>
          </p:cNvSpPr>
          <p:nvPr>
            <p:ph sz="quarter" idx="13"/>
          </p:nvPr>
        </p:nvSpPr>
        <p:spPr>
          <a:xfrm>
            <a:off x="571472" y="1357304"/>
            <a:ext cx="8153400" cy="3276600"/>
          </a:xfrm>
        </p:spPr>
        <p:txBody>
          <a:bodyPr>
            <a:noAutofit/>
          </a:bodyPr>
          <a:lstStyle/>
          <a:p>
            <a:pPr fontAlgn="base"/>
            <a:r>
              <a:rPr sz="2000" dirty="0"/>
              <a:t>Min-Max </a:t>
            </a:r>
            <a:r>
              <a:rPr sz="2000" dirty="0" err="1"/>
              <a:t>Scaling</a:t>
            </a:r>
            <a:r>
              <a:rPr sz="2000" dirty="0"/>
              <a:t> peut- être appliqué quand les données varient dans des échelles différentes. A l’issue de cette transformation, les </a:t>
            </a:r>
            <a:r>
              <a:rPr sz="2000" dirty="0" err="1"/>
              <a:t>features</a:t>
            </a:r>
            <a:r>
              <a:rPr sz="2000" dirty="0"/>
              <a:t> seront comprises dans un intervalle fixe [0,1]. </a:t>
            </a:r>
          </a:p>
          <a:p>
            <a:pPr fontAlgn="base"/>
            <a:r>
              <a:rPr sz="2000" dirty="0"/>
              <a:t>Le but d’avoir un tel intervalle restreint est de réduire l’espace de variation des valeurs d’une </a:t>
            </a:r>
            <a:r>
              <a:rPr sz="2000" dirty="0" err="1"/>
              <a:t>feature</a:t>
            </a:r>
            <a:r>
              <a:rPr sz="2000" dirty="0"/>
              <a:t> et par conséquent réduire l’effet des </a:t>
            </a:r>
            <a:r>
              <a:rPr sz="2000" i="1" dirty="0" err="1"/>
              <a:t>outliers</a:t>
            </a:r>
            <a:r>
              <a:rPr sz="2400" i="1" dirty="0"/>
              <a:t>.</a:t>
            </a:r>
            <a:endParaRPr sz="2400" dirty="0"/>
          </a:p>
          <a:p>
            <a:pPr fontAlgn="base"/>
            <a:r>
              <a:rPr sz="2400" dirty="0"/>
              <a:t>La normalisation peut- être effectuée par la technique du </a:t>
            </a:r>
            <a:r>
              <a:rPr sz="2400" b="1" dirty="0"/>
              <a:t>Min-Max </a:t>
            </a:r>
            <a:r>
              <a:rPr sz="2400" b="1" dirty="0" err="1"/>
              <a:t>Scaling</a:t>
            </a:r>
            <a:r>
              <a:rPr sz="2400" dirty="0"/>
              <a:t>. La transformation se fait grâce à la formule suivante :</a:t>
            </a:r>
            <a:endParaRPr lang="en-US" sz="2400" dirty="0"/>
          </a:p>
          <a:p>
            <a:endParaRPr lang="fr-FR" sz="2400" dirty="0"/>
          </a:p>
        </p:txBody>
      </p:sp>
      <p:pic>
        <p:nvPicPr>
          <p:cNvPr id="4" name="Picture 3"/>
          <p:cNvPicPr>
            <a:picLocks noChangeAspect="1" noChangeArrowheads="1"/>
          </p:cNvPicPr>
          <p:nvPr/>
        </p:nvPicPr>
        <p:blipFill>
          <a:blip r:embed="rId2"/>
          <a:srcRect/>
          <a:stretch>
            <a:fillRect/>
          </a:stretch>
        </p:blipFill>
        <p:spPr bwMode="auto">
          <a:xfrm>
            <a:off x="2928926" y="4000510"/>
            <a:ext cx="2714644" cy="857256"/>
          </a:xfrm>
          <a:prstGeom prst="rect">
            <a:avLst/>
          </a:prstGeom>
          <a:noFill/>
          <a:ln w="9525">
            <a:noFill/>
            <a:miter lim="800000"/>
            <a:headEnd/>
            <a:tailEnd/>
          </a:ln>
          <a:effec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09600" y="51470"/>
            <a:ext cx="8153400" cy="1005840"/>
          </a:xfrm>
        </p:spPr>
        <p:txBody>
          <a:bodyPr/>
          <a:lstStyle/>
          <a:p>
            <a:r>
              <a:rPr lang="fr-FR" dirty="0"/>
              <a:t>Exemple </a:t>
            </a:r>
          </a:p>
        </p:txBody>
      </p:sp>
      <p:sp>
        <p:nvSpPr>
          <p:cNvPr id="3" name="Espace réservé du contenu 2"/>
          <p:cNvSpPr>
            <a:spLocks noGrp="1"/>
          </p:cNvSpPr>
          <p:nvPr>
            <p:ph sz="quarter" idx="13"/>
          </p:nvPr>
        </p:nvSpPr>
        <p:spPr/>
        <p:txBody>
          <a:bodyPr/>
          <a:lstStyle/>
          <a:p>
            <a:r>
              <a:t>Par exemple, supposons que nous ayons les données de poids des étudiants et que leur poids s'étende à [160 cm, 200 cm]. Pour redimensionner ces données, nous soustrayons d'abord 160 du poids de chaque élève et divisons le résultat par 40 (la différence entre les poids maximum et minimum).</a:t>
            </a:r>
            <a:endParaRPr lang="fr-FR"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b="1"/>
              <a:t>Mean normalization</a:t>
            </a:r>
            <a:endParaRPr lang="fr-FR" dirty="0"/>
          </a:p>
        </p:txBody>
      </p:sp>
      <p:pic>
        <p:nvPicPr>
          <p:cNvPr id="2050" name="Picture 2"/>
          <p:cNvPicPr>
            <a:picLocks noGrp="1" noChangeAspect="1" noChangeArrowheads="1"/>
          </p:cNvPicPr>
          <p:nvPr>
            <p:ph sz="quarter" idx="13"/>
          </p:nvPr>
        </p:nvPicPr>
        <p:blipFill>
          <a:blip r:embed="rId2"/>
          <a:srcRect/>
          <a:stretch>
            <a:fillRect/>
          </a:stretch>
        </p:blipFill>
        <p:spPr bwMode="auto">
          <a:xfrm>
            <a:off x="1714480" y="2214560"/>
            <a:ext cx="5086386" cy="1357322"/>
          </a:xfrm>
          <a:prstGeom prst="rect">
            <a:avLst/>
          </a:prstGeom>
          <a:noFill/>
          <a:ln w="9525">
            <a:noFill/>
            <a:miter lim="800000"/>
            <a:headEnd/>
            <a:tailEnd/>
          </a:ln>
          <a:effec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57F541-3041-446C-9B08-DD1CF5E603FB}"/>
              </a:ext>
            </a:extLst>
          </p:cNvPr>
          <p:cNvSpPr>
            <a:spLocks noGrp="1"/>
          </p:cNvSpPr>
          <p:nvPr>
            <p:ph type="title"/>
          </p:nvPr>
        </p:nvSpPr>
        <p:spPr/>
        <p:txBody>
          <a:bodyPr/>
          <a:lstStyle/>
          <a:p>
            <a:r>
              <a:rPr lang="fr-FR" b="1" dirty="0" err="1"/>
              <a:t>RobustScaler</a:t>
            </a:r>
            <a:endParaRPr lang="fr-FR" dirty="0"/>
          </a:p>
        </p:txBody>
      </p:sp>
      <p:sp>
        <p:nvSpPr>
          <p:cNvPr id="3" name="Espace réservé du contenu 2">
            <a:extLst>
              <a:ext uri="{FF2B5EF4-FFF2-40B4-BE49-F238E27FC236}">
                <a16:creationId xmlns:a16="http://schemas.microsoft.com/office/drawing/2014/main" id="{D1842555-7F23-427B-9758-6B4A9E1BE42B}"/>
              </a:ext>
            </a:extLst>
          </p:cNvPr>
          <p:cNvSpPr>
            <a:spLocks noGrp="1"/>
          </p:cNvSpPr>
          <p:nvPr>
            <p:ph sz="quarter" idx="13"/>
          </p:nvPr>
        </p:nvSpPr>
        <p:spPr/>
        <p:txBody>
          <a:bodyPr>
            <a:normAutofit fontScale="92500" lnSpcReduction="10000"/>
          </a:bodyPr>
          <a:lstStyle/>
          <a:p>
            <a:r>
              <a:rPr lang="fr-FR" sz="2400" dirty="0"/>
              <a:t>En présence de valeurs aberrantes, </a:t>
            </a:r>
            <a:r>
              <a:rPr lang="fr-FR" sz="2400" dirty="0" err="1"/>
              <a:t>StandardScaler</a:t>
            </a:r>
            <a:r>
              <a:rPr lang="fr-FR" sz="2400" dirty="0"/>
              <a:t> ne garantit pas des échelles de caractéristiques équilibrées, en raison de l'influence des valeurs aberrantes lors du calcul de la moyenne empirique et de l'écart type. </a:t>
            </a:r>
          </a:p>
          <a:p>
            <a:r>
              <a:rPr lang="fr-FR" sz="2400" dirty="0"/>
              <a:t>Cela conduit à un rétrécissement de la plage des valeurs des caractéristiques. </a:t>
            </a:r>
          </a:p>
          <a:p>
            <a:r>
              <a:rPr lang="fr-FR" sz="2400" dirty="0"/>
              <a:t>En utilisant </a:t>
            </a:r>
            <a:r>
              <a:rPr lang="fr-FR" sz="2400" b="1" dirty="0" err="1"/>
              <a:t>RobustScaler</a:t>
            </a:r>
            <a:r>
              <a:rPr lang="fr-FR" sz="2400" b="1" dirty="0"/>
              <a:t>()</a:t>
            </a:r>
            <a:r>
              <a:rPr lang="fr-FR" sz="2400" dirty="0"/>
              <a:t>, nous pouvons supprimer les valeurs aberrantes, puis utiliser </a:t>
            </a:r>
            <a:r>
              <a:rPr lang="fr-FR" sz="2400" dirty="0" err="1"/>
              <a:t>StandardScaler</a:t>
            </a:r>
            <a:r>
              <a:rPr lang="fr-FR" sz="2400" dirty="0"/>
              <a:t> ou </a:t>
            </a:r>
            <a:r>
              <a:rPr lang="fr-FR" sz="2400" dirty="0" err="1"/>
              <a:t>MinMaxScaler</a:t>
            </a:r>
            <a:r>
              <a:rPr lang="fr-FR" sz="2400" dirty="0"/>
              <a:t> pour le prétraitement de l'ensemble de données. </a:t>
            </a:r>
          </a:p>
        </p:txBody>
      </p:sp>
    </p:spTree>
    <p:extLst>
      <p:ext uri="{BB962C8B-B14F-4D97-AF65-F5344CB8AC3E}">
        <p14:creationId xmlns:p14="http://schemas.microsoft.com/office/powerpoint/2010/main" val="165360666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F02982-7A12-4A42-9668-B28A5E963D7C}"/>
              </a:ext>
            </a:extLst>
          </p:cNvPr>
          <p:cNvSpPr>
            <a:spLocks noGrp="1"/>
          </p:cNvSpPr>
          <p:nvPr>
            <p:ph type="title"/>
          </p:nvPr>
        </p:nvSpPr>
        <p:spPr/>
        <p:txBody>
          <a:bodyPr/>
          <a:lstStyle/>
          <a:p>
            <a:r>
              <a:rPr lang="fr-FR" b="1" dirty="0" err="1"/>
              <a:t>RobustScaler</a:t>
            </a:r>
            <a:endParaRPr lang="fr-FR" dirty="0"/>
          </a:p>
        </p:txBody>
      </p:sp>
      <p:sp>
        <p:nvSpPr>
          <p:cNvPr id="3" name="Espace réservé du contenu 2">
            <a:extLst>
              <a:ext uri="{FF2B5EF4-FFF2-40B4-BE49-F238E27FC236}">
                <a16:creationId xmlns:a16="http://schemas.microsoft.com/office/drawing/2014/main" id="{44254897-B5DE-46C7-8C5B-C3535479BEE7}"/>
              </a:ext>
            </a:extLst>
          </p:cNvPr>
          <p:cNvSpPr>
            <a:spLocks noGrp="1"/>
          </p:cNvSpPr>
          <p:nvPr>
            <p:ph sz="quarter" idx="13"/>
          </p:nvPr>
        </p:nvSpPr>
        <p:spPr/>
        <p:txBody>
          <a:bodyPr/>
          <a:lstStyle/>
          <a:p>
            <a:r>
              <a:rPr lang="fr-FR" dirty="0"/>
              <a:t>Il met à l'échelle les entités à l'aide de statistiques robustes aux valeurs aberrantes. </a:t>
            </a:r>
          </a:p>
          <a:p>
            <a:r>
              <a:rPr lang="fr-FR" dirty="0"/>
              <a:t>Cette méthode supprime la médiane et met à l'échelle les données dans la plage comprise entre le 1er et le </a:t>
            </a:r>
            <a:r>
              <a:rPr lang="fr-FR" i="1" dirty="0"/>
              <a:t>3e quartile</a:t>
            </a:r>
            <a:r>
              <a:rPr lang="fr-FR" dirty="0"/>
              <a:t> . c'est-à-dire entre le </a:t>
            </a:r>
            <a:r>
              <a:rPr lang="fr-FR" i="1" dirty="0"/>
              <a:t>25e</a:t>
            </a:r>
            <a:r>
              <a:rPr lang="fr-FR" dirty="0"/>
              <a:t> et le </a:t>
            </a:r>
            <a:r>
              <a:rPr lang="fr-FR" i="1" dirty="0"/>
              <a:t>75e quantile</a:t>
            </a:r>
            <a:r>
              <a:rPr lang="fr-FR" dirty="0"/>
              <a:t> . Cet intervalle est également appelé </a:t>
            </a:r>
            <a:r>
              <a:rPr lang="fr-FR" b="1" dirty="0"/>
              <a:t>intervalle interquartile</a:t>
            </a:r>
            <a:r>
              <a:rPr lang="fr-FR" dirty="0"/>
              <a:t> . </a:t>
            </a:r>
          </a:p>
        </p:txBody>
      </p:sp>
    </p:spTree>
    <p:extLst>
      <p:ext uri="{BB962C8B-B14F-4D97-AF65-F5344CB8AC3E}">
        <p14:creationId xmlns:p14="http://schemas.microsoft.com/office/powerpoint/2010/main" val="246668323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405CA2-DD48-4688-8CCE-1B1E20FCC5F2}"/>
              </a:ext>
            </a:extLst>
          </p:cNvPr>
          <p:cNvSpPr>
            <a:spLocks noGrp="1"/>
          </p:cNvSpPr>
          <p:nvPr>
            <p:ph type="title"/>
          </p:nvPr>
        </p:nvSpPr>
        <p:spPr/>
        <p:txBody>
          <a:bodyPr/>
          <a:lstStyle/>
          <a:p>
            <a:r>
              <a:rPr lang="fr-FR" dirty="0"/>
              <a:t>Exemple </a:t>
            </a:r>
          </a:p>
        </p:txBody>
      </p:sp>
      <p:sp>
        <p:nvSpPr>
          <p:cNvPr id="3" name="Espace réservé du contenu 2">
            <a:extLst>
              <a:ext uri="{FF2B5EF4-FFF2-40B4-BE49-F238E27FC236}">
                <a16:creationId xmlns:a16="http://schemas.microsoft.com/office/drawing/2014/main" id="{7CD1FA8D-6306-4D35-81EF-116C794C016D}"/>
              </a:ext>
            </a:extLst>
          </p:cNvPr>
          <p:cNvSpPr>
            <a:spLocks noGrp="1"/>
          </p:cNvSpPr>
          <p:nvPr>
            <p:ph sz="quarter" idx="13"/>
          </p:nvPr>
        </p:nvSpPr>
        <p:spPr/>
        <p:txBody>
          <a:bodyPr/>
          <a:lstStyle/>
          <a:p>
            <a:endParaRPr lang="fr-FR"/>
          </a:p>
        </p:txBody>
      </p:sp>
      <p:pic>
        <p:nvPicPr>
          <p:cNvPr id="4" name="Image 3">
            <a:extLst>
              <a:ext uri="{FF2B5EF4-FFF2-40B4-BE49-F238E27FC236}">
                <a16:creationId xmlns:a16="http://schemas.microsoft.com/office/drawing/2014/main" id="{383ED9F7-E632-42A6-854E-E9B002A9ABA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15616" y="1352550"/>
            <a:ext cx="6480720" cy="3489618"/>
          </a:xfrm>
          <a:prstGeom prst="rect">
            <a:avLst/>
          </a:prstGeom>
        </p:spPr>
      </p:pic>
    </p:spTree>
    <p:extLst>
      <p:ext uri="{BB962C8B-B14F-4D97-AF65-F5344CB8AC3E}">
        <p14:creationId xmlns:p14="http://schemas.microsoft.com/office/powerpoint/2010/main" val="8341911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E1E93E19-49A9-4F6B-BC34-10820D33D26B}"/>
              </a:ext>
            </a:extLst>
          </p:cNvPr>
          <p:cNvSpPr>
            <a:spLocks noGrp="1"/>
          </p:cNvSpPr>
          <p:nvPr>
            <p:ph type="body" idx="1"/>
          </p:nvPr>
        </p:nvSpPr>
        <p:spPr/>
        <p:txBody>
          <a:bodyPr/>
          <a:lstStyle/>
          <a:p>
            <a:r>
              <a:rPr lang="en-US" dirty="0"/>
              <a:t>Unbalanced</a:t>
            </a:r>
            <a:r>
              <a:rPr lang="fr-FR" dirty="0"/>
              <a:t> Data</a:t>
            </a:r>
          </a:p>
        </p:txBody>
      </p:sp>
      <p:sp>
        <p:nvSpPr>
          <p:cNvPr id="2" name="Titre 1">
            <a:extLst>
              <a:ext uri="{FF2B5EF4-FFF2-40B4-BE49-F238E27FC236}">
                <a16:creationId xmlns:a16="http://schemas.microsoft.com/office/drawing/2014/main" id="{D3ABE4D7-22A3-473A-8E92-7AAF57A089AB}"/>
              </a:ext>
            </a:extLst>
          </p:cNvPr>
          <p:cNvSpPr>
            <a:spLocks noGrp="1"/>
          </p:cNvSpPr>
          <p:nvPr>
            <p:ph type="title"/>
          </p:nvPr>
        </p:nvSpPr>
        <p:spPr/>
        <p:txBody>
          <a:bodyPr>
            <a:normAutofit fontScale="90000"/>
          </a:bodyPr>
          <a:lstStyle/>
          <a:p>
            <a:r>
              <a:rPr lang="fr-FR" dirty="0" err="1"/>
              <a:t>Unbalanced</a:t>
            </a:r>
            <a:r>
              <a:rPr lang="fr-FR" dirty="0"/>
              <a:t> Data</a:t>
            </a:r>
          </a:p>
        </p:txBody>
      </p:sp>
    </p:spTree>
    <p:extLst>
      <p:ext uri="{BB962C8B-B14F-4D97-AF65-F5344CB8AC3E}">
        <p14:creationId xmlns:p14="http://schemas.microsoft.com/office/powerpoint/2010/main" val="15264535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sz="3600"/>
              <a:t>Pourquoi chercher des données déséquilibrées? </a:t>
            </a:r>
            <a:r>
              <a:rPr lang="en-US" sz="3600" dirty="0"/>
              <a:t> </a:t>
            </a:r>
            <a:endParaRPr lang="fr-FR" sz="3600" dirty="0"/>
          </a:p>
        </p:txBody>
      </p:sp>
      <p:sp>
        <p:nvSpPr>
          <p:cNvPr id="3" name="Espace réservé du contenu 2"/>
          <p:cNvSpPr>
            <a:spLocks noGrp="1"/>
          </p:cNvSpPr>
          <p:nvPr>
            <p:ph idx="1"/>
          </p:nvPr>
        </p:nvSpPr>
        <p:spPr/>
        <p:txBody>
          <a:bodyPr>
            <a:normAutofit/>
          </a:bodyPr>
          <a:lstStyle/>
          <a:p>
            <a:r>
              <a:rPr sz="2400"/>
              <a:t>Prenons l'exemple suivant d'un modèle qui détecte la fraude. Les cas de fraude se produisent une fois par 200 transactions dans cet ensemble de données. Ainsi, dans la vraie distribution, environ 0,5% des données sont positives.</a:t>
            </a:r>
            <a:endParaRPr lang="fr-FR" sz="2400" dirty="0"/>
          </a:p>
        </p:txBody>
      </p:sp>
      <p:pic>
        <p:nvPicPr>
          <p:cNvPr id="4" name="Picture 2"/>
          <p:cNvPicPr>
            <a:picLocks noChangeAspect="1" noChangeArrowheads="1"/>
          </p:cNvPicPr>
          <p:nvPr/>
        </p:nvPicPr>
        <p:blipFill>
          <a:blip r:embed="rId2"/>
          <a:srcRect/>
          <a:stretch>
            <a:fillRect/>
          </a:stretch>
        </p:blipFill>
        <p:spPr bwMode="auto">
          <a:xfrm>
            <a:off x="4716016" y="2806460"/>
            <a:ext cx="3765230" cy="2337039"/>
          </a:xfrm>
          <a:prstGeom prst="rect">
            <a:avLst/>
          </a:prstGeom>
          <a:noFill/>
          <a:ln w="9525">
            <a:noFill/>
            <a:miter lim="800000"/>
            <a:headEnd/>
            <a:tailEnd/>
          </a:ln>
          <a:effectLst/>
        </p:spPr>
      </p:pic>
    </p:spTree>
    <p:extLst>
      <p:ext uri="{BB962C8B-B14F-4D97-AF65-F5344CB8AC3E}">
        <p14:creationId xmlns:p14="http://schemas.microsoft.com/office/powerpoint/2010/main" val="292641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2107389" y="267875"/>
            <a:ext cx="5498995" cy="543185"/>
          </a:xfrm>
        </p:spPr>
        <p:txBody>
          <a:bodyPr/>
          <a:lstStyle/>
          <a:p>
            <a:r>
              <a:rPr lang="fr-FR" sz="2400" dirty="0" err="1"/>
              <a:t>Deep</a:t>
            </a:r>
            <a:r>
              <a:rPr lang="fr-FR" sz="2400" dirty="0"/>
              <a:t> </a:t>
            </a:r>
            <a:r>
              <a:rPr lang="fr-FR" sz="2400" dirty="0" err="1"/>
              <a:t>learning</a:t>
            </a:r>
            <a:r>
              <a:rPr lang="fr-FR" sz="2400" dirty="0"/>
              <a:t> Vs Machine </a:t>
            </a:r>
            <a:r>
              <a:rPr lang="fr-FR" sz="2400" dirty="0" err="1"/>
              <a:t>learning</a:t>
            </a:r>
            <a:endParaRPr lang="fr-FR" sz="2400" dirty="0"/>
          </a:p>
        </p:txBody>
      </p:sp>
      <p:pic>
        <p:nvPicPr>
          <p:cNvPr id="82946" name="Picture 2" descr="Image result for Feature Engineering c'est quoi"/>
          <p:cNvPicPr>
            <a:picLocks noChangeAspect="1" noChangeArrowheads="1"/>
          </p:cNvPicPr>
          <p:nvPr/>
        </p:nvPicPr>
        <p:blipFill>
          <a:blip r:embed="rId2">
            <a:duotone>
              <a:prstClr val="black"/>
              <a:schemeClr val="accent1">
                <a:tint val="45000"/>
                <a:satMod val="400000"/>
              </a:schemeClr>
            </a:duotone>
          </a:blip>
          <a:srcRect/>
          <a:stretch>
            <a:fillRect/>
          </a:stretch>
        </p:blipFill>
        <p:spPr bwMode="auto">
          <a:xfrm>
            <a:off x="1732339" y="1409775"/>
            <a:ext cx="5679321" cy="3449767"/>
          </a:xfrm>
          <a:prstGeom prst="rect">
            <a:avLst/>
          </a:prstGeom>
          <a:noFill/>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dirty="0"/>
              <a:t>Why look out for imbalanced data? </a:t>
            </a:r>
            <a:endParaRPr lang="fr-FR" dirty="0"/>
          </a:p>
        </p:txBody>
      </p:sp>
      <p:sp>
        <p:nvSpPr>
          <p:cNvPr id="5" name="Espace réservé du contenu 4"/>
          <p:cNvSpPr>
            <a:spLocks noGrp="1"/>
          </p:cNvSpPr>
          <p:nvPr>
            <p:ph sz="quarter" idx="13"/>
          </p:nvPr>
        </p:nvSpPr>
        <p:spPr/>
        <p:txBody>
          <a:bodyPr>
            <a:noAutofit/>
          </a:bodyPr>
          <a:lstStyle/>
          <a:p>
            <a:endParaRPr sz="1600"/>
          </a:p>
          <a:p>
            <a:endParaRPr sz="1600"/>
          </a:p>
          <a:p>
            <a:endParaRPr sz="1600"/>
          </a:p>
          <a:p>
            <a:r>
              <a:rPr sz="1600"/>
              <a:t>Pourquoi cela serait-il problématique?</a:t>
            </a:r>
          </a:p>
        </p:txBody>
      </p:sp>
      <p:pic>
        <p:nvPicPr>
          <p:cNvPr id="7" name="Picture 2"/>
          <p:cNvPicPr>
            <a:picLocks noGrp="1" noChangeAspect="1" noChangeArrowheads="1"/>
          </p:cNvPicPr>
          <p:nvPr>
            <p:ph sz="quarter" idx="14"/>
          </p:nvPr>
        </p:nvPicPr>
        <p:blipFill>
          <a:blip r:embed="rId2"/>
          <a:srcRect/>
          <a:stretch>
            <a:fillRect/>
          </a:stretch>
        </p:blipFill>
        <p:spPr bwMode="auto">
          <a:xfrm>
            <a:off x="4845050" y="1780799"/>
            <a:ext cx="3886200" cy="2412164"/>
          </a:xfrm>
          <a:prstGeom prst="rect">
            <a:avLst/>
          </a:prstGeom>
          <a:noFill/>
          <a:ln w="9525">
            <a:noFill/>
            <a:miter lim="800000"/>
            <a:headEnd/>
            <a:tailEnd/>
          </a:ln>
          <a:effectLst/>
        </p:spPr>
      </p:pic>
    </p:spTree>
    <p:extLst>
      <p:ext uri="{BB962C8B-B14F-4D97-AF65-F5344CB8AC3E}">
        <p14:creationId xmlns:p14="http://schemas.microsoft.com/office/powerpoint/2010/main" val="199407934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Why look out for imbalanced data? </a:t>
            </a:r>
            <a:endParaRPr lang="fr-FR" dirty="0"/>
          </a:p>
        </p:txBody>
      </p:sp>
      <p:sp>
        <p:nvSpPr>
          <p:cNvPr id="3" name="Espace réservé du contenu 2"/>
          <p:cNvSpPr>
            <a:spLocks noGrp="1"/>
          </p:cNvSpPr>
          <p:nvPr>
            <p:ph idx="1"/>
          </p:nvPr>
        </p:nvSpPr>
        <p:spPr/>
        <p:txBody>
          <a:bodyPr/>
          <a:lstStyle/>
          <a:p>
            <a:r>
              <a:rPr lang="fr-FR" dirty="0"/>
              <a:t>Si vous disposez d'un ensemble de données déséquilibré, </a:t>
            </a:r>
            <a:r>
              <a:rPr lang="fr-FR" b="1" dirty="0"/>
              <a:t>essayez d'abord de vous entraîner sur la vraie distribution</a:t>
            </a:r>
            <a:r>
              <a:rPr lang="fr-FR" dirty="0"/>
              <a:t>. Si le modèle fonctionne bien et se généralise, vous avez terminé ! Si ce n'est pas le cas, essayez la technique suivante de sous-échantillonnage et d'augmentation de la pondération.</a:t>
            </a:r>
          </a:p>
          <a:p>
            <a:endParaRPr lang="fr-FR" dirty="0"/>
          </a:p>
        </p:txBody>
      </p:sp>
    </p:spTree>
    <p:extLst>
      <p:ext uri="{BB962C8B-B14F-4D97-AF65-F5344CB8AC3E}">
        <p14:creationId xmlns:p14="http://schemas.microsoft.com/office/powerpoint/2010/main" val="2572241925"/>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t>Downsampling and Upweighting</a:t>
            </a:r>
            <a:endParaRPr lang="fr-FR" dirty="0"/>
          </a:p>
        </p:txBody>
      </p:sp>
      <p:sp>
        <p:nvSpPr>
          <p:cNvPr id="3" name="Espace réservé du contenu 2"/>
          <p:cNvSpPr>
            <a:spLocks noGrp="1"/>
          </p:cNvSpPr>
          <p:nvPr>
            <p:ph idx="1"/>
          </p:nvPr>
        </p:nvSpPr>
        <p:spPr/>
        <p:txBody>
          <a:bodyPr>
            <a:normAutofit/>
          </a:bodyPr>
          <a:lstStyle/>
          <a:p>
            <a:r>
              <a:rPr lang="fr-FR" sz="2400" dirty="0"/>
              <a:t>Un moyen efficace de traiter les données déséquilibrées est de sous-échantillonner et de surpondérer la classe majoritaire. Commençons par définir ces deux nouveaux termes :</a:t>
            </a:r>
          </a:p>
          <a:p>
            <a:pPr lvl="1"/>
            <a:r>
              <a:rPr lang="fr-FR" sz="2100" b="1" dirty="0">
                <a:solidFill>
                  <a:schemeClr val="tx2"/>
                </a:solidFill>
              </a:rPr>
              <a:t>Le sous-échantillonnage </a:t>
            </a:r>
            <a:r>
              <a:rPr lang="fr-FR" sz="2100" dirty="0"/>
              <a:t>(dans ce contexte) signifie que l'on s'entraîne sur un sous-ensemble disproportionné d'exemples de la classe majoritaire.</a:t>
            </a:r>
          </a:p>
          <a:p>
            <a:pPr lvl="1"/>
            <a:r>
              <a:rPr lang="fr-FR" sz="2100" b="1" dirty="0">
                <a:solidFill>
                  <a:schemeClr val="tx2"/>
                </a:solidFill>
              </a:rPr>
              <a:t>La surpondération </a:t>
            </a:r>
            <a:r>
              <a:rPr lang="fr-FR" sz="2100" dirty="0"/>
              <a:t>consiste à ajouter à la classe sous-échantillonnée un poids d'exemple égal au facteur de sous-échantillonnage.</a:t>
            </a:r>
          </a:p>
        </p:txBody>
      </p:sp>
    </p:spTree>
    <p:extLst>
      <p:ext uri="{BB962C8B-B14F-4D97-AF65-F5344CB8AC3E}">
        <p14:creationId xmlns:p14="http://schemas.microsoft.com/office/powerpoint/2010/main" val="4241613247"/>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4400" b="1" dirty="0" err="1"/>
              <a:t>Downsample</a:t>
            </a:r>
            <a:r>
              <a:rPr lang="en-US" sz="4400" b="1" dirty="0"/>
              <a:t> the majority class</a:t>
            </a:r>
            <a:endParaRPr lang="fr-FR" dirty="0"/>
          </a:p>
        </p:txBody>
      </p:sp>
      <p:sp>
        <p:nvSpPr>
          <p:cNvPr id="3" name="Espace réservé du contenu 2"/>
          <p:cNvSpPr>
            <a:spLocks noGrp="1"/>
          </p:cNvSpPr>
          <p:nvPr>
            <p:ph idx="1"/>
          </p:nvPr>
        </p:nvSpPr>
        <p:spPr/>
        <p:txBody>
          <a:bodyPr>
            <a:normAutofit/>
          </a:bodyPr>
          <a:lstStyle/>
          <a:p>
            <a:r>
              <a:rPr lang="fr-FR" sz="2000" b="1" dirty="0"/>
              <a:t>Étape 1 : Réduire l'échantillonnage de la classe majoritaire. </a:t>
            </a:r>
            <a:r>
              <a:rPr lang="fr-FR" sz="1800" dirty="0"/>
              <a:t>Reprenons l'exemple de l'ensemble de données sur la fraude, avec 1 positif pour 200 négatifs. Nous pouvons réduire l'échantillonnage par un facteur de 20, en prenant 1/10 des négatifs. Maintenant, environ 10 % de nos données sont positives, ce qui sera bien meilleur pour l'entraînement de notre modèle.</a:t>
            </a:r>
          </a:p>
          <a:p>
            <a:endParaRPr lang="fr-FR" sz="2000" dirty="0"/>
          </a:p>
        </p:txBody>
      </p:sp>
      <p:pic>
        <p:nvPicPr>
          <p:cNvPr id="4" name="Picture 2"/>
          <p:cNvPicPr>
            <a:picLocks noChangeAspect="1" noChangeArrowheads="1"/>
          </p:cNvPicPr>
          <p:nvPr/>
        </p:nvPicPr>
        <p:blipFill>
          <a:blip r:embed="rId3"/>
          <a:srcRect/>
          <a:stretch>
            <a:fillRect/>
          </a:stretch>
        </p:blipFill>
        <p:spPr bwMode="auto">
          <a:xfrm>
            <a:off x="5179414" y="2734576"/>
            <a:ext cx="3929090" cy="2357454"/>
          </a:xfrm>
          <a:prstGeom prst="rect">
            <a:avLst/>
          </a:prstGeom>
          <a:noFill/>
          <a:ln w="9525">
            <a:noFill/>
            <a:miter lim="800000"/>
            <a:headEnd/>
            <a:tailEnd/>
          </a:ln>
          <a:effectLst/>
        </p:spPr>
      </p:pic>
    </p:spTree>
    <p:extLst>
      <p:ext uri="{BB962C8B-B14F-4D97-AF65-F5344CB8AC3E}">
        <p14:creationId xmlns:p14="http://schemas.microsoft.com/office/powerpoint/2010/main" val="3118289805"/>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4400" b="1" dirty="0" err="1"/>
              <a:t>Upweight</a:t>
            </a:r>
            <a:r>
              <a:rPr lang="en-US" sz="4400" b="1" dirty="0"/>
              <a:t> the </a:t>
            </a:r>
            <a:r>
              <a:rPr lang="en-US" sz="4400" b="1" dirty="0" err="1"/>
              <a:t>downsampled</a:t>
            </a:r>
            <a:r>
              <a:rPr lang="en-US" sz="4400" b="1" dirty="0"/>
              <a:t> class</a:t>
            </a:r>
            <a:endParaRPr lang="fr-FR" dirty="0"/>
          </a:p>
        </p:txBody>
      </p:sp>
      <p:sp>
        <p:nvSpPr>
          <p:cNvPr id="3" name="Espace réservé du contenu 2"/>
          <p:cNvSpPr>
            <a:spLocks noGrp="1"/>
          </p:cNvSpPr>
          <p:nvPr>
            <p:ph idx="1"/>
          </p:nvPr>
        </p:nvSpPr>
        <p:spPr/>
        <p:txBody>
          <a:bodyPr>
            <a:normAutofit/>
          </a:bodyPr>
          <a:lstStyle/>
          <a:p>
            <a:r>
              <a:rPr lang="fr-FR" sz="2000" b="1" dirty="0"/>
              <a:t>Étape 2 : Pondération de la classe sous-échantillonnée : </a:t>
            </a:r>
            <a:r>
              <a:rPr lang="fr-FR" sz="2000" dirty="0"/>
              <a:t>La dernière étape consiste à ajouter des poids d'exemple à la classe sous-échantillonnée. Puisque nous avons sous-échantillonné par un facteur de 20, le poids des exemples devrait </a:t>
            </a:r>
            <a:r>
              <a:rPr lang="fr-FR" sz="2000" b="1" dirty="0"/>
              <a:t>être de 20.</a:t>
            </a:r>
            <a:endParaRPr lang="fr-FR" sz="2000" dirty="0"/>
          </a:p>
        </p:txBody>
      </p:sp>
      <p:pic>
        <p:nvPicPr>
          <p:cNvPr id="4"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6596"/>
          <a:stretch/>
        </p:blipFill>
        <p:spPr bwMode="auto">
          <a:xfrm>
            <a:off x="2131818" y="2715766"/>
            <a:ext cx="6639974" cy="2404864"/>
          </a:xfrm>
          <a:prstGeom prst="rect">
            <a:avLst/>
          </a:prstGeom>
          <a:noFill/>
          <a:ln w="9525">
            <a:noFill/>
            <a:miter lim="800000"/>
            <a:headEnd/>
            <a:tailEnd/>
          </a:ln>
          <a:effectLst/>
        </p:spPr>
      </p:pic>
    </p:spTree>
    <p:extLst>
      <p:ext uri="{BB962C8B-B14F-4D97-AF65-F5344CB8AC3E}">
        <p14:creationId xmlns:p14="http://schemas.microsoft.com/office/powerpoint/2010/main" val="3383666569"/>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i="1" dirty="0"/>
              <a:t>weights</a:t>
            </a:r>
            <a:endParaRPr lang="fr-FR" dirty="0"/>
          </a:p>
        </p:txBody>
      </p:sp>
      <p:sp>
        <p:nvSpPr>
          <p:cNvPr id="5" name="Espace réservé du contenu 4"/>
          <p:cNvSpPr>
            <a:spLocks noGrp="1"/>
          </p:cNvSpPr>
          <p:nvPr>
            <p:ph idx="1"/>
          </p:nvPr>
        </p:nvSpPr>
        <p:spPr/>
        <p:txBody>
          <a:bodyPr>
            <a:normAutofit fontScale="85000" lnSpcReduction="20000"/>
          </a:bodyPr>
          <a:lstStyle/>
          <a:p>
            <a:r>
              <a:rPr lang="fr-FR" dirty="0"/>
              <a:t>Nous parlons ici du poids des exemples, ce qui signifie que l'on accorde plus d'importance à un exemple individuel pendant la formation. Un poids d'exemple de 10 signifie que le modèle traite l'exemple comme 10 fois plus important (lors du calcul de la perte) qu'un exemple de poids 1.</a:t>
            </a:r>
          </a:p>
          <a:p>
            <a:r>
              <a:rPr lang="fr-FR" dirty="0"/>
              <a:t>Le poids doit être égal au facteur que vous avez utilisé pour réduire l'échantillonnage :</a:t>
            </a:r>
          </a:p>
          <a:p>
            <a:r>
              <a:rPr lang="fr-FR" dirty="0"/>
              <a:t> </a:t>
            </a:r>
            <a:r>
              <a:rPr lang="en-US" sz="2200" b="1" i="1" dirty="0">
                <a:solidFill>
                  <a:srgbClr val="0070C0"/>
                </a:solidFill>
              </a:rPr>
              <a:t>{example weight} = {original example weight} × {</a:t>
            </a:r>
            <a:r>
              <a:rPr lang="en-US" sz="2200" b="1" i="1" dirty="0" err="1">
                <a:solidFill>
                  <a:srgbClr val="0070C0"/>
                </a:solidFill>
              </a:rPr>
              <a:t>downsampling</a:t>
            </a:r>
            <a:r>
              <a:rPr lang="en-US" sz="2200" b="1" i="1" dirty="0">
                <a:solidFill>
                  <a:srgbClr val="0070C0"/>
                </a:solidFill>
              </a:rPr>
              <a:t> factor} </a:t>
            </a:r>
            <a:endParaRPr lang="en-US" b="1" i="1" dirty="0">
              <a:solidFill>
                <a:srgbClr val="0070C0"/>
              </a:solidFill>
            </a:endParaRPr>
          </a:p>
          <a:p>
            <a:endParaRPr lang="fr-FR" dirty="0"/>
          </a:p>
        </p:txBody>
      </p:sp>
    </p:spTree>
    <p:extLst>
      <p:ext uri="{BB962C8B-B14F-4D97-AF65-F5344CB8AC3E}">
        <p14:creationId xmlns:p14="http://schemas.microsoft.com/office/powerpoint/2010/main" val="3004160448"/>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Why </a:t>
            </a:r>
            <a:r>
              <a:rPr lang="en-US" dirty="0" err="1"/>
              <a:t>Downsample</a:t>
            </a:r>
            <a:r>
              <a:rPr lang="en-US" dirty="0"/>
              <a:t> and </a:t>
            </a:r>
            <a:r>
              <a:rPr lang="en-US" dirty="0" err="1"/>
              <a:t>Upweight</a:t>
            </a:r>
            <a:r>
              <a:rPr lang="en-US" dirty="0"/>
              <a:t>?</a:t>
            </a:r>
            <a:endParaRPr lang="fr-FR" dirty="0"/>
          </a:p>
        </p:txBody>
      </p:sp>
      <p:sp>
        <p:nvSpPr>
          <p:cNvPr id="5" name="Espace réservé du contenu 4"/>
          <p:cNvSpPr>
            <a:spLocks noGrp="1"/>
          </p:cNvSpPr>
          <p:nvPr>
            <p:ph idx="1"/>
          </p:nvPr>
        </p:nvSpPr>
        <p:spPr/>
        <p:txBody>
          <a:bodyPr>
            <a:normAutofit fontScale="62500" lnSpcReduction="20000"/>
          </a:bodyPr>
          <a:lstStyle/>
          <a:p>
            <a:r>
              <a:rPr lang="fr-FR" dirty="0"/>
              <a:t>Il peut sembler étrange d'ajouter des poids d'exemple après le sous-échantillonnage. Nous avons essayé de faire en sorte que notre modèle s'améliore sur la classe minoritaire </a:t>
            </a:r>
          </a:p>
          <a:p>
            <a:r>
              <a:rPr lang="fr-FR" dirty="0"/>
              <a:t>pourquoi aurions-nous augmenté la pondération de la majorité ? Voici les changements qui en résultent :</a:t>
            </a:r>
          </a:p>
          <a:p>
            <a:pPr lvl="1"/>
            <a:r>
              <a:rPr lang="fr-FR" b="1" dirty="0">
                <a:solidFill>
                  <a:schemeClr val="tx2"/>
                </a:solidFill>
              </a:rPr>
              <a:t>Une convergence plus rapide </a:t>
            </a:r>
            <a:r>
              <a:rPr lang="fr-FR" dirty="0"/>
              <a:t>: Pendant la formation, nous voyons plus souvent la classe minoritaire, ce qui permet au modèle de converger plus rapidement.</a:t>
            </a:r>
          </a:p>
          <a:p>
            <a:pPr lvl="1"/>
            <a:r>
              <a:rPr lang="fr-FR" b="1" dirty="0">
                <a:solidFill>
                  <a:schemeClr val="tx2"/>
                </a:solidFill>
              </a:rPr>
              <a:t>Espace disque </a:t>
            </a:r>
            <a:r>
              <a:rPr lang="fr-FR" dirty="0"/>
              <a:t>: En consolidant la classe majoritaire en moins d'exemples avec des poids plus importants, nous utilisons moins d'espace disque pour les stocker. Cette économie permet d'allouer plus d'espace disque à la classe minoritaire, ce qui nous permet de collecter un plus grand nombre et un plus large éventail d'exemples de cette classe.</a:t>
            </a:r>
          </a:p>
          <a:p>
            <a:pPr lvl="1"/>
            <a:r>
              <a:rPr lang="fr-FR" b="1" dirty="0">
                <a:solidFill>
                  <a:schemeClr val="tx2"/>
                </a:solidFill>
              </a:rPr>
              <a:t>Calibrage</a:t>
            </a:r>
            <a:r>
              <a:rPr lang="fr-FR" dirty="0"/>
              <a:t> : La surpondération garantit que notre modèle est toujours calibré ; les résultats peuvent toujours être interprétés comme des probabilités.</a:t>
            </a:r>
          </a:p>
        </p:txBody>
      </p:sp>
    </p:spTree>
    <p:extLst>
      <p:ext uri="{BB962C8B-B14F-4D97-AF65-F5344CB8AC3E}">
        <p14:creationId xmlns:p14="http://schemas.microsoft.com/office/powerpoint/2010/main" val="2870343146"/>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77A37-5D37-4EF7-8059-7BFD2544FD2B}"/>
              </a:ext>
            </a:extLst>
          </p:cNvPr>
          <p:cNvSpPr>
            <a:spLocks noGrp="1"/>
          </p:cNvSpPr>
          <p:nvPr>
            <p:ph type="title"/>
          </p:nvPr>
        </p:nvSpPr>
        <p:spPr/>
        <p:txBody>
          <a:bodyPr>
            <a:normAutofit/>
          </a:bodyPr>
          <a:lstStyle/>
          <a:p>
            <a:r>
              <a:rPr lang="fr-FR" dirty="0"/>
              <a:t>Technique de rééchantillonnage</a:t>
            </a:r>
          </a:p>
        </p:txBody>
      </p:sp>
      <p:sp>
        <p:nvSpPr>
          <p:cNvPr id="3" name="Espace réservé du contenu 2">
            <a:extLst>
              <a:ext uri="{FF2B5EF4-FFF2-40B4-BE49-F238E27FC236}">
                <a16:creationId xmlns:a16="http://schemas.microsoft.com/office/drawing/2014/main" id="{A61E5ADC-1035-4DDD-A99F-4E850E7D7F6A}"/>
              </a:ext>
            </a:extLst>
          </p:cNvPr>
          <p:cNvSpPr>
            <a:spLocks noGrp="1"/>
          </p:cNvSpPr>
          <p:nvPr>
            <p:ph sz="quarter" idx="13"/>
          </p:nvPr>
        </p:nvSpPr>
        <p:spPr/>
        <p:txBody>
          <a:bodyPr>
            <a:normAutofit/>
          </a:bodyPr>
          <a:lstStyle/>
          <a:p>
            <a:r>
              <a:rPr lang="fr-FR" sz="2400" dirty="0"/>
              <a:t>Une technique largement adoptée pour traiter des ensembles de données très déséquilibrés s'appelle le rééchantillonnage. Elle consiste à retirer des échantillons de la classe majoritaire (sous-échantillonnage) et/ou à ajouter plus d'exemples de la classe minoritaire (sur-échantillonnage).</a:t>
            </a:r>
          </a:p>
        </p:txBody>
      </p:sp>
      <p:pic>
        <p:nvPicPr>
          <p:cNvPr id="77826" name="Picture 2" descr="Déséquilibre de classe : sous-échantillonnage et suréchantillonnage">
            <a:extLst>
              <a:ext uri="{FF2B5EF4-FFF2-40B4-BE49-F238E27FC236}">
                <a16:creationId xmlns:a16="http://schemas.microsoft.com/office/drawing/2014/main" id="{0F1D391E-03D7-4E57-AC9F-2D7D0E5A57D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65474" y="3376314"/>
            <a:ext cx="5613052" cy="164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4673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153158-CE3A-4E32-9766-50158F0668F4}"/>
              </a:ext>
            </a:extLst>
          </p:cNvPr>
          <p:cNvSpPr>
            <a:spLocks noGrp="1"/>
          </p:cNvSpPr>
          <p:nvPr>
            <p:ph type="title"/>
          </p:nvPr>
        </p:nvSpPr>
        <p:spPr/>
        <p:txBody>
          <a:bodyPr/>
          <a:lstStyle/>
          <a:p>
            <a:r>
              <a:rPr lang="fr-FR" dirty="0"/>
              <a:t>Technique de rééchantillonnage</a:t>
            </a:r>
          </a:p>
        </p:txBody>
      </p:sp>
      <p:sp>
        <p:nvSpPr>
          <p:cNvPr id="3" name="Espace réservé du contenu 2">
            <a:extLst>
              <a:ext uri="{FF2B5EF4-FFF2-40B4-BE49-F238E27FC236}">
                <a16:creationId xmlns:a16="http://schemas.microsoft.com/office/drawing/2014/main" id="{C353AF28-8E9B-4A8C-B3C2-792CDE863B87}"/>
              </a:ext>
            </a:extLst>
          </p:cNvPr>
          <p:cNvSpPr>
            <a:spLocks noGrp="1"/>
          </p:cNvSpPr>
          <p:nvPr>
            <p:ph sz="quarter" idx="13"/>
          </p:nvPr>
        </p:nvSpPr>
        <p:spPr/>
        <p:txBody>
          <a:bodyPr>
            <a:normAutofit fontScale="77500" lnSpcReduction="20000"/>
          </a:bodyPr>
          <a:lstStyle/>
          <a:p>
            <a:r>
              <a:rPr lang="fr-FR" dirty="0"/>
              <a:t>Malgré l'avantage d'équilibrer les cours, ces techniques ont aussi leurs faiblesses</a:t>
            </a:r>
          </a:p>
          <a:p>
            <a:r>
              <a:rPr lang="fr-FR" dirty="0"/>
              <a:t>La mise en œuvre la plus simple du </a:t>
            </a:r>
            <a:r>
              <a:rPr lang="fr-FR" b="1" dirty="0"/>
              <a:t>suréchantillonnage</a:t>
            </a:r>
            <a:r>
              <a:rPr lang="fr-FR" dirty="0"/>
              <a:t> consiste à dupliquer des enregistrements aléatoires de la classe minoritaire, ce qui peut entraîner un </a:t>
            </a:r>
            <a:r>
              <a:rPr lang="fr-FR" dirty="0" err="1"/>
              <a:t>overfetting</a:t>
            </a:r>
            <a:r>
              <a:rPr lang="fr-FR" dirty="0"/>
              <a:t>.</a:t>
            </a:r>
          </a:p>
          <a:p>
            <a:r>
              <a:rPr lang="fr-FR" dirty="0"/>
              <a:t>Dans le </a:t>
            </a:r>
            <a:r>
              <a:rPr lang="fr-FR" b="1" dirty="0"/>
              <a:t>sous-échantillonnage</a:t>
            </a:r>
            <a:r>
              <a:rPr lang="fr-FR" dirty="0"/>
              <a:t> , la technique la plus simple consiste à supprimer des enregistrements aléatoires de la classe majoritaire, ce qui peut entraîner une perte d'informations.</a:t>
            </a:r>
          </a:p>
          <a:p>
            <a:endParaRPr lang="fr-FR" dirty="0"/>
          </a:p>
        </p:txBody>
      </p:sp>
    </p:spTree>
    <p:extLst>
      <p:ext uri="{BB962C8B-B14F-4D97-AF65-F5344CB8AC3E}">
        <p14:creationId xmlns:p14="http://schemas.microsoft.com/office/powerpoint/2010/main" val="1107427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926BB5-FA2F-45B4-94EC-257B9C726493}"/>
              </a:ext>
            </a:extLst>
          </p:cNvPr>
          <p:cNvSpPr>
            <a:spLocks noGrp="1"/>
          </p:cNvSpPr>
          <p:nvPr>
            <p:ph type="title"/>
          </p:nvPr>
        </p:nvSpPr>
        <p:spPr/>
        <p:txBody>
          <a:bodyPr/>
          <a:lstStyle/>
          <a:p>
            <a:r>
              <a:rPr lang="fr-FR" dirty="0" err="1"/>
              <a:t>imblearn</a:t>
            </a:r>
            <a:endParaRPr lang="fr-FR" dirty="0"/>
          </a:p>
        </p:txBody>
      </p:sp>
      <p:sp>
        <p:nvSpPr>
          <p:cNvPr id="3" name="Espace réservé du contenu 2">
            <a:extLst>
              <a:ext uri="{FF2B5EF4-FFF2-40B4-BE49-F238E27FC236}">
                <a16:creationId xmlns:a16="http://schemas.microsoft.com/office/drawing/2014/main" id="{FF170171-33E8-4E9B-9F9C-120A732AFFB2}"/>
              </a:ext>
            </a:extLst>
          </p:cNvPr>
          <p:cNvSpPr>
            <a:spLocks noGrp="1"/>
          </p:cNvSpPr>
          <p:nvPr>
            <p:ph sz="quarter" idx="13"/>
          </p:nvPr>
        </p:nvSpPr>
        <p:spPr/>
        <p:txBody>
          <a:bodyPr/>
          <a:lstStyle/>
          <a:p>
            <a:r>
              <a:rPr lang="fr-FR" dirty="0"/>
              <a:t>Sous-échantillonnage aléatoire avec </a:t>
            </a:r>
            <a:r>
              <a:rPr lang="fr-FR" dirty="0" err="1"/>
              <a:t>imblearn</a:t>
            </a:r>
            <a:endParaRPr lang="fr-FR" dirty="0"/>
          </a:p>
          <a:p>
            <a:endParaRPr lang="fr-FR" dirty="0"/>
          </a:p>
          <a:p>
            <a:endParaRPr lang="fr-FR" dirty="0"/>
          </a:p>
          <a:p>
            <a:r>
              <a:rPr lang="fr-FR" dirty="0"/>
              <a:t>Suréchantillonnage aléatoire avec </a:t>
            </a:r>
            <a:r>
              <a:rPr lang="fr-FR" dirty="0" err="1"/>
              <a:t>imblearn</a:t>
            </a:r>
            <a:endParaRPr lang="fr-FR" dirty="0"/>
          </a:p>
          <a:p>
            <a:endParaRPr lang="fr-FR" dirty="0"/>
          </a:p>
          <a:p>
            <a:endParaRPr lang="fr-FR" dirty="0"/>
          </a:p>
        </p:txBody>
      </p:sp>
      <p:pic>
        <p:nvPicPr>
          <p:cNvPr id="4" name="Image 3">
            <a:extLst>
              <a:ext uri="{FF2B5EF4-FFF2-40B4-BE49-F238E27FC236}">
                <a16:creationId xmlns:a16="http://schemas.microsoft.com/office/drawing/2014/main" id="{93A1FE39-AF18-4E2F-A105-920E8220333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35696" y="1851670"/>
            <a:ext cx="4798841" cy="1224136"/>
          </a:xfrm>
          <a:prstGeom prst="rect">
            <a:avLst/>
          </a:prstGeom>
        </p:spPr>
      </p:pic>
      <p:pic>
        <p:nvPicPr>
          <p:cNvPr id="5" name="Image 4">
            <a:extLst>
              <a:ext uri="{FF2B5EF4-FFF2-40B4-BE49-F238E27FC236}">
                <a16:creationId xmlns:a16="http://schemas.microsoft.com/office/drawing/2014/main" id="{997B7376-CAF0-4407-AC60-E2229ED610E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58852" y="3526142"/>
            <a:ext cx="4798840" cy="1454194"/>
          </a:xfrm>
          <a:prstGeom prst="rect">
            <a:avLst/>
          </a:prstGeom>
        </p:spPr>
      </p:pic>
    </p:spTree>
    <p:extLst>
      <p:ext uri="{BB962C8B-B14F-4D97-AF65-F5344CB8AC3E}">
        <p14:creationId xmlns:p14="http://schemas.microsoft.com/office/powerpoint/2010/main" val="516422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7A1CFC-1460-47CB-8275-E84E63C5112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8CC8D1C-CD20-4359-87AD-213D4271DE7F}"/>
              </a:ext>
            </a:extLst>
          </p:cNvPr>
          <p:cNvSpPr>
            <a:spLocks noGrp="1"/>
          </p:cNvSpPr>
          <p:nvPr>
            <p:ph sz="quarter" idx="13"/>
          </p:nvPr>
        </p:nvSpPr>
        <p:spPr/>
        <p:txBody>
          <a:bodyPr/>
          <a:lstStyle/>
          <a:p>
            <a:endParaRPr lang="fr-FR"/>
          </a:p>
        </p:txBody>
      </p:sp>
      <p:pic>
        <p:nvPicPr>
          <p:cNvPr id="76802" name="Picture 2" descr="L&amp;#39;insolente croissance du marché de l&amp;#39;intelligence artificielle">
            <a:extLst>
              <a:ext uri="{FF2B5EF4-FFF2-40B4-BE49-F238E27FC236}">
                <a16:creationId xmlns:a16="http://schemas.microsoft.com/office/drawing/2014/main" id="{DFE28202-32FC-42F7-961F-185CFB2E69A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63613" y="0"/>
            <a:ext cx="72167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75275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4679CD-ECDB-4585-A50C-41D2F42CA924}"/>
              </a:ext>
            </a:extLst>
          </p:cNvPr>
          <p:cNvSpPr>
            <a:spLocks noGrp="1"/>
          </p:cNvSpPr>
          <p:nvPr>
            <p:ph type="title"/>
          </p:nvPr>
        </p:nvSpPr>
        <p:spPr/>
        <p:txBody>
          <a:bodyPr>
            <a:normAutofit/>
          </a:bodyPr>
          <a:lstStyle/>
          <a:p>
            <a:r>
              <a:rPr lang="fr-FR" dirty="0"/>
              <a:t>Sous-échantillonnage : liens </a:t>
            </a:r>
            <a:r>
              <a:rPr lang="fr-FR" dirty="0" err="1"/>
              <a:t>Tomek</a:t>
            </a:r>
            <a:endParaRPr lang="fr-FR" dirty="0"/>
          </a:p>
        </p:txBody>
      </p:sp>
      <p:sp>
        <p:nvSpPr>
          <p:cNvPr id="3" name="Espace réservé du contenu 2">
            <a:extLst>
              <a:ext uri="{FF2B5EF4-FFF2-40B4-BE49-F238E27FC236}">
                <a16:creationId xmlns:a16="http://schemas.microsoft.com/office/drawing/2014/main" id="{3B4943C1-60F1-4CEF-9B6B-B44932292791}"/>
              </a:ext>
            </a:extLst>
          </p:cNvPr>
          <p:cNvSpPr>
            <a:spLocks noGrp="1"/>
          </p:cNvSpPr>
          <p:nvPr>
            <p:ph sz="quarter" idx="13"/>
          </p:nvPr>
        </p:nvSpPr>
        <p:spPr/>
        <p:txBody>
          <a:bodyPr>
            <a:normAutofit/>
          </a:bodyPr>
          <a:lstStyle/>
          <a:p>
            <a:r>
              <a:rPr lang="fr-FR" sz="2000" dirty="0"/>
              <a:t>Les liens </a:t>
            </a:r>
            <a:r>
              <a:rPr lang="fr-FR" sz="2000" dirty="0" err="1"/>
              <a:t>Tomek</a:t>
            </a:r>
            <a:r>
              <a:rPr lang="fr-FR" sz="2000" dirty="0"/>
              <a:t> sont des paires d'instances très proches mais de classes opposées. La suppression des instances de la classe majoritaire de chaque paire augmente l'espace entre les deux classes, facilitant le processus de classification.</a:t>
            </a:r>
          </a:p>
          <a:p>
            <a:r>
              <a:rPr lang="fr-FR" sz="2000" dirty="0"/>
              <a:t>Le lien de </a:t>
            </a:r>
            <a:r>
              <a:rPr lang="fr-FR" sz="2000" dirty="0" err="1"/>
              <a:t>Tomek</a:t>
            </a:r>
            <a:r>
              <a:rPr lang="fr-FR" sz="2000" dirty="0"/>
              <a:t> existe si les deux échantillons sont les plus proches voisins l'un de l'autre</a:t>
            </a:r>
          </a:p>
          <a:p>
            <a:endParaRPr lang="fr-FR" sz="2000" dirty="0"/>
          </a:p>
          <a:p>
            <a:endParaRPr lang="fr-FR" sz="2000" dirty="0"/>
          </a:p>
        </p:txBody>
      </p:sp>
      <p:pic>
        <p:nvPicPr>
          <p:cNvPr id="78850" name="Picture 2" descr="Image pour la publication">
            <a:extLst>
              <a:ext uri="{FF2B5EF4-FFF2-40B4-BE49-F238E27FC236}">
                <a16:creationId xmlns:a16="http://schemas.microsoft.com/office/drawing/2014/main" id="{D75C736A-3899-480B-A19C-8A61C9ED227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39952" y="3494557"/>
            <a:ext cx="4536504" cy="129045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BECD363D-7C9B-45CD-BE99-318E59F88A5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9512" y="3507854"/>
            <a:ext cx="3762804" cy="1121296"/>
          </a:xfrm>
          <a:prstGeom prst="rect">
            <a:avLst/>
          </a:prstGeom>
        </p:spPr>
      </p:pic>
    </p:spTree>
    <p:extLst>
      <p:ext uri="{BB962C8B-B14F-4D97-AF65-F5344CB8AC3E}">
        <p14:creationId xmlns:p14="http://schemas.microsoft.com/office/powerpoint/2010/main" val="31934887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AE1AFF-7A5D-43A5-AB85-725110782CFC}"/>
              </a:ext>
            </a:extLst>
          </p:cNvPr>
          <p:cNvSpPr>
            <a:spLocks noGrp="1"/>
          </p:cNvSpPr>
          <p:nvPr>
            <p:ph type="title"/>
          </p:nvPr>
        </p:nvSpPr>
        <p:spPr/>
        <p:txBody>
          <a:bodyPr>
            <a:noAutofit/>
          </a:bodyPr>
          <a:lstStyle/>
          <a:p>
            <a:r>
              <a:rPr lang="fr-FR" sz="3200" dirty="0"/>
              <a:t>Technique de suréchantillonnage des minorités synthétiques (SMOTE)</a:t>
            </a:r>
          </a:p>
        </p:txBody>
      </p:sp>
      <p:sp>
        <p:nvSpPr>
          <p:cNvPr id="3" name="Espace réservé du contenu 2">
            <a:extLst>
              <a:ext uri="{FF2B5EF4-FFF2-40B4-BE49-F238E27FC236}">
                <a16:creationId xmlns:a16="http://schemas.microsoft.com/office/drawing/2014/main" id="{11B8D3B6-7042-437E-92A1-A1927C46B0D3}"/>
              </a:ext>
            </a:extLst>
          </p:cNvPr>
          <p:cNvSpPr>
            <a:spLocks noGrp="1"/>
          </p:cNvSpPr>
          <p:nvPr>
            <p:ph sz="quarter" idx="13"/>
          </p:nvPr>
        </p:nvSpPr>
        <p:spPr/>
        <p:txBody>
          <a:bodyPr>
            <a:normAutofit/>
          </a:bodyPr>
          <a:lstStyle/>
          <a:p>
            <a:r>
              <a:rPr lang="fr-FR" sz="2000" dirty="0"/>
              <a:t>SMOTE (</a:t>
            </a:r>
            <a:r>
              <a:rPr lang="fr-FR" sz="2000" dirty="0" err="1"/>
              <a:t>Synthetic</a:t>
            </a:r>
            <a:r>
              <a:rPr lang="fr-FR" sz="2000" dirty="0"/>
              <a:t> </a:t>
            </a:r>
            <a:r>
              <a:rPr lang="fr-FR" sz="2000" dirty="0" err="1"/>
              <a:t>Minority</a:t>
            </a:r>
            <a:r>
              <a:rPr lang="fr-FR" sz="2000" dirty="0"/>
              <a:t> </a:t>
            </a:r>
            <a:r>
              <a:rPr lang="fr-FR" sz="2000" dirty="0" err="1"/>
              <a:t>Oversampling</a:t>
            </a:r>
            <a:r>
              <a:rPr lang="fr-FR" sz="2000" dirty="0"/>
              <a:t> Technique) fonctionne en choisissant au hasard un point de la classe </a:t>
            </a:r>
            <a:r>
              <a:rPr lang="fr-FR" sz="2000" dirty="0">
                <a:solidFill>
                  <a:srgbClr val="00B050"/>
                </a:solidFill>
              </a:rPr>
              <a:t>minoritaire</a:t>
            </a:r>
            <a:r>
              <a:rPr lang="fr-FR" sz="2000" dirty="0"/>
              <a:t> et en calculant les </a:t>
            </a:r>
            <a:r>
              <a:rPr lang="fr-FR" sz="2000" dirty="0">
                <a:solidFill>
                  <a:srgbClr val="00B050"/>
                </a:solidFill>
              </a:rPr>
              <a:t>k plus proches voisins</a:t>
            </a:r>
            <a:r>
              <a:rPr lang="fr-FR" sz="2000" dirty="0"/>
              <a:t> pour ce point. Les </a:t>
            </a:r>
            <a:r>
              <a:rPr lang="fr-FR" sz="2000" b="1" dirty="0"/>
              <a:t>points synthétiques sont ajoutés</a:t>
            </a:r>
            <a:r>
              <a:rPr lang="fr-FR" sz="2000" dirty="0"/>
              <a:t> entre le point choisi et ses voisins.</a:t>
            </a:r>
          </a:p>
        </p:txBody>
      </p:sp>
      <p:pic>
        <p:nvPicPr>
          <p:cNvPr id="79874" name="Picture 2" descr="Class_Imbalance : SMOTE">
            <a:extLst>
              <a:ext uri="{FF2B5EF4-FFF2-40B4-BE49-F238E27FC236}">
                <a16:creationId xmlns:a16="http://schemas.microsoft.com/office/drawing/2014/main" id="{CA926EEB-674B-49D0-973A-DE564B69D5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67091" y="3049402"/>
            <a:ext cx="5153490" cy="157974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621B7929-8C5A-4BC9-9B17-D8A9C6A3C59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7504" y="3219822"/>
            <a:ext cx="3568071" cy="12218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0608243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F8C0EC-8AE1-400A-9F11-3C0FC9CABDF7}"/>
              </a:ext>
            </a:extLst>
          </p:cNvPr>
          <p:cNvSpPr>
            <a:spLocks noGrp="1"/>
          </p:cNvSpPr>
          <p:nvPr>
            <p:ph type="title"/>
          </p:nvPr>
        </p:nvSpPr>
        <p:spPr/>
        <p:txBody>
          <a:bodyPr/>
          <a:lstStyle/>
          <a:p>
            <a:r>
              <a:rPr lang="fr-FR" dirty="0" err="1"/>
              <a:t>NearMiss</a:t>
            </a:r>
            <a:endParaRPr lang="fr-FR" dirty="0"/>
          </a:p>
        </p:txBody>
      </p:sp>
      <p:sp>
        <p:nvSpPr>
          <p:cNvPr id="3" name="Espace réservé du contenu 2">
            <a:extLst>
              <a:ext uri="{FF2B5EF4-FFF2-40B4-BE49-F238E27FC236}">
                <a16:creationId xmlns:a16="http://schemas.microsoft.com/office/drawing/2014/main" id="{16D02244-656C-4CF0-83A1-24D8A55A1676}"/>
              </a:ext>
            </a:extLst>
          </p:cNvPr>
          <p:cNvSpPr>
            <a:spLocks noGrp="1"/>
          </p:cNvSpPr>
          <p:nvPr>
            <p:ph sz="quarter" idx="13"/>
          </p:nvPr>
        </p:nvSpPr>
        <p:spPr/>
        <p:txBody>
          <a:bodyPr>
            <a:normAutofit/>
          </a:bodyPr>
          <a:lstStyle/>
          <a:p>
            <a:pPr fontAlgn="base"/>
            <a:r>
              <a:rPr lang="fr-FR" sz="1800" dirty="0" err="1"/>
              <a:t>NearMiss</a:t>
            </a:r>
            <a:r>
              <a:rPr lang="fr-FR" sz="1800" dirty="0"/>
              <a:t> est une technique de sous-échantillonnage. Il vise à équilibrer la répartition des classes en éliminant au hasard les exemples de classes majoritaires. </a:t>
            </a:r>
          </a:p>
          <a:p>
            <a:pPr fontAlgn="base"/>
            <a:r>
              <a:rPr lang="fr-FR" sz="1800" dirty="0"/>
              <a:t>Lorsque les instances de deux classes différentes sont très proches l'une de l'autre, nous supprimons les instances de la classe majoritaire pour augmenter les espaces entre les deux classes. Cela aide dans le processus de classification. </a:t>
            </a:r>
            <a:br>
              <a:rPr lang="fr-FR" sz="1800" dirty="0"/>
            </a:br>
            <a:r>
              <a:rPr lang="fr-FR" sz="1800" dirty="0"/>
              <a:t>Pour éviter le problème de </a:t>
            </a:r>
            <a:r>
              <a:rPr lang="fr-FR" sz="1800" b="1" dirty="0"/>
              <a:t>la perte d'informations</a:t>
            </a:r>
            <a:r>
              <a:rPr lang="fr-FR" sz="1800" dirty="0"/>
              <a:t> dans la plupart des techniques de sous-échantillonnage, </a:t>
            </a:r>
            <a:r>
              <a:rPr lang="fr-FR" sz="1800" b="1" dirty="0"/>
              <a:t>les</a:t>
            </a:r>
            <a:r>
              <a:rPr lang="fr-FR" sz="1800" dirty="0"/>
              <a:t> méthodes </a:t>
            </a:r>
            <a:r>
              <a:rPr lang="fr-FR" sz="1800" b="1" dirty="0" err="1"/>
              <a:t>near-neighbor</a:t>
            </a:r>
            <a:r>
              <a:rPr lang="fr-FR" sz="1800" b="1" dirty="0"/>
              <a:t> </a:t>
            </a:r>
            <a:r>
              <a:rPr lang="fr-FR" sz="1800" dirty="0"/>
              <a:t> sont largement utilisées. </a:t>
            </a:r>
            <a:br>
              <a:rPr lang="fr-FR" sz="1800" dirty="0"/>
            </a:br>
            <a:endParaRPr lang="fr-FR" sz="1800" dirty="0"/>
          </a:p>
        </p:txBody>
      </p:sp>
      <p:pic>
        <p:nvPicPr>
          <p:cNvPr id="4" name="Image 3">
            <a:extLst>
              <a:ext uri="{FF2B5EF4-FFF2-40B4-BE49-F238E27FC236}">
                <a16:creationId xmlns:a16="http://schemas.microsoft.com/office/drawing/2014/main" id="{047ED3D2-0ACD-4F1F-973D-5711271EF04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7505" y="3708668"/>
            <a:ext cx="4139952" cy="1064559"/>
          </a:xfrm>
          <a:prstGeom prst="rect">
            <a:avLst/>
          </a:prstGeom>
        </p:spPr>
      </p:pic>
      <p:pic>
        <p:nvPicPr>
          <p:cNvPr id="80898" name="Picture 2" descr="Resampling to Properly Handle Imbalanced Datasets in Machine Learning | by  Younes Charfaoui | Heartbeat">
            <a:extLst>
              <a:ext uri="{FF2B5EF4-FFF2-40B4-BE49-F238E27FC236}">
                <a16:creationId xmlns:a16="http://schemas.microsoft.com/office/drawing/2014/main" id="{ACD87FA1-0AA4-4FA4-AC33-E368623A293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61039" y="3429578"/>
            <a:ext cx="3655377" cy="1589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25820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t>imbalanced data - overfitting</a:t>
            </a:r>
            <a:endParaRPr lang="fr-FR" dirty="0"/>
          </a:p>
        </p:txBody>
      </p:sp>
      <p:sp>
        <p:nvSpPr>
          <p:cNvPr id="3" name="Espace réservé du contenu 2"/>
          <p:cNvSpPr>
            <a:spLocks noGrp="1"/>
          </p:cNvSpPr>
          <p:nvPr>
            <p:ph idx="1"/>
          </p:nvPr>
        </p:nvSpPr>
        <p:spPr>
          <a:xfrm>
            <a:off x="612648" y="1352550"/>
            <a:ext cx="8153400" cy="3505216"/>
          </a:xfrm>
        </p:spPr>
        <p:txBody>
          <a:bodyPr>
            <a:normAutofit fontScale="85000" lnSpcReduction="20000"/>
          </a:bodyPr>
          <a:lstStyle/>
          <a:p>
            <a:r>
              <a:t>Si les données d'apprentissage sont trop déséquilibrées, le modèle prédit un résultat non significatif.</a:t>
            </a:r>
          </a:p>
          <a:p>
            <a:pPr lvl="1"/>
            <a:r>
              <a:t>Par exemple, si le modèle est un classificateur binaire (par exemple, chat contre chien) et que presque tous les échantillons portent la même étiquette (par exemple, chat), le modèle apprendra simplement que tout est une étiquette (chat). .</a:t>
            </a:r>
          </a:p>
          <a:p>
            <a:r>
              <a:t>C'est ce qu'on appelle </a:t>
            </a:r>
            <a:r>
              <a:rPr>
                <a:solidFill>
                  <a:schemeClr val="accent1"/>
                </a:solidFill>
              </a:rPr>
              <a:t>l'overfitting</a:t>
            </a:r>
            <a:r>
              <a:t>. Pour éviter les surajustements, il faut une répartition à peu près égale des échantillons d'apprentissage pour chaque classification ou plage si le libellé est une valeur réelle.</a:t>
            </a:r>
            <a:endParaRPr lang="fr-FR" dirty="0"/>
          </a:p>
        </p:txBody>
      </p:sp>
    </p:spTree>
    <p:extLst>
      <p:ext uri="{BB962C8B-B14F-4D97-AF65-F5344CB8AC3E}">
        <p14:creationId xmlns:p14="http://schemas.microsoft.com/office/powerpoint/2010/main" val="164084217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How To Limit </a:t>
            </a:r>
            <a:r>
              <a:rPr lang="en-US" b="1"/>
              <a:t>Overfitting</a:t>
            </a:r>
            <a:endParaRPr lang="fr-FR"/>
          </a:p>
        </p:txBody>
      </p:sp>
      <p:sp>
        <p:nvSpPr>
          <p:cNvPr id="3" name="Espace réservé du contenu 2"/>
          <p:cNvSpPr>
            <a:spLocks noGrp="1"/>
          </p:cNvSpPr>
          <p:nvPr>
            <p:ph idx="1"/>
          </p:nvPr>
        </p:nvSpPr>
        <p:spPr/>
        <p:txBody>
          <a:bodyPr>
            <a:normAutofit/>
          </a:bodyPr>
          <a:lstStyle/>
          <a:p>
            <a:pPr fontAlgn="base"/>
            <a:r>
              <a:t>Il existe deux techniques importantes que vous pouvez utiliser lors de l'évaluation d'algorithmes d'apprentissage automatique pour limiter le sur-apprentissage :</a:t>
            </a:r>
          </a:p>
          <a:p>
            <a:pPr lvl="1" fontAlgn="base"/>
            <a:r>
              <a:t>Utilisez une technique de rééchantillonnage pour estimer la précision du modèle.</a:t>
            </a:r>
          </a:p>
          <a:p>
            <a:pPr lvl="1" fontAlgn="base"/>
            <a:r>
              <a:t>Retenir un jeu de données de validation.</a:t>
            </a:r>
            <a:endParaRPr lang="fr-FR" dirty="0"/>
          </a:p>
        </p:txBody>
      </p:sp>
    </p:spTree>
    <p:extLst>
      <p:ext uri="{BB962C8B-B14F-4D97-AF65-F5344CB8AC3E}">
        <p14:creationId xmlns:p14="http://schemas.microsoft.com/office/powerpoint/2010/main" val="39826571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Underfitting</a:t>
            </a:r>
            <a:endParaRPr lang="fr-FR" dirty="0"/>
          </a:p>
        </p:txBody>
      </p:sp>
      <p:sp>
        <p:nvSpPr>
          <p:cNvPr id="3" name="Espace réservé du contenu 2"/>
          <p:cNvSpPr>
            <a:spLocks noGrp="1"/>
          </p:cNvSpPr>
          <p:nvPr>
            <p:ph idx="1"/>
          </p:nvPr>
        </p:nvSpPr>
        <p:spPr/>
        <p:txBody>
          <a:bodyPr>
            <a:normAutofit/>
          </a:bodyPr>
          <a:lstStyle/>
          <a:p>
            <a:pPr fontAlgn="base"/>
            <a:r>
              <a:t>Le sous-apprentissage fait référence à un modèle qui ne peut ni modéliser les données d'apprentissage ni se généraliser à de nouvelles données.</a:t>
            </a:r>
            <a:endParaRPr lang="fr-FR" dirty="0"/>
          </a:p>
        </p:txBody>
      </p:sp>
    </p:spTree>
    <p:extLst>
      <p:ext uri="{BB962C8B-B14F-4D97-AF65-F5344CB8AC3E}">
        <p14:creationId xmlns:p14="http://schemas.microsoft.com/office/powerpoint/2010/main" val="135951039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Tuto</a:t>
            </a:r>
            <a:r>
              <a:rPr lang="fr-FR" dirty="0"/>
              <a:t> </a:t>
            </a:r>
          </a:p>
        </p:txBody>
      </p:sp>
      <p:sp>
        <p:nvSpPr>
          <p:cNvPr id="3" name="Espace réservé du contenu 2"/>
          <p:cNvSpPr>
            <a:spLocks noGrp="1"/>
          </p:cNvSpPr>
          <p:nvPr>
            <p:ph sz="quarter" idx="13"/>
          </p:nvPr>
        </p:nvSpPr>
        <p:spPr/>
        <p:txBody>
          <a:bodyPr/>
          <a:lstStyle/>
          <a:p>
            <a:endParaRPr lang="fr-FR"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Feature Extraction: </a:t>
            </a:r>
            <a:r>
              <a:t>What is ?</a:t>
            </a:r>
            <a:endParaRPr lang="fr-FR" dirty="0"/>
          </a:p>
        </p:txBody>
      </p:sp>
      <p:sp>
        <p:nvSpPr>
          <p:cNvPr id="9" name="Espace réservé du contenu 7"/>
          <p:cNvSpPr>
            <a:spLocks noGrp="1"/>
          </p:cNvSpPr>
          <p:nvPr>
            <p:ph sz="quarter" idx="13"/>
          </p:nvPr>
        </p:nvSpPr>
        <p:spPr>
          <a:xfrm>
            <a:off x="609600" y="1352550"/>
            <a:ext cx="8153400" cy="3505216"/>
          </a:xfrm>
        </p:spPr>
        <p:txBody>
          <a:bodyPr>
            <a:normAutofit fontScale="85000" lnSpcReduction="20000"/>
          </a:bodyPr>
          <a:lstStyle/>
          <a:p>
            <a:r>
              <a:rPr dirty="0"/>
              <a:t>L'extraction de caractéristiques est un processus de réduction de dimensionnalité par lequel un ensemble initial de données brutes est réduit à des groupes plus faciles à gérer pour le traitement.</a:t>
            </a:r>
            <a:r>
              <a:rPr lang="en-US" dirty="0"/>
              <a:t> </a:t>
            </a:r>
          </a:p>
          <a:p>
            <a:r>
              <a:rPr dirty="0"/>
              <a:t>Une caractéristique de ces grands jeux de données est un grand nombre de variables qui nécessitent beaucoup de ressources informatiques pour être traitées</a:t>
            </a:r>
            <a:r>
              <a:rPr lang="en-US" dirty="0"/>
              <a:t>. </a:t>
            </a:r>
          </a:p>
          <a:p>
            <a:pPr lvl="1"/>
            <a:r>
              <a:rPr dirty="0"/>
              <a:t>L'extraction de caractéristiques est le nom de méthodes qui combinent des variables en caractéristiques, réduisant efficacement le volume de données à traiter, tout en décrivant de manière précise et complète l'ensemble de données d'origine.</a:t>
            </a:r>
            <a:endParaRPr lang="en-US"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FC15A4-A7B7-4A33-AB8E-951C848A0431}"/>
              </a:ext>
            </a:extLst>
          </p:cNvPr>
          <p:cNvSpPr>
            <a:spLocks noGrp="1"/>
          </p:cNvSpPr>
          <p:nvPr>
            <p:ph type="title"/>
          </p:nvPr>
        </p:nvSpPr>
        <p:spPr/>
        <p:txBody>
          <a:bodyPr/>
          <a:lstStyle/>
          <a:p>
            <a:r>
              <a:rPr lang="fr-FR" dirty="0"/>
              <a:t>Réduction de la dimensionnalité</a:t>
            </a:r>
          </a:p>
        </p:txBody>
      </p:sp>
      <p:sp>
        <p:nvSpPr>
          <p:cNvPr id="3" name="Espace réservé du contenu 2">
            <a:extLst>
              <a:ext uri="{FF2B5EF4-FFF2-40B4-BE49-F238E27FC236}">
                <a16:creationId xmlns:a16="http://schemas.microsoft.com/office/drawing/2014/main" id="{6FDEA485-F54D-4837-94CC-26B71B1B558E}"/>
              </a:ext>
            </a:extLst>
          </p:cNvPr>
          <p:cNvSpPr>
            <a:spLocks noGrp="1"/>
          </p:cNvSpPr>
          <p:nvPr>
            <p:ph sz="quarter" idx="13"/>
          </p:nvPr>
        </p:nvSpPr>
        <p:spPr/>
        <p:txBody>
          <a:bodyPr>
            <a:normAutofit/>
          </a:bodyPr>
          <a:lstStyle/>
          <a:p>
            <a:r>
              <a:rPr lang="fr-FR" sz="2000" dirty="0"/>
              <a:t>Une dimensionnalité élevée signifie que le jeu de données comporte un grand nombre de caractéristiques. Le principal problème associé à la haute dimensionnalité dans le domaine de l'apprentissage automatique est le </a:t>
            </a:r>
            <a:r>
              <a:rPr lang="fr-FR" sz="2000" dirty="0" err="1">
                <a:solidFill>
                  <a:srgbClr val="00B050"/>
                </a:solidFill>
              </a:rPr>
              <a:t>surajustement</a:t>
            </a:r>
            <a:r>
              <a:rPr lang="fr-FR" sz="2000" dirty="0"/>
              <a:t> du modèle, qui réduit la capacité de généraliser au-delà des exemples de l'ensemble d'apprentissage.</a:t>
            </a:r>
            <a:endParaRPr lang="fr-FR" sz="1800" dirty="0"/>
          </a:p>
          <a:p>
            <a:endParaRPr lang="fr-FR" sz="1800" dirty="0"/>
          </a:p>
        </p:txBody>
      </p:sp>
      <p:pic>
        <p:nvPicPr>
          <p:cNvPr id="81922" name="Picture 2" descr="https://miro.medium.com/max/1248/1*DoB5iFoIvAZ9V5ILAnZWEQ.png">
            <a:extLst>
              <a:ext uri="{FF2B5EF4-FFF2-40B4-BE49-F238E27FC236}">
                <a16:creationId xmlns:a16="http://schemas.microsoft.com/office/drawing/2014/main" id="{1C806527-8FB6-48E9-B2AC-5544C442F34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67944" y="2952150"/>
            <a:ext cx="4848944" cy="219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358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Autofit/>
          </a:bodyPr>
          <a:lstStyle/>
          <a:p>
            <a:r>
              <a:rPr lang="en-US" sz="3200" dirty="0"/>
              <a:t>General dimensionality reduction techniques :</a:t>
            </a:r>
            <a:endParaRPr lang="fr-FR" sz="3200" dirty="0"/>
          </a:p>
        </p:txBody>
      </p:sp>
      <p:sp>
        <p:nvSpPr>
          <p:cNvPr id="3" name="Espace réservé du contenu 2"/>
          <p:cNvSpPr>
            <a:spLocks noGrp="1"/>
          </p:cNvSpPr>
          <p:nvPr>
            <p:ph sz="quarter" idx="13"/>
          </p:nvPr>
        </p:nvSpPr>
        <p:spPr/>
        <p:txBody>
          <a:bodyPr>
            <a:normAutofit fontScale="85000" lnSpcReduction="20000"/>
          </a:bodyPr>
          <a:lstStyle/>
          <a:p>
            <a:r>
              <a:rPr dirty="0">
                <a:hlinkClick r:id="rId3" tooltip="Independent component analysis"/>
              </a:rPr>
              <a:t>Independent component </a:t>
            </a:r>
            <a:r>
              <a:rPr dirty="0" err="1">
                <a:hlinkClick r:id="rId3" tooltip="Independent component analysis"/>
              </a:rPr>
              <a:t>analysis</a:t>
            </a:r>
            <a:endParaRPr dirty="0"/>
          </a:p>
          <a:p>
            <a:r>
              <a:rPr dirty="0" err="1">
                <a:hlinkClick r:id="rId4" tooltip="Isomap"/>
              </a:rPr>
              <a:t>Isomap</a:t>
            </a:r>
            <a:endParaRPr dirty="0"/>
          </a:p>
          <a:p>
            <a:r>
              <a:rPr dirty="0">
                <a:hlinkClick r:id="rId5" tooltip="Kernel PCA"/>
              </a:rPr>
              <a:t>Kernel PCA</a:t>
            </a:r>
            <a:endParaRPr dirty="0"/>
          </a:p>
          <a:p>
            <a:r>
              <a:rPr dirty="0">
                <a:hlinkClick r:id="rId6" tooltip="Latent semantic analysis"/>
              </a:rPr>
              <a:t>Latent </a:t>
            </a:r>
            <a:r>
              <a:rPr dirty="0" err="1">
                <a:hlinkClick r:id="rId6" tooltip="Latent semantic analysis"/>
              </a:rPr>
              <a:t>semantic</a:t>
            </a:r>
            <a:r>
              <a:rPr dirty="0">
                <a:hlinkClick r:id="rId6" tooltip="Latent semantic analysis"/>
              </a:rPr>
              <a:t> </a:t>
            </a:r>
            <a:r>
              <a:rPr dirty="0" err="1">
                <a:hlinkClick r:id="rId6" tooltip="Latent semantic analysis"/>
              </a:rPr>
              <a:t>analysis</a:t>
            </a:r>
            <a:endParaRPr dirty="0"/>
          </a:p>
          <a:p>
            <a:r>
              <a:rPr dirty="0">
                <a:hlinkClick r:id="rId7" tooltip="Partial least squares"/>
              </a:rPr>
              <a:t>Partial least squares</a:t>
            </a:r>
            <a:endParaRPr dirty="0"/>
          </a:p>
          <a:p>
            <a:r>
              <a:rPr dirty="0">
                <a:hlinkClick r:id="rId8" tooltip="Principal component analysis"/>
              </a:rPr>
              <a:t>Principal component </a:t>
            </a:r>
            <a:r>
              <a:rPr dirty="0" err="1">
                <a:hlinkClick r:id="rId8" tooltip="Principal component analysis"/>
              </a:rPr>
              <a:t>analysis</a:t>
            </a:r>
            <a:endParaRPr dirty="0"/>
          </a:p>
          <a:p>
            <a:endParaRPr lang="fr-FR" dirty="0"/>
          </a:p>
        </p:txBody>
      </p:sp>
      <p:sp>
        <p:nvSpPr>
          <p:cNvPr id="5" name="Espace réservé du contenu 4"/>
          <p:cNvSpPr>
            <a:spLocks noGrp="1"/>
          </p:cNvSpPr>
          <p:nvPr>
            <p:ph sz="quarter" idx="14"/>
          </p:nvPr>
        </p:nvSpPr>
        <p:spPr/>
        <p:txBody>
          <a:bodyPr>
            <a:normAutofit fontScale="77500" lnSpcReduction="20000"/>
          </a:bodyPr>
          <a:lstStyle/>
          <a:p>
            <a:r>
              <a:rPr>
                <a:hlinkClick r:id="rId9" tooltip="Multifactor dimensionality reduction"/>
              </a:rPr>
              <a:t>Multifactor dimensionality reduction</a:t>
            </a:r>
            <a:endParaRPr/>
          </a:p>
          <a:p>
            <a:r>
              <a:rPr>
                <a:hlinkClick r:id="rId10" tooltip="Nonlinear dimensionality reduction"/>
              </a:rPr>
              <a:t>Nonlinear dimensionality reduction</a:t>
            </a:r>
            <a:endParaRPr/>
          </a:p>
          <a:p>
            <a:r>
              <a:rPr>
                <a:hlinkClick r:id="rId11" tooltip="Multilinear PCA"/>
              </a:rPr>
              <a:t>Multilinear Principal Component Analysis</a:t>
            </a:r>
            <a:endParaRPr/>
          </a:p>
          <a:p>
            <a:r>
              <a:rPr>
                <a:hlinkClick r:id="rId12" tooltip="Multilinear subspace learning"/>
              </a:rPr>
              <a:t>Multilinear subspace learning</a:t>
            </a:r>
            <a:endParaRPr/>
          </a:p>
          <a:p>
            <a:r>
              <a:rPr>
                <a:hlinkClick r:id="rId13" tooltip="Semidefinite embedding"/>
              </a:rPr>
              <a:t>Semidefinite embedding</a:t>
            </a:r>
            <a:endParaRPr/>
          </a:p>
          <a:p>
            <a:r>
              <a:rPr>
                <a:hlinkClick r:id="rId14" tooltip="Autoencoder"/>
              </a:rPr>
              <a:t>Autoencoder</a:t>
            </a:r>
            <a:endParaRPr/>
          </a:p>
          <a:p>
            <a:endParaRPr lang="fr-F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E6FFEE-4269-44BC-84D1-795F7624059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4C708456-533D-49BA-8A22-1027007B97BB}"/>
              </a:ext>
            </a:extLst>
          </p:cNvPr>
          <p:cNvSpPr>
            <a:spLocks noGrp="1"/>
          </p:cNvSpPr>
          <p:nvPr>
            <p:ph sz="quarter" idx="13"/>
          </p:nvPr>
        </p:nvSpPr>
        <p:spPr/>
        <p:txBody>
          <a:bodyPr/>
          <a:lstStyle/>
          <a:p>
            <a:endParaRPr lang="fr-FR"/>
          </a:p>
        </p:txBody>
      </p:sp>
      <p:pic>
        <p:nvPicPr>
          <p:cNvPr id="77826" name="Picture 2" descr="https://images-cdn.welcomesoftware.com/Zz05ZjY3MjJjYzg2NjkxMWViOGI1ZDBlMzViNTgxOWNkZA==">
            <a:extLst>
              <a:ext uri="{FF2B5EF4-FFF2-40B4-BE49-F238E27FC236}">
                <a16:creationId xmlns:a16="http://schemas.microsoft.com/office/drawing/2014/main" id="{F1946D73-FE28-4A7B-AB7E-82CB682CCCB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3568" y="0"/>
            <a:ext cx="7704856"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09114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05715FA8-0A95-44DF-900D-BE5A484093A2}"/>
              </a:ext>
            </a:extLst>
          </p:cNvPr>
          <p:cNvSpPr>
            <a:spLocks noGrp="1"/>
          </p:cNvSpPr>
          <p:nvPr>
            <p:ph type="title"/>
          </p:nvPr>
        </p:nvSpPr>
        <p:spPr/>
        <p:txBody>
          <a:bodyPr/>
          <a:lstStyle/>
          <a:p>
            <a:r>
              <a:rPr lang="fr-FR" dirty="0"/>
              <a:t>L'analyse en composantes principales</a:t>
            </a:r>
          </a:p>
        </p:txBody>
      </p:sp>
      <p:sp>
        <p:nvSpPr>
          <p:cNvPr id="6" name="Espace réservé du contenu 5">
            <a:extLst>
              <a:ext uri="{FF2B5EF4-FFF2-40B4-BE49-F238E27FC236}">
                <a16:creationId xmlns:a16="http://schemas.microsoft.com/office/drawing/2014/main" id="{F349497D-29A3-4B04-925D-32CD102F0CA4}"/>
              </a:ext>
            </a:extLst>
          </p:cNvPr>
          <p:cNvSpPr>
            <a:spLocks noGrp="1"/>
          </p:cNvSpPr>
          <p:nvPr>
            <p:ph sz="quarter" idx="13"/>
          </p:nvPr>
        </p:nvSpPr>
        <p:spPr/>
        <p:txBody>
          <a:bodyPr>
            <a:normAutofit fontScale="85000" lnSpcReduction="10000"/>
          </a:bodyPr>
          <a:lstStyle/>
          <a:p>
            <a:r>
              <a:rPr lang="fr-FR" dirty="0"/>
              <a:t>L'analyse en composantes principales (ACP) est une technique statistique non supervisée et non paramétrique principalement utilisée pour la réduction de la dimensionnalité dans l'apprentissage automatique.</a:t>
            </a:r>
          </a:p>
          <a:p>
            <a:r>
              <a:rPr lang="fr-FR" dirty="0"/>
              <a:t>PCA consiste à transformer des variables </a:t>
            </a:r>
            <a:r>
              <a:rPr lang="fr-FR" dirty="0">
                <a:solidFill>
                  <a:schemeClr val="tx2"/>
                </a:solidFill>
              </a:rPr>
              <a:t>corrélées</a:t>
            </a:r>
            <a:r>
              <a:rPr lang="fr-FR" dirty="0"/>
              <a:t> en nouvelles variables </a:t>
            </a:r>
            <a:r>
              <a:rPr lang="fr-FR" dirty="0">
                <a:solidFill>
                  <a:schemeClr val="tx2"/>
                </a:solidFill>
              </a:rPr>
              <a:t>décorrélées</a:t>
            </a:r>
            <a:r>
              <a:rPr lang="fr-FR" dirty="0"/>
              <a:t> en projetant les données dans le sens de </a:t>
            </a:r>
            <a:r>
              <a:rPr lang="fr-FR" u="sng" dirty="0"/>
              <a:t>la variance croissante</a:t>
            </a:r>
            <a:r>
              <a:rPr lang="fr-FR" dirty="0"/>
              <a:t>. </a:t>
            </a:r>
          </a:p>
          <a:p>
            <a:pPr lvl="1"/>
            <a:r>
              <a:rPr lang="fr-FR" dirty="0"/>
              <a:t>Les variables avec la variance maximale sont les composants principaux.</a:t>
            </a:r>
          </a:p>
          <a:p>
            <a:endParaRPr lang="fr-FR" dirty="0"/>
          </a:p>
        </p:txBody>
      </p:sp>
    </p:spTree>
    <p:extLst>
      <p:ext uri="{BB962C8B-B14F-4D97-AF65-F5344CB8AC3E}">
        <p14:creationId xmlns:p14="http://schemas.microsoft.com/office/powerpoint/2010/main" val="233915918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01C1D5-1E96-4FA0-A005-45F19B43B70D}"/>
              </a:ext>
            </a:extLst>
          </p:cNvPr>
          <p:cNvSpPr>
            <a:spLocks noGrp="1"/>
          </p:cNvSpPr>
          <p:nvPr>
            <p:ph type="title"/>
          </p:nvPr>
        </p:nvSpPr>
        <p:spPr/>
        <p:txBody>
          <a:bodyPr>
            <a:normAutofit fontScale="90000"/>
          </a:bodyPr>
          <a:lstStyle/>
          <a:p>
            <a:r>
              <a:rPr lang="fr-FR" dirty="0"/>
              <a:t>L’ACP est principalement utilisée pour :</a:t>
            </a:r>
          </a:p>
        </p:txBody>
      </p:sp>
      <p:sp>
        <p:nvSpPr>
          <p:cNvPr id="3" name="Espace réservé du contenu 2">
            <a:extLst>
              <a:ext uri="{FF2B5EF4-FFF2-40B4-BE49-F238E27FC236}">
                <a16:creationId xmlns:a16="http://schemas.microsoft.com/office/drawing/2014/main" id="{0351A2F4-B4F6-4FAC-8ECB-998DC9B68B8B}"/>
              </a:ext>
            </a:extLst>
          </p:cNvPr>
          <p:cNvSpPr>
            <a:spLocks noGrp="1"/>
          </p:cNvSpPr>
          <p:nvPr>
            <p:ph sz="quarter" idx="13"/>
          </p:nvPr>
        </p:nvSpPr>
        <p:spPr/>
        <p:txBody>
          <a:bodyPr>
            <a:normAutofit fontScale="85000" lnSpcReduction="10000"/>
          </a:bodyPr>
          <a:lstStyle/>
          <a:p>
            <a:r>
              <a:rPr lang="fr-FR" sz="2400" dirty="0"/>
              <a:t>Condenser les données en conservant au mieux leur organisation globale.</a:t>
            </a:r>
          </a:p>
          <a:p>
            <a:r>
              <a:rPr lang="fr-FR" sz="2400" dirty="0"/>
              <a:t>Visualiser en faible dimension l’organisation prépondérante des données.</a:t>
            </a:r>
          </a:p>
          <a:p>
            <a:r>
              <a:rPr lang="fr-FR" sz="2400" dirty="0"/>
              <a:t>Interpréter les corrélations ou anti-corrélations entre multiples variables.</a:t>
            </a:r>
          </a:p>
          <a:p>
            <a:r>
              <a:rPr lang="fr-FR" sz="2400" dirty="0"/>
              <a:t>Interpréter les projections des prototypes de classes d’observations par rapport aux variables.</a:t>
            </a:r>
          </a:p>
          <a:p>
            <a:r>
              <a:rPr lang="fr-FR" sz="2400" dirty="0"/>
              <a:t>Éventuellement préparer des analyses ultérieures en éliminant les sous-espaces dans lesquels la variance des données est très faible (assimilés, parfois à tort, à des sous-espaces de bruit, sans information utile).</a:t>
            </a:r>
          </a:p>
        </p:txBody>
      </p:sp>
    </p:spTree>
    <p:extLst>
      <p:ext uri="{BB962C8B-B14F-4D97-AF65-F5344CB8AC3E}">
        <p14:creationId xmlns:p14="http://schemas.microsoft.com/office/powerpoint/2010/main" val="18344861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61AFBE-2798-4F93-89D6-E51D0B8327FF}"/>
              </a:ext>
            </a:extLst>
          </p:cNvPr>
          <p:cNvSpPr>
            <a:spLocks noGrp="1"/>
          </p:cNvSpPr>
          <p:nvPr>
            <p:ph type="title"/>
          </p:nvPr>
        </p:nvSpPr>
        <p:spPr/>
        <p:txBody>
          <a:bodyPr/>
          <a:lstStyle/>
          <a:p>
            <a:r>
              <a:rPr lang="fr-FR" dirty="0"/>
              <a:t>Variantes </a:t>
            </a:r>
          </a:p>
        </p:txBody>
      </p:sp>
      <p:sp>
        <p:nvSpPr>
          <p:cNvPr id="3" name="Espace réservé du contenu 2">
            <a:extLst>
              <a:ext uri="{FF2B5EF4-FFF2-40B4-BE49-F238E27FC236}">
                <a16:creationId xmlns:a16="http://schemas.microsoft.com/office/drawing/2014/main" id="{A0B7079B-BC23-4691-990E-246810EF5B6B}"/>
              </a:ext>
            </a:extLst>
          </p:cNvPr>
          <p:cNvSpPr>
            <a:spLocks noGrp="1"/>
          </p:cNvSpPr>
          <p:nvPr>
            <p:ph sz="quarter" idx="13"/>
          </p:nvPr>
        </p:nvSpPr>
        <p:spPr/>
        <p:txBody>
          <a:bodyPr>
            <a:normAutofit fontScale="77500" lnSpcReduction="20000"/>
          </a:bodyPr>
          <a:lstStyle/>
          <a:p>
            <a:r>
              <a:rPr lang="fr-FR" dirty="0"/>
              <a:t>Nous pouvons distinguer trois variantes de l’analyse en composantes principales :</a:t>
            </a:r>
          </a:p>
          <a:p>
            <a:pPr lvl="1"/>
            <a:r>
              <a:rPr lang="fr-FR" b="1" dirty="0"/>
              <a:t>ACP générale</a:t>
            </a:r>
            <a:r>
              <a:rPr lang="fr-FR" dirty="0"/>
              <a:t>, dans laquelle la recherche des directions de variance maximale est faite sans transformer les données. On travaille donc directement sur la matrice des données brutes</a:t>
            </a:r>
          </a:p>
          <a:p>
            <a:pPr lvl="1"/>
            <a:r>
              <a:rPr lang="fr-FR" b="1" dirty="0"/>
              <a:t>ACP centrée</a:t>
            </a:r>
            <a:r>
              <a:rPr lang="fr-FR" dirty="0"/>
              <a:t>, dans laquelle les variables sont d’abord « centrées », c’est à dire la moyenne de chaque variable est soustraite pour chaque observation de la valeur de cette variable.</a:t>
            </a:r>
          </a:p>
          <a:p>
            <a:pPr lvl="1"/>
            <a:r>
              <a:rPr lang="fr-FR" b="1" dirty="0"/>
              <a:t>ACP normée</a:t>
            </a:r>
            <a:r>
              <a:rPr lang="fr-FR" dirty="0"/>
              <a:t>, dans laquelle les variables sont à la fois « centrées » et « réduites ». La réduction (après centrage) consiste à diviser pour chaque observation la valeur de cette variable par son écart-type.</a:t>
            </a:r>
          </a:p>
        </p:txBody>
      </p:sp>
    </p:spTree>
    <p:extLst>
      <p:ext uri="{BB962C8B-B14F-4D97-AF65-F5344CB8AC3E}">
        <p14:creationId xmlns:p14="http://schemas.microsoft.com/office/powerpoint/2010/main" val="119354932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Low Variance</a:t>
            </a:r>
            <a:endParaRPr lang="fr-FR" dirty="0"/>
          </a:p>
        </p:txBody>
      </p:sp>
      <p:sp>
        <p:nvSpPr>
          <p:cNvPr id="3" name="Espace réservé du contenu 2"/>
          <p:cNvSpPr>
            <a:spLocks noGrp="1"/>
          </p:cNvSpPr>
          <p:nvPr>
            <p:ph idx="1"/>
          </p:nvPr>
        </p:nvSpPr>
        <p:spPr>
          <a:xfrm>
            <a:off x="612648" y="1352550"/>
            <a:ext cx="8153400" cy="3576654"/>
          </a:xfrm>
        </p:spPr>
        <p:txBody>
          <a:bodyPr>
            <a:normAutofit fontScale="92500" lnSpcReduction="20000"/>
          </a:bodyPr>
          <a:lstStyle/>
          <a:p>
            <a:r>
              <a:rPr b="1"/>
              <a:t>Variance faible</a:t>
            </a:r>
            <a:r>
              <a:t>: Imaginons un scénario dans lequel nous avons une variable constante (toutes les observations ont la même valeur, 5) dans notre ensemble de données. Pensez-vous que cela peut améliorer la puissance du modèle?</a:t>
            </a:r>
          </a:p>
          <a:p>
            <a:pPr lvl="1"/>
            <a:r>
              <a:t>Bien sûr PAS, car il a une variance nulle.</a:t>
            </a:r>
          </a:p>
          <a:p>
            <a:pPr lvl="1"/>
            <a:r>
              <a:t>En cas de nombre élevé de dimensions, nous devrions supprimer les variables à faible variance par rapport aux autres, car ces variables n'expliqueront pas la variation des variables cibles.</a:t>
            </a:r>
            <a:endParaRPr lang="fr-FR"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High Correlation</a:t>
            </a:r>
            <a:endParaRPr lang="fr-FR" dirty="0"/>
          </a:p>
        </p:txBody>
      </p:sp>
      <p:sp>
        <p:nvSpPr>
          <p:cNvPr id="3" name="Espace réservé du contenu 2"/>
          <p:cNvSpPr>
            <a:spLocks noGrp="1"/>
          </p:cNvSpPr>
          <p:nvPr>
            <p:ph idx="1"/>
          </p:nvPr>
        </p:nvSpPr>
        <p:spPr>
          <a:xfrm>
            <a:off x="612648" y="1352550"/>
            <a:ext cx="8153400" cy="3505216"/>
          </a:xfrm>
        </p:spPr>
        <p:txBody>
          <a:bodyPr>
            <a:normAutofit fontScale="85000" lnSpcReduction="10000"/>
          </a:bodyPr>
          <a:lstStyle/>
          <a:p>
            <a:r>
              <a:rPr b="1"/>
              <a:t>Corrélation élevée</a:t>
            </a:r>
            <a:r>
              <a:t>: les dimensions présentant une corrélation plus élevée peuvent réduire les performances du modèle. De plus, il n’est pas bon d’avoir plusieurs variables d’informations ou de variations similaires, également appelées «multicolinéarité».</a:t>
            </a:r>
          </a:p>
          <a:p>
            <a:pPr lvl="1"/>
            <a:r>
              <a:t>Vous pouvez utiliser la matrice de corrélation de Pearson (variables continues) ou polychorique (variables discrètes) pour identifier les variables fortement corrélées et en sélectionner une à l'aide de VIF (Variance Inflation Factor). Les variables ayant une valeur plus élevée (VIF&gt; 5) peuvent être supprimées.</a:t>
            </a:r>
            <a:endParaRPr lang="fr-FR"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85000" lnSpcReduction="20000"/>
          </a:bodyPr>
          <a:lstStyle/>
          <a:p>
            <a:r>
              <a:rPr lang="fr-FR" b="1" dirty="0" err="1"/>
              <a:t>Feature</a:t>
            </a:r>
            <a:r>
              <a:rPr lang="fr-FR" b="1" dirty="0"/>
              <a:t> Engineering</a:t>
            </a:r>
            <a:endParaRPr lang="en-US" dirty="0"/>
          </a:p>
        </p:txBody>
      </p:sp>
      <p:sp>
        <p:nvSpPr>
          <p:cNvPr id="94" name="TextBox 93">
            <a:extLst>
              <a:ext uri="{FF2B5EF4-FFF2-40B4-BE49-F238E27FC236}">
                <a16:creationId xmlns:a16="http://schemas.microsoft.com/office/drawing/2014/main" id="{FC8DA546-7637-458F-9AF3-2C3E84329F8E}"/>
              </a:ext>
            </a:extLst>
          </p:cNvPr>
          <p:cNvSpPr txBox="1"/>
          <p:nvPr/>
        </p:nvSpPr>
        <p:spPr>
          <a:xfrm>
            <a:off x="6446462" y="1620696"/>
            <a:ext cx="2036516" cy="230832"/>
          </a:xfrm>
          <a:prstGeom prst="rect">
            <a:avLst/>
          </a:prstGeom>
          <a:noFill/>
        </p:spPr>
        <p:txBody>
          <a:bodyPr wrap="square" rtlCol="0">
            <a:spAutoFit/>
          </a:bodyPr>
          <a:lstStyle/>
          <a:p>
            <a:r>
              <a:rPr lang="en-US" sz="900" dirty="0"/>
              <a:t>Feature Selection </a:t>
            </a:r>
          </a:p>
        </p:txBody>
      </p:sp>
      <p:sp>
        <p:nvSpPr>
          <p:cNvPr id="95" name="TextBox 94">
            <a:extLst>
              <a:ext uri="{FF2B5EF4-FFF2-40B4-BE49-F238E27FC236}">
                <a16:creationId xmlns:a16="http://schemas.microsoft.com/office/drawing/2014/main" id="{4066C953-8E78-4339-99A6-4604FBCACA2A}"/>
              </a:ext>
            </a:extLst>
          </p:cNvPr>
          <p:cNvSpPr txBox="1"/>
          <p:nvPr/>
        </p:nvSpPr>
        <p:spPr>
          <a:xfrm>
            <a:off x="6446462" y="2770823"/>
            <a:ext cx="2036516" cy="230832"/>
          </a:xfrm>
          <a:prstGeom prst="rect">
            <a:avLst/>
          </a:prstGeom>
          <a:noFill/>
        </p:spPr>
        <p:txBody>
          <a:bodyPr wrap="square" rtlCol="0">
            <a:spAutoFit/>
          </a:bodyPr>
          <a:lstStyle/>
          <a:p>
            <a:r>
              <a:rPr lang="en-US" sz="900" dirty="0"/>
              <a:t>Feature Scaling (data normalization)</a:t>
            </a:r>
          </a:p>
        </p:txBody>
      </p:sp>
      <p:sp>
        <p:nvSpPr>
          <p:cNvPr id="96" name="TextBox 95">
            <a:extLst>
              <a:ext uri="{FF2B5EF4-FFF2-40B4-BE49-F238E27FC236}">
                <a16:creationId xmlns:a16="http://schemas.microsoft.com/office/drawing/2014/main" id="{40C0347D-20FF-4740-A892-8E4532750AF5}"/>
              </a:ext>
            </a:extLst>
          </p:cNvPr>
          <p:cNvSpPr txBox="1"/>
          <p:nvPr/>
        </p:nvSpPr>
        <p:spPr>
          <a:xfrm>
            <a:off x="6446462" y="3879386"/>
            <a:ext cx="2036516" cy="230832"/>
          </a:xfrm>
          <a:prstGeom prst="rect">
            <a:avLst/>
          </a:prstGeom>
          <a:noFill/>
        </p:spPr>
        <p:txBody>
          <a:bodyPr wrap="square" rtlCol="0">
            <a:spAutoFit/>
          </a:bodyPr>
          <a:lstStyle/>
          <a:p>
            <a:r>
              <a:rPr lang="en-US" sz="900" dirty="0"/>
              <a:t>Feature Extraction </a:t>
            </a:r>
          </a:p>
        </p:txBody>
      </p:sp>
      <p:sp>
        <p:nvSpPr>
          <p:cNvPr id="97" name="TextBox 96">
            <a:extLst>
              <a:ext uri="{FF2B5EF4-FFF2-40B4-BE49-F238E27FC236}">
                <a16:creationId xmlns:a16="http://schemas.microsoft.com/office/drawing/2014/main" id="{A6F70C98-BDC8-4A38-B4DE-48ED99962DE3}"/>
              </a:ext>
            </a:extLst>
          </p:cNvPr>
          <p:cNvSpPr txBox="1"/>
          <p:nvPr/>
        </p:nvSpPr>
        <p:spPr>
          <a:xfrm>
            <a:off x="661023" y="1662260"/>
            <a:ext cx="2047822" cy="230832"/>
          </a:xfrm>
          <a:prstGeom prst="rect">
            <a:avLst/>
          </a:prstGeom>
          <a:noFill/>
        </p:spPr>
        <p:txBody>
          <a:bodyPr wrap="square" rtlCol="0">
            <a:spAutoFit/>
          </a:bodyPr>
          <a:lstStyle/>
          <a:p>
            <a:r>
              <a:rPr lang="en-US" sz="900" dirty="0"/>
              <a:t>Decomposing Categorical Attributes</a:t>
            </a:r>
          </a:p>
        </p:txBody>
      </p:sp>
      <p:sp>
        <p:nvSpPr>
          <p:cNvPr id="98" name="TextBox 97">
            <a:extLst>
              <a:ext uri="{FF2B5EF4-FFF2-40B4-BE49-F238E27FC236}">
                <a16:creationId xmlns:a16="http://schemas.microsoft.com/office/drawing/2014/main" id="{B2D45F3F-87FE-4526-B027-79FACDAF1C53}"/>
              </a:ext>
            </a:extLst>
          </p:cNvPr>
          <p:cNvSpPr txBox="1"/>
          <p:nvPr/>
        </p:nvSpPr>
        <p:spPr>
          <a:xfrm>
            <a:off x="1211742" y="2781214"/>
            <a:ext cx="1437941" cy="230832"/>
          </a:xfrm>
          <a:prstGeom prst="rect">
            <a:avLst/>
          </a:prstGeom>
          <a:noFill/>
        </p:spPr>
        <p:txBody>
          <a:bodyPr wrap="square" rtlCol="0">
            <a:spAutoFit/>
          </a:bodyPr>
          <a:lstStyle/>
          <a:p>
            <a:r>
              <a:rPr lang="en-US" sz="900" dirty="0"/>
              <a:t>Binning/Bucketing</a:t>
            </a:r>
          </a:p>
        </p:txBody>
      </p:sp>
      <p:sp>
        <p:nvSpPr>
          <p:cNvPr id="99" name="TextBox 98">
            <a:extLst>
              <a:ext uri="{FF2B5EF4-FFF2-40B4-BE49-F238E27FC236}">
                <a16:creationId xmlns:a16="http://schemas.microsoft.com/office/drawing/2014/main" id="{FB3C26FD-598C-4DE1-BBED-92661B32B328}"/>
              </a:ext>
            </a:extLst>
          </p:cNvPr>
          <p:cNvSpPr txBox="1"/>
          <p:nvPr/>
        </p:nvSpPr>
        <p:spPr>
          <a:xfrm>
            <a:off x="1232523" y="3879386"/>
            <a:ext cx="1323641" cy="230832"/>
          </a:xfrm>
          <a:prstGeom prst="rect">
            <a:avLst/>
          </a:prstGeom>
          <a:noFill/>
        </p:spPr>
        <p:txBody>
          <a:bodyPr wrap="square" rtlCol="0">
            <a:spAutoFit/>
          </a:bodyPr>
          <a:lstStyle/>
          <a:p>
            <a:r>
              <a:rPr lang="en-US" sz="900" dirty="0"/>
              <a:t>Feature Crosses</a:t>
            </a:r>
          </a:p>
        </p:txBody>
      </p:sp>
      <p:sp>
        <p:nvSpPr>
          <p:cNvPr id="100" name="Oval 99">
            <a:extLst>
              <a:ext uri="{FF2B5EF4-FFF2-40B4-BE49-F238E27FC236}">
                <a16:creationId xmlns:a16="http://schemas.microsoft.com/office/drawing/2014/main" id="{DCDF7A2C-EEA0-4662-98AD-EE45F7ED54F5}"/>
              </a:ext>
            </a:extLst>
          </p:cNvPr>
          <p:cNvSpPr/>
          <p:nvPr/>
        </p:nvSpPr>
        <p:spPr>
          <a:xfrm>
            <a:off x="5760465" y="1520104"/>
            <a:ext cx="583370" cy="583370"/>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101" name="Oval 100">
            <a:extLst>
              <a:ext uri="{FF2B5EF4-FFF2-40B4-BE49-F238E27FC236}">
                <a16:creationId xmlns:a16="http://schemas.microsoft.com/office/drawing/2014/main" id="{84B5F07D-D028-459B-9B1B-A98877943613}"/>
              </a:ext>
            </a:extLst>
          </p:cNvPr>
          <p:cNvSpPr/>
          <p:nvPr/>
        </p:nvSpPr>
        <p:spPr>
          <a:xfrm>
            <a:off x="5760465" y="2563069"/>
            <a:ext cx="583370" cy="583370"/>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102" name="Oval 101">
            <a:extLst>
              <a:ext uri="{FF2B5EF4-FFF2-40B4-BE49-F238E27FC236}">
                <a16:creationId xmlns:a16="http://schemas.microsoft.com/office/drawing/2014/main" id="{D06D285E-B491-4182-BDED-0DA094A78E24}"/>
              </a:ext>
            </a:extLst>
          </p:cNvPr>
          <p:cNvSpPr/>
          <p:nvPr/>
        </p:nvSpPr>
        <p:spPr>
          <a:xfrm>
            <a:off x="5760465" y="3627264"/>
            <a:ext cx="583370" cy="583370"/>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103" name="Oval 102">
            <a:extLst>
              <a:ext uri="{FF2B5EF4-FFF2-40B4-BE49-F238E27FC236}">
                <a16:creationId xmlns:a16="http://schemas.microsoft.com/office/drawing/2014/main" id="{9C5D670B-8B7D-4FB2-BBA7-F568EB53A013}"/>
              </a:ext>
            </a:extLst>
          </p:cNvPr>
          <p:cNvSpPr/>
          <p:nvPr/>
        </p:nvSpPr>
        <p:spPr>
          <a:xfrm>
            <a:off x="2800167" y="1526335"/>
            <a:ext cx="583370" cy="583370"/>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104" name="Oval 103">
            <a:extLst>
              <a:ext uri="{FF2B5EF4-FFF2-40B4-BE49-F238E27FC236}">
                <a16:creationId xmlns:a16="http://schemas.microsoft.com/office/drawing/2014/main" id="{9639E2A1-D675-41D2-B395-0DD759AE87E8}"/>
              </a:ext>
            </a:extLst>
          </p:cNvPr>
          <p:cNvSpPr/>
          <p:nvPr/>
        </p:nvSpPr>
        <p:spPr>
          <a:xfrm>
            <a:off x="2800167" y="2552505"/>
            <a:ext cx="583370" cy="583370"/>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sp>
        <p:nvSpPr>
          <p:cNvPr id="105" name="Oval 104">
            <a:extLst>
              <a:ext uri="{FF2B5EF4-FFF2-40B4-BE49-F238E27FC236}">
                <a16:creationId xmlns:a16="http://schemas.microsoft.com/office/drawing/2014/main" id="{5EEFF939-6B58-47BF-88B9-ABF1F8F190E8}"/>
              </a:ext>
            </a:extLst>
          </p:cNvPr>
          <p:cNvSpPr/>
          <p:nvPr/>
        </p:nvSpPr>
        <p:spPr>
          <a:xfrm>
            <a:off x="2800167" y="3599901"/>
            <a:ext cx="583370" cy="583370"/>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grpSp>
        <p:nvGrpSpPr>
          <p:cNvPr id="3" name="Group 105">
            <a:extLst>
              <a:ext uri="{FF2B5EF4-FFF2-40B4-BE49-F238E27FC236}">
                <a16:creationId xmlns:a16="http://schemas.microsoft.com/office/drawing/2014/main" id="{2475A4E7-78C2-4EDF-A569-D0C9A59B52E3}"/>
              </a:ext>
            </a:extLst>
          </p:cNvPr>
          <p:cNvGrpSpPr/>
          <p:nvPr/>
        </p:nvGrpSpPr>
        <p:grpSpPr>
          <a:xfrm>
            <a:off x="3955897" y="2223391"/>
            <a:ext cx="1252109" cy="1252109"/>
            <a:chOff x="3807530" y="2946763"/>
            <a:chExt cx="1512168" cy="1512168"/>
          </a:xfrm>
        </p:grpSpPr>
        <p:sp>
          <p:nvSpPr>
            <p:cNvPr id="107" name="Oval 106">
              <a:extLst>
                <a:ext uri="{FF2B5EF4-FFF2-40B4-BE49-F238E27FC236}">
                  <a16:creationId xmlns:a16="http://schemas.microsoft.com/office/drawing/2014/main" id="{951407A0-7EC7-47B3-BAA7-1B04BFB1ECD1}"/>
                </a:ext>
              </a:extLst>
            </p:cNvPr>
            <p:cNvSpPr/>
            <p:nvPr/>
          </p:nvSpPr>
          <p:spPr>
            <a:xfrm>
              <a:off x="3897540" y="3036773"/>
              <a:ext cx="1332148" cy="1332148"/>
            </a:xfrm>
            <a:prstGeom prst="ellipse">
              <a:avLst/>
            </a:prstGeom>
            <a:solidFill>
              <a:schemeClr val="accent2"/>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dirty="0"/>
            </a:p>
          </p:txBody>
        </p:sp>
        <p:sp>
          <p:nvSpPr>
            <p:cNvPr id="108" name="Oval 107">
              <a:extLst>
                <a:ext uri="{FF2B5EF4-FFF2-40B4-BE49-F238E27FC236}">
                  <a16:creationId xmlns:a16="http://schemas.microsoft.com/office/drawing/2014/main" id="{737E430D-3782-44AD-B3D4-E4AEC4D26D0F}"/>
                </a:ext>
              </a:extLst>
            </p:cNvPr>
            <p:cNvSpPr/>
            <p:nvPr/>
          </p:nvSpPr>
          <p:spPr>
            <a:xfrm>
              <a:off x="3807530" y="2946763"/>
              <a:ext cx="1512168" cy="1512168"/>
            </a:xfrm>
            <a:prstGeom prst="ellipse">
              <a:avLst/>
            </a:prstGeom>
            <a:noFill/>
            <a:ln w="158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grpSp>
      <p:cxnSp>
        <p:nvCxnSpPr>
          <p:cNvPr id="109" name="Straight Connector 108">
            <a:extLst>
              <a:ext uri="{FF2B5EF4-FFF2-40B4-BE49-F238E27FC236}">
                <a16:creationId xmlns:a16="http://schemas.microsoft.com/office/drawing/2014/main" id="{C4AF8747-ECF0-4502-B583-F2978D7887B4}"/>
              </a:ext>
            </a:extLst>
          </p:cNvPr>
          <p:cNvCxnSpPr>
            <a:cxnSpLocks/>
            <a:stCxn id="103" idx="6"/>
            <a:endCxn id="108" idx="1"/>
          </p:cNvCxnSpPr>
          <p:nvPr/>
        </p:nvCxnSpPr>
        <p:spPr>
          <a:xfrm>
            <a:off x="3383537" y="1818021"/>
            <a:ext cx="755727" cy="58873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AB16BBE-209D-42A4-B442-E35A6CAFEB93}"/>
              </a:ext>
            </a:extLst>
          </p:cNvPr>
          <p:cNvCxnSpPr>
            <a:cxnSpLocks/>
            <a:stCxn id="104" idx="6"/>
            <a:endCxn id="108" idx="2"/>
          </p:cNvCxnSpPr>
          <p:nvPr/>
        </p:nvCxnSpPr>
        <p:spPr>
          <a:xfrm>
            <a:off x="3383536" y="2844188"/>
            <a:ext cx="572360" cy="525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A780DBB-7D41-4369-A581-1B1D319CB831}"/>
              </a:ext>
            </a:extLst>
          </p:cNvPr>
          <p:cNvCxnSpPr>
            <a:cxnSpLocks/>
            <a:stCxn id="105" idx="6"/>
            <a:endCxn id="108" idx="3"/>
          </p:cNvCxnSpPr>
          <p:nvPr/>
        </p:nvCxnSpPr>
        <p:spPr>
          <a:xfrm flipV="1">
            <a:off x="3383537" y="3292132"/>
            <a:ext cx="755727" cy="59945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05623FD-3D86-4389-A21A-313DE4B6F4CB}"/>
              </a:ext>
            </a:extLst>
          </p:cNvPr>
          <p:cNvCxnSpPr>
            <a:cxnSpLocks/>
            <a:stCxn id="102" idx="2"/>
            <a:endCxn id="108" idx="5"/>
          </p:cNvCxnSpPr>
          <p:nvPr/>
        </p:nvCxnSpPr>
        <p:spPr>
          <a:xfrm flipH="1" flipV="1">
            <a:off x="5024638" y="3292133"/>
            <a:ext cx="735827" cy="62681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7FA0363-6792-4877-ABD7-6E155E4046E9}"/>
              </a:ext>
            </a:extLst>
          </p:cNvPr>
          <p:cNvCxnSpPr>
            <a:cxnSpLocks/>
            <a:stCxn id="101" idx="2"/>
            <a:endCxn id="108" idx="6"/>
          </p:cNvCxnSpPr>
          <p:nvPr/>
        </p:nvCxnSpPr>
        <p:spPr>
          <a:xfrm flipH="1" flipV="1">
            <a:off x="5208005" y="2849446"/>
            <a:ext cx="552459" cy="530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2B003FE-1BCF-489C-925C-FAEF86D90179}"/>
              </a:ext>
            </a:extLst>
          </p:cNvPr>
          <p:cNvCxnSpPr>
            <a:cxnSpLocks/>
            <a:stCxn id="100" idx="2"/>
            <a:endCxn id="108" idx="7"/>
          </p:cNvCxnSpPr>
          <p:nvPr/>
        </p:nvCxnSpPr>
        <p:spPr>
          <a:xfrm flipH="1">
            <a:off x="5024638" y="1811788"/>
            <a:ext cx="735827" cy="59496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F488088D-6AD2-4CFF-84E0-141D83AB67B3}"/>
              </a:ext>
            </a:extLst>
          </p:cNvPr>
          <p:cNvSpPr txBox="1"/>
          <p:nvPr/>
        </p:nvSpPr>
        <p:spPr>
          <a:xfrm>
            <a:off x="4056902" y="2662731"/>
            <a:ext cx="1073236" cy="415498"/>
          </a:xfrm>
          <a:prstGeom prst="rect">
            <a:avLst/>
          </a:prstGeom>
          <a:noFill/>
        </p:spPr>
        <p:txBody>
          <a:bodyPr wrap="square" rtlCol="0">
            <a:spAutoFit/>
          </a:bodyPr>
          <a:lstStyle/>
          <a:p>
            <a:pPr algn="ctr"/>
            <a:r>
              <a:rPr lang="fr-FR" sz="1050" b="1" dirty="0" err="1"/>
              <a:t>Feature</a:t>
            </a:r>
            <a:r>
              <a:rPr lang="fr-FR" sz="1050" b="1" dirty="0"/>
              <a:t> Engineering</a:t>
            </a:r>
            <a:endParaRPr lang="ko-KR" altLang="en-US" sz="1050" b="1" dirty="0">
              <a:solidFill>
                <a:schemeClr val="bg1"/>
              </a:solidFill>
              <a:cs typeface="Calibri" pitchFamily="34" charset="0"/>
            </a:endParaRPr>
          </a:p>
        </p:txBody>
      </p:sp>
      <p:grpSp>
        <p:nvGrpSpPr>
          <p:cNvPr id="4" name="Group 15">
            <a:extLst>
              <a:ext uri="{FF2B5EF4-FFF2-40B4-BE49-F238E27FC236}">
                <a16:creationId xmlns:a16="http://schemas.microsoft.com/office/drawing/2014/main" id="{11237D0E-FCA9-4863-89BF-39949E0B4EC3}"/>
              </a:ext>
            </a:extLst>
          </p:cNvPr>
          <p:cNvGrpSpPr/>
          <p:nvPr/>
        </p:nvGrpSpPr>
        <p:grpSpPr>
          <a:xfrm>
            <a:off x="3618710" y="4064442"/>
            <a:ext cx="1906581" cy="753438"/>
            <a:chOff x="5328220" y="3089998"/>
            <a:chExt cx="1379637" cy="1004584"/>
          </a:xfrm>
        </p:grpSpPr>
        <p:sp>
          <p:nvSpPr>
            <p:cNvPr id="117" name="TextBox 116">
              <a:extLst>
                <a:ext uri="{FF2B5EF4-FFF2-40B4-BE49-F238E27FC236}">
                  <a16:creationId xmlns:a16="http://schemas.microsoft.com/office/drawing/2014/main" id="{B505D9FC-6123-4B63-BEC9-0DA1C081886E}"/>
                </a:ext>
              </a:extLst>
            </p:cNvPr>
            <p:cNvSpPr txBox="1"/>
            <p:nvPr/>
          </p:nvSpPr>
          <p:spPr>
            <a:xfrm>
              <a:off x="5328220" y="3089998"/>
              <a:ext cx="1379637" cy="307776"/>
            </a:xfrm>
            <a:prstGeom prst="rect">
              <a:avLst/>
            </a:prstGeom>
            <a:noFill/>
          </p:spPr>
          <p:txBody>
            <a:bodyPr wrap="square" lIns="0" tIns="0" rIns="0" bIns="0" rtlCol="0">
              <a:spAutoFit/>
            </a:bodyPr>
            <a:lstStyle/>
            <a:p>
              <a:pPr algn="ctr"/>
              <a:r>
                <a:rPr lang="en-US" altLang="ko-KR" sz="1500" b="1" dirty="0">
                  <a:solidFill>
                    <a:schemeClr val="tx1">
                      <a:lumMod val="75000"/>
                      <a:lumOff val="25000"/>
                    </a:schemeClr>
                  </a:solidFill>
                </a:rPr>
                <a:t>Quoi ?</a:t>
              </a:r>
            </a:p>
          </p:txBody>
        </p:sp>
        <p:sp>
          <p:nvSpPr>
            <p:cNvPr id="118" name="TextBox 117">
              <a:extLst>
                <a:ext uri="{FF2B5EF4-FFF2-40B4-BE49-F238E27FC236}">
                  <a16:creationId xmlns:a16="http://schemas.microsoft.com/office/drawing/2014/main" id="{CB99C59D-38E6-4A33-A9FA-2CFAEDD464BA}"/>
                </a:ext>
              </a:extLst>
            </p:cNvPr>
            <p:cNvSpPr txBox="1"/>
            <p:nvPr/>
          </p:nvSpPr>
          <p:spPr>
            <a:xfrm>
              <a:off x="5334559" y="3417474"/>
              <a:ext cx="1366958" cy="677108"/>
            </a:xfrm>
            <a:prstGeom prst="rect">
              <a:avLst/>
            </a:prstGeom>
            <a:noFill/>
          </p:spPr>
          <p:txBody>
            <a:bodyPr wrap="square" lIns="0" tIns="0" rIns="0" bIns="0" rtlCol="0">
              <a:spAutoFit/>
            </a:bodyPr>
            <a:lstStyle/>
            <a:p>
              <a:pPr algn="ctr"/>
              <a:r>
                <a:rPr lang="fr-FR" sz="825" dirty="0"/>
                <a:t>distinguer les bonnes caractéristiques des mauvaises.  prétraiter et transformer ces caractéristiques afin d'optimiser leur efficacité dans vos modèles</a:t>
              </a:r>
              <a:endParaRPr lang="ko-KR" altLang="en-US" sz="825" dirty="0">
                <a:solidFill>
                  <a:schemeClr val="tx1">
                    <a:lumMod val="75000"/>
                    <a:lumOff val="25000"/>
                  </a:schemeClr>
                </a:solidFill>
                <a:cs typeface="Arial" pitchFamily="34" charset="0"/>
              </a:endParaRPr>
            </a:p>
          </p:txBody>
        </p:sp>
      </p:grpSp>
      <p:sp>
        <p:nvSpPr>
          <p:cNvPr id="119" name="Rectangle 30">
            <a:extLst>
              <a:ext uri="{FF2B5EF4-FFF2-40B4-BE49-F238E27FC236}">
                <a16:creationId xmlns:a16="http://schemas.microsoft.com/office/drawing/2014/main" id="{2A47F3C4-CF8D-45BB-9BC0-8F7F3CA10E3E}"/>
              </a:ext>
            </a:extLst>
          </p:cNvPr>
          <p:cNvSpPr/>
          <p:nvPr/>
        </p:nvSpPr>
        <p:spPr>
          <a:xfrm>
            <a:off x="2982327" y="3772980"/>
            <a:ext cx="237907" cy="23721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p>
        </p:txBody>
      </p:sp>
      <p:sp>
        <p:nvSpPr>
          <p:cNvPr id="120" name="Frame 17">
            <a:extLst>
              <a:ext uri="{FF2B5EF4-FFF2-40B4-BE49-F238E27FC236}">
                <a16:creationId xmlns:a16="http://schemas.microsoft.com/office/drawing/2014/main" id="{ADBC3508-69E5-45F6-A48E-9B974B5CEA07}"/>
              </a:ext>
            </a:extLst>
          </p:cNvPr>
          <p:cNvSpPr/>
          <p:nvPr/>
        </p:nvSpPr>
        <p:spPr>
          <a:xfrm>
            <a:off x="2976841" y="1696581"/>
            <a:ext cx="238826" cy="238826"/>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schemeClr val="tx1"/>
              </a:solidFill>
            </a:endParaRPr>
          </a:p>
        </p:txBody>
      </p:sp>
      <p:sp>
        <p:nvSpPr>
          <p:cNvPr id="121" name="Rounded Rectangle 25">
            <a:extLst>
              <a:ext uri="{FF2B5EF4-FFF2-40B4-BE49-F238E27FC236}">
                <a16:creationId xmlns:a16="http://schemas.microsoft.com/office/drawing/2014/main" id="{060F5C2A-47F2-4B69-BBE2-4CE32C45493E}"/>
              </a:ext>
            </a:extLst>
          </p:cNvPr>
          <p:cNvSpPr/>
          <p:nvPr/>
        </p:nvSpPr>
        <p:spPr>
          <a:xfrm>
            <a:off x="5907566" y="1695882"/>
            <a:ext cx="309126" cy="226541"/>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p>
        </p:txBody>
      </p:sp>
      <p:sp>
        <p:nvSpPr>
          <p:cNvPr id="122" name="Donut 39">
            <a:extLst>
              <a:ext uri="{FF2B5EF4-FFF2-40B4-BE49-F238E27FC236}">
                <a16:creationId xmlns:a16="http://schemas.microsoft.com/office/drawing/2014/main" id="{B4EB1CC5-CD98-4F7E-9D0C-8BC16F0B6BC0}"/>
              </a:ext>
            </a:extLst>
          </p:cNvPr>
          <p:cNvSpPr/>
          <p:nvPr/>
        </p:nvSpPr>
        <p:spPr>
          <a:xfrm>
            <a:off x="5903911" y="2708134"/>
            <a:ext cx="305714" cy="305714"/>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schemeClr val="tx1"/>
              </a:solidFill>
            </a:endParaRPr>
          </a:p>
        </p:txBody>
      </p:sp>
      <p:sp>
        <p:nvSpPr>
          <p:cNvPr id="123" name="Trapezoid 22">
            <a:extLst>
              <a:ext uri="{FF2B5EF4-FFF2-40B4-BE49-F238E27FC236}">
                <a16:creationId xmlns:a16="http://schemas.microsoft.com/office/drawing/2014/main" id="{AEC77BBE-1CB3-428C-BAB7-B807B024431F}"/>
              </a:ext>
            </a:extLst>
          </p:cNvPr>
          <p:cNvSpPr>
            <a:spLocks noChangeAspect="1"/>
          </p:cNvSpPr>
          <p:nvPr/>
        </p:nvSpPr>
        <p:spPr>
          <a:xfrm>
            <a:off x="5893506" y="3833166"/>
            <a:ext cx="337247" cy="171564"/>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p>
        </p:txBody>
      </p:sp>
      <p:sp>
        <p:nvSpPr>
          <p:cNvPr id="124" name="Freeform 53">
            <a:extLst>
              <a:ext uri="{FF2B5EF4-FFF2-40B4-BE49-F238E27FC236}">
                <a16:creationId xmlns:a16="http://schemas.microsoft.com/office/drawing/2014/main" id="{FE07BEE4-0B59-4D06-8B24-FE3D83416B69}"/>
              </a:ext>
            </a:extLst>
          </p:cNvPr>
          <p:cNvSpPr/>
          <p:nvPr/>
        </p:nvSpPr>
        <p:spPr>
          <a:xfrm>
            <a:off x="2963824" y="2715085"/>
            <a:ext cx="287088" cy="294341"/>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p>
        </p:txBody>
      </p:sp>
      <p:pic>
        <p:nvPicPr>
          <p:cNvPr id="3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00463" y="4123826"/>
            <a:ext cx="960848" cy="749510"/>
          </a:xfrm>
          <a:prstGeom prst="rect">
            <a:avLst/>
          </a:prstGeom>
          <a:ln>
            <a:noFill/>
          </a:ln>
          <a:effectLst>
            <a:softEdge rad="112500"/>
          </a:effectLst>
        </p:spPr>
      </p:pic>
      <p:pic>
        <p:nvPicPr>
          <p:cNvPr id="3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31499" y="3078897"/>
            <a:ext cx="929811" cy="636187"/>
          </a:xfrm>
          <a:prstGeom prst="rect">
            <a:avLst/>
          </a:prstGeom>
          <a:noFill/>
          <a:ln w="9525">
            <a:noFill/>
            <a:miter lim="800000"/>
            <a:headEnd/>
            <a:tailEnd/>
          </a:ln>
          <a:effectLst/>
        </p:spPr>
      </p:pic>
      <p:pic>
        <p:nvPicPr>
          <p:cNvPr id="37"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09858" y="1891145"/>
            <a:ext cx="1450996" cy="840050"/>
          </a:xfrm>
          <a:prstGeom prst="rect">
            <a:avLst/>
          </a:prstGeom>
          <a:noFill/>
          <a:ln w="9525">
            <a:noFill/>
            <a:miter lim="800000"/>
            <a:headEnd/>
            <a:tailEnd/>
          </a:ln>
          <a:effectLst/>
        </p:spPr>
      </p:pic>
      <p:pic>
        <p:nvPicPr>
          <p:cNvPr id="84994" name="Picture 2" descr="Image result for Feature Selection"/>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631782" y="1812785"/>
            <a:ext cx="771026" cy="691426"/>
          </a:xfrm>
          <a:prstGeom prst="rect">
            <a:avLst/>
          </a:prstGeom>
          <a:noFill/>
        </p:spPr>
      </p:pic>
      <p:pic>
        <p:nvPicPr>
          <p:cNvPr id="84996" name="Picture 4" descr="Image result for Feature Scali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964291" y="2981856"/>
            <a:ext cx="984755" cy="691223"/>
          </a:xfrm>
          <a:prstGeom prst="rect">
            <a:avLst/>
          </a:prstGeom>
          <a:noFill/>
        </p:spPr>
      </p:pic>
      <p:pic>
        <p:nvPicPr>
          <p:cNvPr id="84998" name="Picture 6" descr="Image result for feature extraction"/>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590218" y="4265671"/>
            <a:ext cx="912019" cy="643493"/>
          </a:xfrm>
          <a:prstGeom prst="rect">
            <a:avLst/>
          </a:prstGeom>
          <a:noFill/>
        </p:spPr>
      </p:pic>
    </p:spTree>
    <p:extLst>
      <p:ext uri="{BB962C8B-B14F-4D97-AF65-F5344CB8AC3E}">
        <p14:creationId xmlns:p14="http://schemas.microsoft.com/office/powerpoint/2010/main" val="29694037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Résumé </a:t>
            </a:r>
          </a:p>
        </p:txBody>
      </p:sp>
      <p:pic>
        <p:nvPicPr>
          <p:cNvPr id="105473" name="Picture 1"/>
          <p:cNvPicPr>
            <a:picLocks noGrp="1" noChangeAspect="1" noChangeArrowheads="1"/>
          </p:cNvPicPr>
          <p:nvPr>
            <p:ph idx="1"/>
          </p:nvPr>
        </p:nvPicPr>
        <p:blipFill>
          <a:blip r:embed="rId2" cstate="screen">
            <a:extLst>
              <a:ext uri="{28A0092B-C50C-407E-A947-70E740481C1C}">
                <a14:useLocalDpi xmlns:a14="http://schemas.microsoft.com/office/drawing/2010/main"/>
              </a:ext>
            </a:extLst>
          </a:blip>
          <a:srcRect/>
          <a:stretch>
            <a:fillRect/>
          </a:stretch>
        </p:blipFill>
        <p:spPr bwMode="auto">
          <a:xfrm>
            <a:off x="1285852" y="1571618"/>
            <a:ext cx="6858048" cy="3219084"/>
          </a:xfrm>
          <a:prstGeom prst="rect">
            <a:avLst/>
          </a:prstGeom>
          <a:noFill/>
          <a:ln w="9525">
            <a:noFill/>
            <a:miter lim="800000"/>
            <a:headEnd/>
            <a:tailEnd/>
          </a:ln>
          <a:effec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CE9E32-C6D4-45B1-AEF1-055925762DA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9DB58EE-EF97-4C1A-B730-A2C851AD1FF1}"/>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4010682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half" idx="2"/>
          </p:nvPr>
        </p:nvSpPr>
        <p:spPr/>
        <p:txBody>
          <a:bodyPr/>
          <a:lstStyle/>
          <a:p>
            <a:endParaRPr lang="fr-FR"/>
          </a:p>
        </p:txBody>
      </p:sp>
      <p:sp>
        <p:nvSpPr>
          <p:cNvPr id="4" name="Titre 3"/>
          <p:cNvSpPr>
            <a:spLocks noGrp="1"/>
          </p:cNvSpPr>
          <p:nvPr>
            <p:ph type="title"/>
          </p:nvPr>
        </p:nvSpPr>
        <p:spPr/>
        <p:txBody>
          <a:bodyPr>
            <a:normAutofit fontScale="90000"/>
          </a:bodyPr>
          <a:lstStyle/>
          <a:p>
            <a:r>
              <a:rPr lang="en-US" dirty="0"/>
              <a:t>Algorithms</a:t>
            </a:r>
            <a:r>
              <a:rPr lang="fr-FR" dirty="0"/>
              <a:t> </a:t>
            </a:r>
          </a:p>
        </p:txBody>
      </p:sp>
      <p:sp>
        <p:nvSpPr>
          <p:cNvPr id="5" name="Espace réservé pour une image  4"/>
          <p:cNvSpPr>
            <a:spLocks noGrp="1"/>
          </p:cNvSpPr>
          <p:nvPr>
            <p:ph type="pic" idx="4294967295"/>
          </p:nvPr>
        </p:nvSpPr>
        <p:spPr>
          <a:xfrm>
            <a:off x="1428728" y="9531"/>
            <a:ext cx="7715272" cy="3419475"/>
          </a:xfrm>
        </p:spPr>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4CEC2DC-0563-4FDC-BF3C-66ACC2A3B9BA}"/>
              </a:ext>
            </a:extLst>
          </p:cNvPr>
          <p:cNvSpPr>
            <a:spLocks noGrp="1"/>
          </p:cNvSpPr>
          <p:nvPr>
            <p:ph type="body" sz="quarter" idx="10"/>
          </p:nvPr>
        </p:nvSpPr>
        <p:spPr>
          <a:xfrm>
            <a:off x="1331640" y="195486"/>
            <a:ext cx="7331993" cy="543185"/>
          </a:xfrm>
        </p:spPr>
        <p:txBody>
          <a:bodyPr>
            <a:normAutofit/>
          </a:bodyPr>
          <a:lstStyle/>
          <a:p>
            <a:r>
              <a:rPr lang="en-US" sz="2400" dirty="0"/>
              <a:t>General programming vs Machine learning-model</a:t>
            </a:r>
          </a:p>
        </p:txBody>
      </p:sp>
      <p:pic>
        <p:nvPicPr>
          <p:cNvPr id="77828" name="Picture 4" descr="https://cs.ericyy.me/computational-thinking/media/15029368642985.jpg">
            <a:extLst>
              <a:ext uri="{FF2B5EF4-FFF2-40B4-BE49-F238E27FC236}">
                <a16:creationId xmlns:a16="http://schemas.microsoft.com/office/drawing/2014/main" id="{DA457517-FDA9-4885-8CAB-376AC4C4416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66628" y="1516453"/>
            <a:ext cx="4392488" cy="30241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7002BCA-1098-46B0-B827-4CA3CD2F6685}"/>
              </a:ext>
            </a:extLst>
          </p:cNvPr>
          <p:cNvSpPr/>
          <p:nvPr/>
        </p:nvSpPr>
        <p:spPr>
          <a:xfrm>
            <a:off x="73593" y="2376051"/>
            <a:ext cx="2259124" cy="1600438"/>
          </a:xfrm>
          <a:prstGeom prst="rect">
            <a:avLst/>
          </a:prstGeom>
        </p:spPr>
        <p:txBody>
          <a:bodyPr wrap="square">
            <a:spAutoFit/>
          </a:bodyPr>
          <a:lstStyle/>
          <a:p>
            <a:r>
              <a:rPr lang="en-US" sz="1400" b="1" dirty="0"/>
              <a:t>Basic Paradigm</a:t>
            </a:r>
          </a:p>
          <a:p>
            <a:pPr marL="171450" indent="-171450">
              <a:buFont typeface="Wingdings" panose="05000000000000000000" pitchFamily="2" charset="2"/>
              <a:buChar char="q"/>
            </a:pPr>
            <a:r>
              <a:rPr lang="en-US" sz="1200" dirty="0"/>
              <a:t>Observe set of examples: </a:t>
            </a:r>
            <a:r>
              <a:rPr lang="en-US" sz="1200" b="1" dirty="0"/>
              <a:t>training data</a:t>
            </a:r>
            <a:endParaRPr lang="en-US" sz="1200" dirty="0"/>
          </a:p>
          <a:p>
            <a:pPr marL="171450" indent="-171450">
              <a:buFont typeface="Wingdings" panose="05000000000000000000" pitchFamily="2" charset="2"/>
              <a:buChar char="q"/>
            </a:pPr>
            <a:r>
              <a:rPr lang="en-US" sz="1200" dirty="0"/>
              <a:t>Infer something about process that generated that data</a:t>
            </a:r>
          </a:p>
          <a:p>
            <a:pPr marL="171450" indent="-171450">
              <a:buFont typeface="Wingdings" panose="05000000000000000000" pitchFamily="2" charset="2"/>
              <a:buChar char="q"/>
            </a:pPr>
            <a:r>
              <a:rPr lang="en-US" sz="1200" dirty="0"/>
              <a:t>Use inference to make predictions about previously unseen data: </a:t>
            </a:r>
            <a:r>
              <a:rPr lang="en-US" sz="1200" b="1" dirty="0"/>
              <a:t>test data</a:t>
            </a:r>
            <a:endParaRPr lang="en-US" sz="1200" dirty="0"/>
          </a:p>
        </p:txBody>
      </p:sp>
      <p:sp>
        <p:nvSpPr>
          <p:cNvPr id="4" name="Rectangle 3">
            <a:extLst>
              <a:ext uri="{FF2B5EF4-FFF2-40B4-BE49-F238E27FC236}">
                <a16:creationId xmlns:a16="http://schemas.microsoft.com/office/drawing/2014/main" id="{18120882-6813-4CF6-AED4-A68DAF5E41C0}"/>
              </a:ext>
            </a:extLst>
          </p:cNvPr>
          <p:cNvSpPr/>
          <p:nvPr/>
        </p:nvSpPr>
        <p:spPr>
          <a:xfrm>
            <a:off x="6757741" y="2283718"/>
            <a:ext cx="2304256" cy="1785104"/>
          </a:xfrm>
          <a:prstGeom prst="rect">
            <a:avLst/>
          </a:prstGeom>
        </p:spPr>
        <p:txBody>
          <a:bodyPr wrap="square">
            <a:spAutoFit/>
          </a:bodyPr>
          <a:lstStyle/>
          <a:p>
            <a:r>
              <a:rPr lang="en-US" sz="1400" b="1" dirty="0"/>
              <a:t>Procedures</a:t>
            </a:r>
          </a:p>
          <a:p>
            <a:pPr marL="228600" indent="-228600">
              <a:buFont typeface="+mj-lt"/>
              <a:buAutoNum type="arabicPeriod"/>
            </a:pPr>
            <a:r>
              <a:rPr lang="en-US" sz="1200" dirty="0"/>
              <a:t>Representation of the features</a:t>
            </a:r>
          </a:p>
          <a:p>
            <a:pPr marL="228600" indent="-228600">
              <a:buFont typeface="+mj-lt"/>
              <a:buAutoNum type="arabicPeriod"/>
            </a:pPr>
            <a:r>
              <a:rPr lang="en-US" sz="1200" dirty="0"/>
              <a:t>Distance metric for feature vectors</a:t>
            </a:r>
          </a:p>
          <a:p>
            <a:pPr marL="228600" indent="-228600">
              <a:buFont typeface="+mj-lt"/>
              <a:buAutoNum type="arabicPeriod"/>
            </a:pPr>
            <a:r>
              <a:rPr lang="en-US" sz="1200" dirty="0"/>
              <a:t>Objective function and constraints</a:t>
            </a:r>
          </a:p>
          <a:p>
            <a:pPr marL="228600" indent="-228600">
              <a:buFont typeface="+mj-lt"/>
              <a:buAutoNum type="arabicPeriod"/>
            </a:pPr>
            <a:r>
              <a:rPr lang="en-US" sz="1200" dirty="0"/>
              <a:t>Optimization method for learning the model</a:t>
            </a:r>
          </a:p>
          <a:p>
            <a:pPr marL="228600" indent="-228600">
              <a:buFont typeface="+mj-lt"/>
              <a:buAutoNum type="arabicPeriod"/>
            </a:pPr>
            <a:r>
              <a:rPr lang="en-US" sz="1200" dirty="0"/>
              <a:t>Evaluation method</a:t>
            </a:r>
          </a:p>
        </p:txBody>
      </p:sp>
    </p:spTree>
    <p:extLst>
      <p:ext uri="{BB962C8B-B14F-4D97-AF65-F5344CB8AC3E}">
        <p14:creationId xmlns:p14="http://schemas.microsoft.com/office/powerpoint/2010/main" val="105708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43D98B-1A20-40CF-A65F-B186C3FD8FA7}"/>
              </a:ext>
            </a:extLst>
          </p:cNvPr>
          <p:cNvSpPr>
            <a:spLocks noGrp="1"/>
          </p:cNvSpPr>
          <p:nvPr>
            <p:ph type="title"/>
          </p:nvPr>
        </p:nvSpPr>
        <p:spPr/>
        <p:txBody>
          <a:bodyPr/>
          <a:lstStyle/>
          <a:p>
            <a:r>
              <a:rPr lang="fr-FR" dirty="0"/>
              <a:t>Agenda </a:t>
            </a:r>
          </a:p>
        </p:txBody>
      </p:sp>
      <p:sp>
        <p:nvSpPr>
          <p:cNvPr id="3" name="Espace réservé du contenu 2">
            <a:extLst>
              <a:ext uri="{FF2B5EF4-FFF2-40B4-BE49-F238E27FC236}">
                <a16:creationId xmlns:a16="http://schemas.microsoft.com/office/drawing/2014/main" id="{D6CB0DCC-E956-4B83-98C0-D682AE90C5A4}"/>
              </a:ext>
            </a:extLst>
          </p:cNvPr>
          <p:cNvSpPr>
            <a:spLocks noGrp="1"/>
          </p:cNvSpPr>
          <p:nvPr>
            <p:ph sz="quarter" idx="13"/>
          </p:nvPr>
        </p:nvSpPr>
        <p:spPr/>
        <p:txBody>
          <a:bodyPr>
            <a:normAutofit fontScale="55000" lnSpcReduction="20000"/>
          </a:bodyPr>
          <a:lstStyle/>
          <a:p>
            <a:r>
              <a:rPr lang="fr-FR" dirty="0"/>
              <a:t>IA: Introduction </a:t>
            </a:r>
          </a:p>
          <a:p>
            <a:r>
              <a:rPr lang="fr-FR" dirty="0"/>
              <a:t>Introduction au Python</a:t>
            </a:r>
          </a:p>
          <a:p>
            <a:r>
              <a:rPr lang="fr-FR" dirty="0"/>
              <a:t>EDA: </a:t>
            </a:r>
            <a:r>
              <a:rPr lang="fr-FR" dirty="0" err="1"/>
              <a:t>Exploratory</a:t>
            </a:r>
            <a:r>
              <a:rPr lang="fr-FR" dirty="0"/>
              <a:t> Data </a:t>
            </a:r>
            <a:r>
              <a:rPr lang="fr-FR" dirty="0" err="1"/>
              <a:t>Analysis</a:t>
            </a:r>
            <a:r>
              <a:rPr lang="fr-FR" dirty="0"/>
              <a:t> </a:t>
            </a:r>
          </a:p>
          <a:p>
            <a:r>
              <a:rPr lang="fr-FR" dirty="0" err="1"/>
              <a:t>Features</a:t>
            </a:r>
            <a:r>
              <a:rPr lang="fr-FR" dirty="0"/>
              <a:t> Engineering</a:t>
            </a:r>
          </a:p>
          <a:p>
            <a:r>
              <a:rPr lang="fr-FR" dirty="0"/>
              <a:t>Modélisation</a:t>
            </a:r>
          </a:p>
          <a:p>
            <a:r>
              <a:rPr lang="fr-FR" dirty="0"/>
              <a:t>Data </a:t>
            </a:r>
            <a:r>
              <a:rPr lang="fr-FR" dirty="0" err="1"/>
              <a:t>Preparation</a:t>
            </a:r>
            <a:r>
              <a:rPr lang="fr-FR" dirty="0"/>
              <a:t> </a:t>
            </a:r>
          </a:p>
          <a:p>
            <a:r>
              <a:rPr lang="fr-FR" dirty="0"/>
              <a:t>Algorithmes supervisés</a:t>
            </a:r>
          </a:p>
          <a:p>
            <a:r>
              <a:rPr lang="fr-FR" dirty="0"/>
              <a:t>Algorithmes non supervisés</a:t>
            </a:r>
          </a:p>
          <a:p>
            <a:r>
              <a:rPr lang="fr-FR" dirty="0"/>
              <a:t>Procédures d’évaluation de modèles</a:t>
            </a:r>
          </a:p>
          <a:p>
            <a:r>
              <a:rPr lang="fr-FR" dirty="0" err="1"/>
              <a:t>Recap</a:t>
            </a:r>
            <a:endParaRPr lang="fr-FR" dirty="0"/>
          </a:p>
          <a:p>
            <a:r>
              <a:rPr lang="fr-FR" dirty="0" err="1"/>
              <a:t>AzureML</a:t>
            </a:r>
            <a:endParaRPr lang="fr-FR" dirty="0"/>
          </a:p>
          <a:p>
            <a:endParaRPr lang="fr-FR" dirty="0"/>
          </a:p>
          <a:p>
            <a:endParaRPr lang="fr-FR" dirty="0"/>
          </a:p>
        </p:txBody>
      </p:sp>
    </p:spTree>
    <p:extLst>
      <p:ext uri="{BB962C8B-B14F-4D97-AF65-F5344CB8AC3E}">
        <p14:creationId xmlns:p14="http://schemas.microsoft.com/office/powerpoint/2010/main" val="941916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6"/>
          <p:cNvSpPr>
            <a:spLocks noGrp="1"/>
          </p:cNvSpPr>
          <p:nvPr>
            <p:ph type="title"/>
          </p:nvPr>
        </p:nvSpPr>
        <p:spPr/>
        <p:txBody>
          <a:bodyPr/>
          <a:lstStyle/>
          <a:p>
            <a:r>
              <a:rPr lang="fr-FR" dirty="0"/>
              <a:t>Paradigme </a:t>
            </a:r>
          </a:p>
        </p:txBody>
      </p:sp>
      <p:sp>
        <p:nvSpPr>
          <p:cNvPr id="9217" name="Rectangle 1"/>
          <p:cNvSpPr>
            <a:spLocks noGrp="1" noChangeArrowheads="1"/>
          </p:cNvSpPr>
          <p:nvPr>
            <p:ph sz="quarter" idx="13"/>
          </p:nvPr>
        </p:nvSpPr>
        <p:spPr>
          <a:ln/>
        </p:spPr>
        <p:txBody>
          <a:bodyPr anchor="t"/>
          <a:lstStyle/>
          <a:p>
            <a:pPr marL="342900" indent="-341313" algn="l">
              <a:spcBef>
                <a:spcPts val="800"/>
              </a:spcBef>
              <a:buClrTx/>
              <a:buFontTx/>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3200" b="1" dirty="0">
                <a:solidFill>
                  <a:srgbClr val="333399"/>
                </a:solidFill>
              </a:rPr>
              <a:t>  Traditional Programming</a:t>
            </a:r>
          </a:p>
          <a:p>
            <a:pPr marL="341313" indent="-339725" algn="l">
              <a:spcBef>
                <a:spcPts val="800"/>
              </a:spcBef>
              <a:buFont typeface="Arial" charset="0"/>
              <a:buNone/>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sz="3200" dirty="0"/>
          </a:p>
          <a:p>
            <a:pPr marL="341313" indent="-339725" algn="l">
              <a:spcBef>
                <a:spcPts val="800"/>
              </a:spcBef>
              <a:buFont typeface="Arial" charset="0"/>
              <a:buNone/>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sz="3200" dirty="0"/>
          </a:p>
          <a:p>
            <a:pPr marL="342900" indent="-341313" algn="l">
              <a:spcBef>
                <a:spcPts val="800"/>
              </a:spcBef>
              <a:buClrTx/>
              <a:buFontTx/>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3200" b="1" dirty="0">
                <a:solidFill>
                  <a:srgbClr val="333399"/>
                </a:solidFill>
              </a:rPr>
              <a:t>  Machine Learning</a:t>
            </a:r>
          </a:p>
        </p:txBody>
      </p:sp>
      <p:sp>
        <p:nvSpPr>
          <p:cNvPr id="9218" name="Rectangle 2"/>
          <p:cNvSpPr>
            <a:spLocks noChangeArrowheads="1"/>
          </p:cNvSpPr>
          <p:nvPr/>
        </p:nvSpPr>
        <p:spPr bwMode="auto">
          <a:xfrm>
            <a:off x="3352800" y="2000254"/>
            <a:ext cx="2667000" cy="1143000"/>
          </a:xfrm>
          <a:prstGeom prst="rect">
            <a:avLst/>
          </a:prstGeom>
          <a:solidFill>
            <a:srgbClr val="BBE0E3"/>
          </a:solidFill>
          <a:ln w="25560" cap="sq">
            <a:solidFill>
              <a:srgbClr val="000000"/>
            </a:solidFill>
            <a:miter lim="800000"/>
            <a:headEnd/>
            <a:tailEnd/>
          </a:ln>
          <a:effec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a:solidFill>
                  <a:srgbClr val="000000"/>
                </a:solidFill>
                <a:ea typeface="Droid Sans Fallback" charset="0"/>
                <a:cs typeface="Droid Sans Fallback" charset="0"/>
              </a:rPr>
              <a:t>Computer</a:t>
            </a:r>
          </a:p>
        </p:txBody>
      </p:sp>
      <p:sp>
        <p:nvSpPr>
          <p:cNvPr id="9219" name="Line 3"/>
          <p:cNvSpPr>
            <a:spLocks noChangeShapeType="1"/>
          </p:cNvSpPr>
          <p:nvPr/>
        </p:nvSpPr>
        <p:spPr bwMode="auto">
          <a:xfrm>
            <a:off x="2438400" y="2285996"/>
            <a:ext cx="914400" cy="1191"/>
          </a:xfrm>
          <a:prstGeom prst="line">
            <a:avLst/>
          </a:prstGeom>
          <a:noFill/>
          <a:ln w="25560" cap="sq">
            <a:solidFill>
              <a:srgbClr val="000000"/>
            </a:solidFill>
            <a:miter lim="800000"/>
            <a:headEnd/>
            <a:tailEnd type="triangle" w="lg" len="lg"/>
          </a:ln>
          <a:effectLst/>
        </p:spPr>
        <p:txBody>
          <a:bodyPr/>
          <a:lstStyle/>
          <a:p>
            <a:endParaRPr lang="fr-FR"/>
          </a:p>
        </p:txBody>
      </p:sp>
      <p:sp>
        <p:nvSpPr>
          <p:cNvPr id="9220" name="Line 4"/>
          <p:cNvSpPr>
            <a:spLocks noChangeShapeType="1"/>
          </p:cNvSpPr>
          <p:nvPr/>
        </p:nvSpPr>
        <p:spPr bwMode="auto">
          <a:xfrm>
            <a:off x="2438400" y="2800346"/>
            <a:ext cx="914400" cy="1191"/>
          </a:xfrm>
          <a:prstGeom prst="line">
            <a:avLst/>
          </a:prstGeom>
          <a:noFill/>
          <a:ln w="25560" cap="sq">
            <a:solidFill>
              <a:srgbClr val="000000"/>
            </a:solidFill>
            <a:miter lim="800000"/>
            <a:headEnd/>
            <a:tailEnd type="triangle" w="lg" len="lg"/>
          </a:ln>
          <a:effectLst/>
        </p:spPr>
        <p:txBody>
          <a:bodyPr/>
          <a:lstStyle/>
          <a:p>
            <a:endParaRPr lang="fr-FR"/>
          </a:p>
        </p:txBody>
      </p:sp>
      <p:sp>
        <p:nvSpPr>
          <p:cNvPr id="9221" name="Line 5"/>
          <p:cNvSpPr>
            <a:spLocks noChangeShapeType="1"/>
          </p:cNvSpPr>
          <p:nvPr/>
        </p:nvSpPr>
        <p:spPr bwMode="auto">
          <a:xfrm>
            <a:off x="6019800" y="2457446"/>
            <a:ext cx="762000" cy="1191"/>
          </a:xfrm>
          <a:prstGeom prst="line">
            <a:avLst/>
          </a:prstGeom>
          <a:noFill/>
          <a:ln w="25560" cap="sq">
            <a:solidFill>
              <a:srgbClr val="000000"/>
            </a:solidFill>
            <a:miter lim="800000"/>
            <a:headEnd/>
            <a:tailEnd type="triangle" w="lg" len="lg"/>
          </a:ln>
          <a:effectLst/>
        </p:spPr>
        <p:txBody>
          <a:bodyPr/>
          <a:lstStyle/>
          <a:p>
            <a:endParaRPr lang="fr-FR"/>
          </a:p>
        </p:txBody>
      </p:sp>
      <p:sp>
        <p:nvSpPr>
          <p:cNvPr id="9222" name="Text Box 6"/>
          <p:cNvSpPr txBox="1">
            <a:spLocks noChangeArrowheads="1"/>
          </p:cNvSpPr>
          <p:nvPr/>
        </p:nvSpPr>
        <p:spPr bwMode="auto">
          <a:xfrm>
            <a:off x="1142976" y="1928808"/>
            <a:ext cx="992877" cy="586957"/>
          </a:xfrm>
          <a:prstGeom prst="rect">
            <a:avLst/>
          </a:prstGeom>
          <a:noFill/>
          <a:ln w="9525" cap="flat">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000000"/>
                </a:solidFill>
                <a:ea typeface="Droid Sans Fallback" charset="0"/>
                <a:cs typeface="Droid Sans Fallback" charset="0"/>
              </a:rPr>
              <a:t>Data</a:t>
            </a:r>
          </a:p>
        </p:txBody>
      </p:sp>
      <p:sp>
        <p:nvSpPr>
          <p:cNvPr id="9223" name="Text Box 7"/>
          <p:cNvSpPr txBox="1">
            <a:spLocks noChangeArrowheads="1"/>
          </p:cNvSpPr>
          <p:nvPr/>
        </p:nvSpPr>
        <p:spPr bwMode="auto">
          <a:xfrm>
            <a:off x="642910" y="2500312"/>
            <a:ext cx="1578550" cy="586957"/>
          </a:xfrm>
          <a:prstGeom prst="rect">
            <a:avLst/>
          </a:prstGeom>
          <a:noFill/>
          <a:ln w="9525" cap="flat">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000000"/>
                </a:solidFill>
                <a:ea typeface="Droid Sans Fallback" charset="0"/>
                <a:cs typeface="Droid Sans Fallback" charset="0"/>
              </a:rPr>
              <a:t>Program</a:t>
            </a:r>
          </a:p>
        </p:txBody>
      </p:sp>
      <p:sp>
        <p:nvSpPr>
          <p:cNvPr id="9224" name="Text Box 8"/>
          <p:cNvSpPr txBox="1">
            <a:spLocks noChangeArrowheads="1"/>
          </p:cNvSpPr>
          <p:nvPr/>
        </p:nvSpPr>
        <p:spPr bwMode="auto">
          <a:xfrm>
            <a:off x="7072330" y="2143122"/>
            <a:ext cx="1303860" cy="586957"/>
          </a:xfrm>
          <a:prstGeom prst="rect">
            <a:avLst/>
          </a:prstGeom>
          <a:noFill/>
          <a:ln w="9525" cap="flat">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000000"/>
                </a:solidFill>
                <a:ea typeface="Droid Sans Fallback" charset="0"/>
                <a:cs typeface="Droid Sans Fallback" charset="0"/>
              </a:rPr>
              <a:t>Output</a:t>
            </a:r>
          </a:p>
        </p:txBody>
      </p:sp>
      <p:sp>
        <p:nvSpPr>
          <p:cNvPr id="9225" name="Rectangle 9"/>
          <p:cNvSpPr>
            <a:spLocks noChangeArrowheads="1"/>
          </p:cNvSpPr>
          <p:nvPr/>
        </p:nvSpPr>
        <p:spPr bwMode="auto">
          <a:xfrm>
            <a:off x="3429000" y="3642159"/>
            <a:ext cx="2667000" cy="1143000"/>
          </a:xfrm>
          <a:prstGeom prst="rect">
            <a:avLst/>
          </a:prstGeom>
          <a:solidFill>
            <a:srgbClr val="BBE0E3"/>
          </a:solidFill>
          <a:ln w="25560" cap="sq">
            <a:solidFill>
              <a:srgbClr val="000000"/>
            </a:solidFill>
            <a:miter lim="800000"/>
            <a:headEnd/>
            <a:tailEnd/>
          </a:ln>
          <a:effec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a:solidFill>
                  <a:srgbClr val="000000"/>
                </a:solidFill>
                <a:ea typeface="Droid Sans Fallback" charset="0"/>
                <a:cs typeface="Droid Sans Fallback" charset="0"/>
              </a:rPr>
              <a:t>Computer</a:t>
            </a:r>
          </a:p>
        </p:txBody>
      </p:sp>
      <p:sp>
        <p:nvSpPr>
          <p:cNvPr id="9226" name="Line 10"/>
          <p:cNvSpPr>
            <a:spLocks noChangeShapeType="1"/>
          </p:cNvSpPr>
          <p:nvPr/>
        </p:nvSpPr>
        <p:spPr bwMode="auto">
          <a:xfrm>
            <a:off x="2514600" y="3985059"/>
            <a:ext cx="914400" cy="1191"/>
          </a:xfrm>
          <a:prstGeom prst="line">
            <a:avLst/>
          </a:prstGeom>
          <a:noFill/>
          <a:ln w="25560" cap="sq">
            <a:solidFill>
              <a:srgbClr val="000000"/>
            </a:solidFill>
            <a:miter lim="800000"/>
            <a:headEnd/>
            <a:tailEnd type="triangle" w="lg" len="lg"/>
          </a:ln>
          <a:effectLst/>
        </p:spPr>
        <p:txBody>
          <a:bodyPr/>
          <a:lstStyle/>
          <a:p>
            <a:endParaRPr lang="fr-FR"/>
          </a:p>
        </p:txBody>
      </p:sp>
      <p:sp>
        <p:nvSpPr>
          <p:cNvPr id="9227" name="Line 11"/>
          <p:cNvSpPr>
            <a:spLocks noChangeShapeType="1"/>
          </p:cNvSpPr>
          <p:nvPr/>
        </p:nvSpPr>
        <p:spPr bwMode="auto">
          <a:xfrm>
            <a:off x="2514600" y="4499409"/>
            <a:ext cx="914400" cy="1191"/>
          </a:xfrm>
          <a:prstGeom prst="line">
            <a:avLst/>
          </a:prstGeom>
          <a:noFill/>
          <a:ln w="25560" cap="sq">
            <a:solidFill>
              <a:srgbClr val="000000"/>
            </a:solidFill>
            <a:miter lim="800000"/>
            <a:headEnd/>
            <a:tailEnd type="triangle" w="lg" len="lg"/>
          </a:ln>
          <a:effectLst/>
        </p:spPr>
        <p:txBody>
          <a:bodyPr/>
          <a:lstStyle/>
          <a:p>
            <a:endParaRPr lang="fr-FR"/>
          </a:p>
        </p:txBody>
      </p:sp>
      <p:sp>
        <p:nvSpPr>
          <p:cNvPr id="9228" name="Line 12"/>
          <p:cNvSpPr>
            <a:spLocks noChangeShapeType="1"/>
          </p:cNvSpPr>
          <p:nvPr/>
        </p:nvSpPr>
        <p:spPr bwMode="auto">
          <a:xfrm>
            <a:off x="6096000" y="4156509"/>
            <a:ext cx="762000" cy="1191"/>
          </a:xfrm>
          <a:prstGeom prst="line">
            <a:avLst/>
          </a:prstGeom>
          <a:noFill/>
          <a:ln w="25560" cap="sq">
            <a:solidFill>
              <a:srgbClr val="000000"/>
            </a:solidFill>
            <a:miter lim="800000"/>
            <a:headEnd/>
            <a:tailEnd type="triangle" w="lg" len="lg"/>
          </a:ln>
          <a:effectLst/>
        </p:spPr>
        <p:txBody>
          <a:bodyPr/>
          <a:lstStyle/>
          <a:p>
            <a:endParaRPr lang="fr-FR"/>
          </a:p>
        </p:txBody>
      </p:sp>
      <p:sp>
        <p:nvSpPr>
          <p:cNvPr id="9229" name="Text Box 13"/>
          <p:cNvSpPr txBox="1">
            <a:spLocks noChangeArrowheads="1"/>
          </p:cNvSpPr>
          <p:nvPr/>
        </p:nvSpPr>
        <p:spPr bwMode="auto">
          <a:xfrm>
            <a:off x="1431925" y="3711216"/>
            <a:ext cx="992877" cy="586957"/>
          </a:xfrm>
          <a:prstGeom prst="rect">
            <a:avLst/>
          </a:prstGeom>
          <a:noFill/>
          <a:ln w="9525" cap="flat">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a:solidFill>
                  <a:srgbClr val="000000"/>
                </a:solidFill>
                <a:ea typeface="Droid Sans Fallback" charset="0"/>
                <a:cs typeface="Droid Sans Fallback" charset="0"/>
              </a:rPr>
              <a:t>Data</a:t>
            </a:r>
          </a:p>
        </p:txBody>
      </p:sp>
      <p:sp>
        <p:nvSpPr>
          <p:cNvPr id="9230" name="Text Box 14"/>
          <p:cNvSpPr txBox="1">
            <a:spLocks noChangeArrowheads="1"/>
          </p:cNvSpPr>
          <p:nvPr/>
        </p:nvSpPr>
        <p:spPr bwMode="auto">
          <a:xfrm>
            <a:off x="1066800" y="4270809"/>
            <a:ext cx="1303860" cy="586957"/>
          </a:xfrm>
          <a:prstGeom prst="rect">
            <a:avLst/>
          </a:prstGeom>
          <a:noFill/>
          <a:ln w="9525" cap="flat">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a:solidFill>
                  <a:srgbClr val="000000"/>
                </a:solidFill>
                <a:ea typeface="Droid Sans Fallback" charset="0"/>
                <a:cs typeface="Droid Sans Fallback" charset="0"/>
              </a:rPr>
              <a:t>Output</a:t>
            </a:r>
          </a:p>
        </p:txBody>
      </p:sp>
      <p:sp>
        <p:nvSpPr>
          <p:cNvPr id="9231" name="Text Box 15"/>
          <p:cNvSpPr txBox="1">
            <a:spLocks noChangeArrowheads="1"/>
          </p:cNvSpPr>
          <p:nvPr/>
        </p:nvSpPr>
        <p:spPr bwMode="auto">
          <a:xfrm>
            <a:off x="6858001" y="3927909"/>
            <a:ext cx="1578550" cy="586957"/>
          </a:xfrm>
          <a:prstGeom prst="rect">
            <a:avLst/>
          </a:prstGeom>
          <a:noFill/>
          <a:ln w="9525" cap="flat">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a:solidFill>
                  <a:srgbClr val="000000"/>
                </a:solidFill>
                <a:ea typeface="Droid Sans Fallback" charset="0"/>
                <a:cs typeface="Droid Sans Fallback" charset="0"/>
              </a:rPr>
              <a:t>Program</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normAutofit fontScale="85000" lnSpcReduction="20000"/>
          </a:bodyPr>
          <a:lstStyle/>
          <a:p>
            <a:r>
              <a:rPr lang="fr-FR" dirty="0"/>
              <a:t>Modèles </a:t>
            </a:r>
          </a:p>
        </p:txBody>
      </p:sp>
      <p:pic>
        <p:nvPicPr>
          <p:cNvPr id="79874" name="Picture 2" descr="https://cdn-images-1.medium.com/max/2400/1*dYgEs2roROf3j2ANzkDHMA.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23455" y="879788"/>
            <a:ext cx="7377545" cy="4094538"/>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3" name="Encre 2">
                <a:extLst>
                  <a:ext uri="{FF2B5EF4-FFF2-40B4-BE49-F238E27FC236}">
                    <a16:creationId xmlns:a16="http://schemas.microsoft.com/office/drawing/2014/main" id="{0D67C364-6934-4C5A-9544-0A3AE3102738}"/>
                  </a:ext>
                </a:extLst>
              </p14:cNvPr>
              <p14:cNvContentPartPr/>
              <p14:nvPr/>
            </p14:nvContentPartPr>
            <p14:xfrm>
              <a:off x="1467000" y="2219400"/>
              <a:ext cx="1352880" cy="2115000"/>
            </p14:xfrm>
          </p:contentPart>
        </mc:Choice>
        <mc:Fallback xmlns="">
          <p:pic>
            <p:nvPicPr>
              <p:cNvPr id="3" name="Encre 2">
                <a:extLst>
                  <a:ext uri="{FF2B5EF4-FFF2-40B4-BE49-F238E27FC236}">
                    <a16:creationId xmlns:a16="http://schemas.microsoft.com/office/drawing/2014/main" id="{0D67C364-6934-4C5A-9544-0A3AE3102738}"/>
                  </a:ext>
                </a:extLst>
              </p:cNvPr>
              <p:cNvPicPr/>
              <p:nvPr/>
            </p:nvPicPr>
            <p:blipFill>
              <a:blip r:embed="rId4"/>
              <a:stretch>
                <a:fillRect/>
              </a:stretch>
            </p:blipFill>
            <p:spPr>
              <a:xfrm>
                <a:off x="1457640" y="2210040"/>
                <a:ext cx="1371600" cy="2133720"/>
              </a:xfrm>
              <a:prstGeom prst="rect">
                <a:avLst/>
              </a:prstGeom>
            </p:spPr>
          </p:pic>
        </mc:Fallback>
      </mc:AlternateContent>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4D4C23-81FB-460B-A16B-715818231E42}"/>
              </a:ext>
            </a:extLst>
          </p:cNvPr>
          <p:cNvSpPr>
            <a:spLocks noGrp="1"/>
          </p:cNvSpPr>
          <p:nvPr>
            <p:ph type="body" sz="quarter" idx="10"/>
          </p:nvPr>
        </p:nvSpPr>
        <p:spPr/>
        <p:txBody>
          <a:bodyPr/>
          <a:lstStyle/>
          <a:p>
            <a:r>
              <a:rPr lang="en-US" altLang="ko-KR" sz="2400" b="1" dirty="0">
                <a:solidFill>
                  <a:schemeClr val="tx1"/>
                </a:solidFill>
              </a:rPr>
              <a:t>"What's the best machine learning algorithm to use? "</a:t>
            </a:r>
            <a:endParaRPr lang="ko-KR" altLang="en-US" sz="2400" b="1" dirty="0">
              <a:solidFill>
                <a:schemeClr val="tx1"/>
              </a:solidFill>
            </a:endParaRPr>
          </a:p>
        </p:txBody>
      </p:sp>
      <p:sp>
        <p:nvSpPr>
          <p:cNvPr id="3" name="Donut 1">
            <a:extLst>
              <a:ext uri="{FF2B5EF4-FFF2-40B4-BE49-F238E27FC236}">
                <a16:creationId xmlns:a16="http://schemas.microsoft.com/office/drawing/2014/main" id="{81EEA1B5-1D38-4420-A9DE-45E5A8BA0416}"/>
              </a:ext>
            </a:extLst>
          </p:cNvPr>
          <p:cNvSpPr/>
          <p:nvPr/>
        </p:nvSpPr>
        <p:spPr>
          <a:xfrm>
            <a:off x="2932110" y="1171284"/>
            <a:ext cx="3289336" cy="3289336"/>
          </a:xfrm>
          <a:prstGeom prst="donut">
            <a:avLst>
              <a:gd name="adj" fmla="val 21081"/>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solidFill>
            </a:endParaRPr>
          </a:p>
        </p:txBody>
      </p:sp>
      <p:sp>
        <p:nvSpPr>
          <p:cNvPr id="4" name="Block Arc 3">
            <a:extLst>
              <a:ext uri="{FF2B5EF4-FFF2-40B4-BE49-F238E27FC236}">
                <a16:creationId xmlns:a16="http://schemas.microsoft.com/office/drawing/2014/main" id="{3CA7B09E-28AF-4F11-88F8-F0766F773F47}"/>
              </a:ext>
            </a:extLst>
          </p:cNvPr>
          <p:cNvSpPr/>
          <p:nvPr/>
        </p:nvSpPr>
        <p:spPr>
          <a:xfrm rot="5400000">
            <a:off x="3179429" y="1424742"/>
            <a:ext cx="2782421" cy="2782421"/>
          </a:xfrm>
          <a:prstGeom prst="blockArc">
            <a:avLst>
              <a:gd name="adj1" fmla="val 16241887"/>
              <a:gd name="adj2" fmla="val 21514315"/>
              <a:gd name="adj3" fmla="val 159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solidFill>
                <a:schemeClr val="tx1"/>
              </a:solidFill>
            </a:endParaRPr>
          </a:p>
        </p:txBody>
      </p:sp>
      <p:sp>
        <p:nvSpPr>
          <p:cNvPr id="5" name="Rectangle 4">
            <a:extLst>
              <a:ext uri="{FF2B5EF4-FFF2-40B4-BE49-F238E27FC236}">
                <a16:creationId xmlns:a16="http://schemas.microsoft.com/office/drawing/2014/main" id="{C7C28124-FDC5-48D5-A795-329FF9390275}"/>
              </a:ext>
            </a:extLst>
          </p:cNvPr>
          <p:cNvSpPr/>
          <p:nvPr/>
        </p:nvSpPr>
        <p:spPr>
          <a:xfrm rot="5400000">
            <a:off x="6954730" y="1736387"/>
            <a:ext cx="405000" cy="25970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p>
        </p:txBody>
      </p:sp>
      <p:sp>
        <p:nvSpPr>
          <p:cNvPr id="6" name="Block Arc 5">
            <a:extLst>
              <a:ext uri="{FF2B5EF4-FFF2-40B4-BE49-F238E27FC236}">
                <a16:creationId xmlns:a16="http://schemas.microsoft.com/office/drawing/2014/main" id="{0A039C49-1406-4036-806F-61078BEBBED6}"/>
              </a:ext>
            </a:extLst>
          </p:cNvPr>
          <p:cNvSpPr/>
          <p:nvPr/>
        </p:nvSpPr>
        <p:spPr>
          <a:xfrm>
            <a:off x="3179429" y="1424742"/>
            <a:ext cx="2782421" cy="2782421"/>
          </a:xfrm>
          <a:prstGeom prst="blockArc">
            <a:avLst>
              <a:gd name="adj1" fmla="val 16267252"/>
              <a:gd name="adj2" fmla="val 21503648"/>
              <a:gd name="adj3" fmla="val 158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solidFill>
                <a:schemeClr val="tx1"/>
              </a:solidFill>
            </a:endParaRPr>
          </a:p>
        </p:txBody>
      </p:sp>
      <p:sp>
        <p:nvSpPr>
          <p:cNvPr id="7" name="Rectangle 6">
            <a:extLst>
              <a:ext uri="{FF2B5EF4-FFF2-40B4-BE49-F238E27FC236}">
                <a16:creationId xmlns:a16="http://schemas.microsoft.com/office/drawing/2014/main" id="{3325296C-7FAB-40F2-ABD2-4FE8752ACAEB}"/>
              </a:ext>
            </a:extLst>
          </p:cNvPr>
          <p:cNvSpPr/>
          <p:nvPr/>
        </p:nvSpPr>
        <p:spPr>
          <a:xfrm rot="5400000">
            <a:off x="6954730" y="1280921"/>
            <a:ext cx="405000" cy="25970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p>
        </p:txBody>
      </p:sp>
      <p:sp>
        <p:nvSpPr>
          <p:cNvPr id="8" name="Block Arc 7">
            <a:extLst>
              <a:ext uri="{FF2B5EF4-FFF2-40B4-BE49-F238E27FC236}">
                <a16:creationId xmlns:a16="http://schemas.microsoft.com/office/drawing/2014/main" id="{49965993-6B27-44B2-9947-F871735DDA7B}"/>
              </a:ext>
            </a:extLst>
          </p:cNvPr>
          <p:cNvSpPr/>
          <p:nvPr/>
        </p:nvSpPr>
        <p:spPr>
          <a:xfrm rot="10800000">
            <a:off x="3179429" y="1424742"/>
            <a:ext cx="2782421" cy="2782421"/>
          </a:xfrm>
          <a:prstGeom prst="blockArc">
            <a:avLst>
              <a:gd name="adj1" fmla="val 16247553"/>
              <a:gd name="adj2" fmla="val 21556481"/>
              <a:gd name="adj3" fmla="val 16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solidFill>
                <a:schemeClr val="tx1"/>
              </a:solidFill>
            </a:endParaRPr>
          </a:p>
        </p:txBody>
      </p:sp>
      <p:sp>
        <p:nvSpPr>
          <p:cNvPr id="9" name="Rectangle 8">
            <a:extLst>
              <a:ext uri="{FF2B5EF4-FFF2-40B4-BE49-F238E27FC236}">
                <a16:creationId xmlns:a16="http://schemas.microsoft.com/office/drawing/2014/main" id="{799FB687-2042-4ED0-A2B7-517039CDC280}"/>
              </a:ext>
            </a:extLst>
          </p:cNvPr>
          <p:cNvSpPr/>
          <p:nvPr/>
        </p:nvSpPr>
        <p:spPr>
          <a:xfrm rot="5400000">
            <a:off x="1793660" y="1726999"/>
            <a:ext cx="405000" cy="26158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p>
        </p:txBody>
      </p:sp>
      <p:sp>
        <p:nvSpPr>
          <p:cNvPr id="10" name="Block Arc 9">
            <a:extLst>
              <a:ext uri="{FF2B5EF4-FFF2-40B4-BE49-F238E27FC236}">
                <a16:creationId xmlns:a16="http://schemas.microsoft.com/office/drawing/2014/main" id="{189D373A-BD51-44AE-9D05-6EACED8CDAE3}"/>
              </a:ext>
            </a:extLst>
          </p:cNvPr>
          <p:cNvSpPr/>
          <p:nvPr/>
        </p:nvSpPr>
        <p:spPr>
          <a:xfrm rot="16200000">
            <a:off x="3179429" y="1424742"/>
            <a:ext cx="2782421" cy="2782421"/>
          </a:xfrm>
          <a:prstGeom prst="blockArc">
            <a:avLst>
              <a:gd name="adj1" fmla="val 16302188"/>
              <a:gd name="adj2" fmla="val 21530925"/>
              <a:gd name="adj3" fmla="val 159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solidFill>
                <a:schemeClr val="tx1"/>
              </a:solidFill>
            </a:endParaRPr>
          </a:p>
        </p:txBody>
      </p:sp>
      <p:sp>
        <p:nvSpPr>
          <p:cNvPr id="11" name="Rectangle 10">
            <a:extLst>
              <a:ext uri="{FF2B5EF4-FFF2-40B4-BE49-F238E27FC236}">
                <a16:creationId xmlns:a16="http://schemas.microsoft.com/office/drawing/2014/main" id="{B68A7BE8-026D-4158-AA25-C994F1DB9580}"/>
              </a:ext>
            </a:extLst>
          </p:cNvPr>
          <p:cNvSpPr/>
          <p:nvPr/>
        </p:nvSpPr>
        <p:spPr>
          <a:xfrm rot="5400000">
            <a:off x="1793660" y="1271533"/>
            <a:ext cx="405000" cy="26158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dirty="0"/>
          </a:p>
        </p:txBody>
      </p:sp>
      <p:pic>
        <p:nvPicPr>
          <p:cNvPr id="12" name="Picture 2" descr="E:\002-KIMS BUSINESS\007-04-1-FIVERR\01-PPT-TEMPLATE\COVER-PSD\05-cut-01.png">
            <a:extLst>
              <a:ext uri="{FF2B5EF4-FFF2-40B4-BE49-F238E27FC236}">
                <a16:creationId xmlns:a16="http://schemas.microsoft.com/office/drawing/2014/main" id="{5013C305-56E0-4EA3-B359-33B10DB5CF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143940" y="2701080"/>
            <a:ext cx="1130664" cy="2665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002-KIMS BUSINESS\007-04-1-FIVERR\01-PPT-TEMPLATE\COVER-PSD\05-cut-01.png">
            <a:extLst>
              <a:ext uri="{FF2B5EF4-FFF2-40B4-BE49-F238E27FC236}">
                <a16:creationId xmlns:a16="http://schemas.microsoft.com/office/drawing/2014/main" id="{D316D1F3-5DC6-4CEE-BC33-4A15211E14F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a:off x="7856120" y="2701080"/>
            <a:ext cx="1130664" cy="26654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28F7DB77-8707-4A18-ADF0-7C4859866AC5}"/>
              </a:ext>
            </a:extLst>
          </p:cNvPr>
          <p:cNvGrpSpPr/>
          <p:nvPr/>
        </p:nvGrpSpPr>
        <p:grpSpPr>
          <a:xfrm>
            <a:off x="3375852" y="1634723"/>
            <a:ext cx="2378156" cy="2309483"/>
            <a:chOff x="2967709" y="2217483"/>
            <a:chExt cx="3170874" cy="3079310"/>
          </a:xfrm>
        </p:grpSpPr>
        <p:sp>
          <p:nvSpPr>
            <p:cNvPr id="15" name="TextBox 14">
              <a:extLst>
                <a:ext uri="{FF2B5EF4-FFF2-40B4-BE49-F238E27FC236}">
                  <a16:creationId xmlns:a16="http://schemas.microsoft.com/office/drawing/2014/main" id="{35932281-9E52-4BAD-A9C6-B4D998F8160E}"/>
                </a:ext>
              </a:extLst>
            </p:cNvPr>
            <p:cNvSpPr txBox="1"/>
            <p:nvPr/>
          </p:nvSpPr>
          <p:spPr>
            <a:xfrm rot="2979303">
              <a:off x="3820058" y="2449950"/>
              <a:ext cx="2300361" cy="1835428"/>
            </a:xfrm>
            <a:prstGeom prst="rect">
              <a:avLst/>
            </a:prstGeom>
            <a:noFill/>
          </p:spPr>
          <p:txBody>
            <a:bodyPr wrap="square" rtlCol="0">
              <a:prstTxWarp prst="textArchUp">
                <a:avLst>
                  <a:gd name="adj" fmla="val 12348932"/>
                </a:avLst>
              </a:prstTxWarp>
              <a:spAutoFit/>
            </a:bodyPr>
            <a:lstStyle/>
            <a:p>
              <a:pPr algn="ctr"/>
              <a:r>
                <a:rPr lang="en-US" altLang="ko-KR" sz="1200" b="1" dirty="0" err="1">
                  <a:solidFill>
                    <a:schemeClr val="bg1"/>
                  </a:solidFill>
                  <a:cs typeface="Arial" pitchFamily="34" charset="0"/>
                </a:rPr>
                <a:t>Calculs</a:t>
              </a:r>
              <a:endParaRPr lang="ko-KR" altLang="en-US" sz="1200" b="1" dirty="0">
                <a:solidFill>
                  <a:schemeClr val="bg1"/>
                </a:solidFill>
                <a:cs typeface="Arial" pitchFamily="34" charset="0"/>
              </a:endParaRPr>
            </a:p>
          </p:txBody>
        </p:sp>
        <p:sp>
          <p:nvSpPr>
            <p:cNvPr id="16" name="TextBox 15">
              <a:extLst>
                <a:ext uri="{FF2B5EF4-FFF2-40B4-BE49-F238E27FC236}">
                  <a16:creationId xmlns:a16="http://schemas.microsoft.com/office/drawing/2014/main" id="{090E10BC-9D0B-4781-ABE8-E898318EE129}"/>
                </a:ext>
              </a:extLst>
            </p:cNvPr>
            <p:cNvSpPr txBox="1"/>
            <p:nvPr/>
          </p:nvSpPr>
          <p:spPr>
            <a:xfrm rot="18900000">
              <a:off x="2967709" y="2441433"/>
              <a:ext cx="2300361" cy="1835428"/>
            </a:xfrm>
            <a:prstGeom prst="rect">
              <a:avLst/>
            </a:prstGeom>
            <a:noFill/>
          </p:spPr>
          <p:txBody>
            <a:bodyPr wrap="square" rtlCol="0">
              <a:prstTxWarp prst="textArchUp">
                <a:avLst>
                  <a:gd name="adj" fmla="val 12348932"/>
                </a:avLst>
              </a:prstTxWarp>
              <a:spAutoFit/>
            </a:bodyPr>
            <a:lstStyle/>
            <a:p>
              <a:pPr algn="ctr"/>
              <a:r>
                <a:rPr lang="en-US" altLang="ko-KR" sz="1200" b="1" dirty="0">
                  <a:solidFill>
                    <a:schemeClr val="bg1"/>
                  </a:solidFill>
                  <a:cs typeface="Arial" pitchFamily="34" charset="0"/>
                </a:rPr>
                <a:t>Size</a:t>
              </a:r>
              <a:endParaRPr lang="ko-KR" altLang="en-US" sz="1200" b="1" dirty="0">
                <a:solidFill>
                  <a:schemeClr val="bg1"/>
                </a:solidFill>
                <a:cs typeface="Arial" pitchFamily="34" charset="0"/>
              </a:endParaRPr>
            </a:p>
          </p:txBody>
        </p:sp>
        <p:sp>
          <p:nvSpPr>
            <p:cNvPr id="17" name="TextBox 16">
              <a:extLst>
                <a:ext uri="{FF2B5EF4-FFF2-40B4-BE49-F238E27FC236}">
                  <a16:creationId xmlns:a16="http://schemas.microsoft.com/office/drawing/2014/main" id="{74DBA56D-DAE0-45E7-AEF6-16748554A387}"/>
                </a:ext>
              </a:extLst>
            </p:cNvPr>
            <p:cNvSpPr txBox="1"/>
            <p:nvPr/>
          </p:nvSpPr>
          <p:spPr>
            <a:xfrm rot="13500000">
              <a:off x="2967709" y="3228899"/>
              <a:ext cx="2300361" cy="1835428"/>
            </a:xfrm>
            <a:prstGeom prst="rect">
              <a:avLst/>
            </a:prstGeom>
            <a:noFill/>
          </p:spPr>
          <p:txBody>
            <a:bodyPr wrap="square" rtlCol="0">
              <a:prstTxWarp prst="textArchUp">
                <a:avLst>
                  <a:gd name="adj" fmla="val 12348932"/>
                </a:avLst>
              </a:prstTxWarp>
              <a:spAutoFit/>
            </a:bodyPr>
            <a:lstStyle/>
            <a:p>
              <a:pPr algn="ctr"/>
              <a:r>
                <a:rPr lang="en-US" altLang="ko-KR" sz="1200" b="1" dirty="0">
                  <a:solidFill>
                    <a:schemeClr val="bg1"/>
                  </a:solidFill>
                  <a:cs typeface="Arial" pitchFamily="34" charset="0"/>
                </a:rPr>
                <a:t>Answer</a:t>
              </a:r>
              <a:endParaRPr lang="ko-KR" altLang="en-US" sz="1200" b="1" dirty="0">
                <a:solidFill>
                  <a:schemeClr val="bg1"/>
                </a:solidFill>
                <a:cs typeface="Arial" pitchFamily="34" charset="0"/>
              </a:endParaRPr>
            </a:p>
          </p:txBody>
        </p:sp>
        <p:sp>
          <p:nvSpPr>
            <p:cNvPr id="18" name="TextBox 17">
              <a:extLst>
                <a:ext uri="{FF2B5EF4-FFF2-40B4-BE49-F238E27FC236}">
                  <a16:creationId xmlns:a16="http://schemas.microsoft.com/office/drawing/2014/main" id="{519140EE-84F4-454E-AB1D-106BB93C2095}"/>
                </a:ext>
              </a:extLst>
            </p:cNvPr>
            <p:cNvSpPr txBox="1"/>
            <p:nvPr/>
          </p:nvSpPr>
          <p:spPr>
            <a:xfrm rot="8100000">
              <a:off x="3838222" y="3228899"/>
              <a:ext cx="2300361" cy="1835428"/>
            </a:xfrm>
            <a:prstGeom prst="rect">
              <a:avLst/>
            </a:prstGeom>
            <a:noFill/>
          </p:spPr>
          <p:txBody>
            <a:bodyPr wrap="square" rtlCol="0">
              <a:prstTxWarp prst="textArchUp">
                <a:avLst>
                  <a:gd name="adj" fmla="val 12348932"/>
                </a:avLst>
              </a:prstTxWarp>
              <a:spAutoFit/>
            </a:bodyPr>
            <a:lstStyle/>
            <a:p>
              <a:pPr algn="ctr"/>
              <a:r>
                <a:rPr lang="en-US" altLang="ko-KR" sz="1200" b="1" dirty="0">
                  <a:solidFill>
                    <a:schemeClr val="bg1"/>
                  </a:solidFill>
                  <a:cs typeface="Arial" pitchFamily="34" charset="0"/>
                </a:rPr>
                <a:t>Time</a:t>
              </a:r>
              <a:endParaRPr lang="ko-KR" altLang="en-US" sz="1200" b="1" dirty="0">
                <a:solidFill>
                  <a:schemeClr val="bg1"/>
                </a:solidFill>
                <a:cs typeface="Arial" pitchFamily="34" charset="0"/>
              </a:endParaRPr>
            </a:p>
          </p:txBody>
        </p:sp>
      </p:grpSp>
      <p:grpSp>
        <p:nvGrpSpPr>
          <p:cNvPr id="19" name="Group 18">
            <a:extLst>
              <a:ext uri="{FF2B5EF4-FFF2-40B4-BE49-F238E27FC236}">
                <a16:creationId xmlns:a16="http://schemas.microsoft.com/office/drawing/2014/main" id="{C5C53719-0F0A-485A-9DD7-85D2C34B8359}"/>
              </a:ext>
            </a:extLst>
          </p:cNvPr>
          <p:cNvGrpSpPr/>
          <p:nvPr/>
        </p:nvGrpSpPr>
        <p:grpSpPr>
          <a:xfrm>
            <a:off x="688231" y="3349579"/>
            <a:ext cx="2243879" cy="438581"/>
            <a:chOff x="3017859" y="4283314"/>
            <a:chExt cx="1823203" cy="584775"/>
          </a:xfrm>
        </p:grpSpPr>
        <p:sp>
          <p:nvSpPr>
            <p:cNvPr id="20" name="TextBox 19">
              <a:extLst>
                <a:ext uri="{FF2B5EF4-FFF2-40B4-BE49-F238E27FC236}">
                  <a16:creationId xmlns:a16="http://schemas.microsoft.com/office/drawing/2014/main" id="{CDA63221-9C81-4CCA-A6CD-0CBD44904428}"/>
                </a:ext>
              </a:extLst>
            </p:cNvPr>
            <p:cNvSpPr txBox="1"/>
            <p:nvPr/>
          </p:nvSpPr>
          <p:spPr>
            <a:xfrm>
              <a:off x="3017859" y="4560313"/>
              <a:ext cx="1819206" cy="307776"/>
            </a:xfrm>
            <a:prstGeom prst="rect">
              <a:avLst/>
            </a:prstGeom>
            <a:noFill/>
          </p:spPr>
          <p:txBody>
            <a:bodyPr wrap="square" rtlCol="0">
              <a:spAutoFit/>
            </a:bodyPr>
            <a:lstStyle/>
            <a:p>
              <a:r>
                <a:rPr lang="en-US" sz="900" dirty="0"/>
                <a:t>what you want to do with the answer</a:t>
              </a:r>
              <a:endParaRPr lang="fr-FR" sz="900" dirty="0"/>
            </a:p>
          </p:txBody>
        </p:sp>
        <p:sp>
          <p:nvSpPr>
            <p:cNvPr id="21" name="TextBox 20">
              <a:extLst>
                <a:ext uri="{FF2B5EF4-FFF2-40B4-BE49-F238E27FC236}">
                  <a16:creationId xmlns:a16="http://schemas.microsoft.com/office/drawing/2014/main" id="{BCE94122-CADB-4075-AAB1-749EE587F3BF}"/>
                </a:ext>
              </a:extLst>
            </p:cNvPr>
            <p:cNvSpPr txBox="1"/>
            <p:nvPr/>
          </p:nvSpPr>
          <p:spPr>
            <a:xfrm>
              <a:off x="3017859" y="4283314"/>
              <a:ext cx="1823203" cy="338555"/>
            </a:xfrm>
            <a:prstGeom prst="rect">
              <a:avLst/>
            </a:prstGeom>
            <a:noFill/>
          </p:spPr>
          <p:txBody>
            <a:bodyPr wrap="square" rtlCol="0">
              <a:spAutoFit/>
            </a:bodyPr>
            <a:lstStyle/>
            <a:p>
              <a:r>
                <a:rPr lang="en-US" altLang="ko-KR" sz="1050" b="1" dirty="0"/>
                <a:t>it depends</a:t>
              </a:r>
              <a:endParaRPr lang="ko-KR" altLang="en-US" sz="1050" b="1" dirty="0">
                <a:solidFill>
                  <a:schemeClr val="tx1">
                    <a:lumMod val="75000"/>
                    <a:lumOff val="25000"/>
                  </a:schemeClr>
                </a:solidFill>
                <a:cs typeface="Arial" pitchFamily="34" charset="0"/>
              </a:endParaRPr>
            </a:p>
          </p:txBody>
        </p:sp>
      </p:grpSp>
      <p:grpSp>
        <p:nvGrpSpPr>
          <p:cNvPr id="22" name="Group 21">
            <a:extLst>
              <a:ext uri="{FF2B5EF4-FFF2-40B4-BE49-F238E27FC236}">
                <a16:creationId xmlns:a16="http://schemas.microsoft.com/office/drawing/2014/main" id="{C1191F74-50BD-4943-AA52-9EC4C3A9CF90}"/>
              </a:ext>
            </a:extLst>
          </p:cNvPr>
          <p:cNvGrpSpPr/>
          <p:nvPr/>
        </p:nvGrpSpPr>
        <p:grpSpPr>
          <a:xfrm>
            <a:off x="688232" y="1461103"/>
            <a:ext cx="2297553" cy="438581"/>
            <a:chOff x="3017859" y="4283314"/>
            <a:chExt cx="1866816" cy="584775"/>
          </a:xfrm>
        </p:grpSpPr>
        <p:sp>
          <p:nvSpPr>
            <p:cNvPr id="23" name="TextBox 22">
              <a:extLst>
                <a:ext uri="{FF2B5EF4-FFF2-40B4-BE49-F238E27FC236}">
                  <a16:creationId xmlns:a16="http://schemas.microsoft.com/office/drawing/2014/main" id="{51A70737-A319-44DB-96AD-AA54651CA3B7}"/>
                </a:ext>
              </a:extLst>
            </p:cNvPr>
            <p:cNvSpPr txBox="1"/>
            <p:nvPr/>
          </p:nvSpPr>
          <p:spPr>
            <a:xfrm>
              <a:off x="3017859" y="4560313"/>
              <a:ext cx="1866815" cy="307776"/>
            </a:xfrm>
            <a:prstGeom prst="rect">
              <a:avLst/>
            </a:prstGeom>
            <a:noFill/>
          </p:spPr>
          <p:txBody>
            <a:bodyPr wrap="square" rtlCol="0">
              <a:spAutoFit/>
            </a:bodyPr>
            <a:lstStyle/>
            <a:p>
              <a:r>
                <a:rPr lang="fr-FR" sz="900" dirty="0"/>
                <a:t>size, </a:t>
              </a:r>
              <a:r>
                <a:rPr lang="fr-FR" sz="900" dirty="0" err="1"/>
                <a:t>quality</a:t>
              </a:r>
              <a:r>
                <a:rPr lang="fr-FR" sz="900" dirty="0"/>
                <a:t> and nature of </a:t>
              </a:r>
              <a:r>
                <a:rPr lang="fr-FR" sz="900" dirty="0" err="1"/>
                <a:t>your</a:t>
              </a:r>
              <a:r>
                <a:rPr lang="fr-FR" sz="900" dirty="0"/>
                <a:t> data</a:t>
              </a:r>
              <a:endParaRPr lang="en-US" altLang="ko-KR" sz="900"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269E7F52-F02C-4DE5-A84C-369D4C652C24}"/>
                </a:ext>
              </a:extLst>
            </p:cNvPr>
            <p:cNvSpPr txBox="1"/>
            <p:nvPr/>
          </p:nvSpPr>
          <p:spPr>
            <a:xfrm>
              <a:off x="3017860" y="4283314"/>
              <a:ext cx="1866815" cy="338555"/>
            </a:xfrm>
            <a:prstGeom prst="rect">
              <a:avLst/>
            </a:prstGeom>
            <a:noFill/>
          </p:spPr>
          <p:txBody>
            <a:bodyPr wrap="square" rtlCol="0">
              <a:spAutoFit/>
            </a:bodyPr>
            <a:lstStyle/>
            <a:p>
              <a:r>
                <a:rPr lang="en-US" altLang="ko-KR" sz="1050" b="1" dirty="0"/>
                <a:t>it depends</a:t>
              </a:r>
              <a:endParaRPr lang="ko-KR" altLang="en-US" sz="1050"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9163F2E8-3C3C-4D8C-8E52-767EE2379546}"/>
              </a:ext>
            </a:extLst>
          </p:cNvPr>
          <p:cNvGrpSpPr/>
          <p:nvPr/>
        </p:nvGrpSpPr>
        <p:grpSpPr>
          <a:xfrm>
            <a:off x="6156279" y="3349579"/>
            <a:ext cx="2299489" cy="438581"/>
            <a:chOff x="3037896" y="4283314"/>
            <a:chExt cx="1870812" cy="584775"/>
          </a:xfrm>
        </p:grpSpPr>
        <p:sp>
          <p:nvSpPr>
            <p:cNvPr id="26" name="TextBox 25">
              <a:extLst>
                <a:ext uri="{FF2B5EF4-FFF2-40B4-BE49-F238E27FC236}">
                  <a16:creationId xmlns:a16="http://schemas.microsoft.com/office/drawing/2014/main" id="{80CF570A-6D6A-4C66-9553-00D1FA444165}"/>
                </a:ext>
              </a:extLst>
            </p:cNvPr>
            <p:cNvSpPr txBox="1"/>
            <p:nvPr/>
          </p:nvSpPr>
          <p:spPr>
            <a:xfrm>
              <a:off x="3037896" y="4560313"/>
              <a:ext cx="1870812" cy="307776"/>
            </a:xfrm>
            <a:prstGeom prst="rect">
              <a:avLst/>
            </a:prstGeom>
            <a:noFill/>
          </p:spPr>
          <p:txBody>
            <a:bodyPr wrap="square" rtlCol="0">
              <a:spAutoFit/>
            </a:bodyPr>
            <a:lstStyle/>
            <a:p>
              <a:pPr algn="r"/>
              <a:r>
                <a:rPr lang="en-US" sz="900" dirty="0"/>
                <a:t>on the time you have.</a:t>
              </a:r>
              <a:endParaRPr lang="fr-FR" sz="900" dirty="0"/>
            </a:p>
          </p:txBody>
        </p:sp>
        <p:sp>
          <p:nvSpPr>
            <p:cNvPr id="27" name="TextBox 26">
              <a:extLst>
                <a:ext uri="{FF2B5EF4-FFF2-40B4-BE49-F238E27FC236}">
                  <a16:creationId xmlns:a16="http://schemas.microsoft.com/office/drawing/2014/main" id="{9EB77215-9E34-4EE0-AC98-48A106D96440}"/>
                </a:ext>
              </a:extLst>
            </p:cNvPr>
            <p:cNvSpPr txBox="1"/>
            <p:nvPr/>
          </p:nvSpPr>
          <p:spPr>
            <a:xfrm>
              <a:off x="3037896" y="4283314"/>
              <a:ext cx="1870812" cy="338555"/>
            </a:xfrm>
            <a:prstGeom prst="rect">
              <a:avLst/>
            </a:prstGeom>
            <a:noFill/>
          </p:spPr>
          <p:txBody>
            <a:bodyPr wrap="square" rtlCol="0">
              <a:spAutoFit/>
            </a:bodyPr>
            <a:lstStyle/>
            <a:p>
              <a:pPr algn="r"/>
              <a:r>
                <a:rPr lang="en-US" altLang="ko-KR" sz="1050" b="1" dirty="0"/>
                <a:t>it depends</a:t>
              </a:r>
              <a:endParaRPr lang="ko-KR" altLang="en-US" sz="1050" b="1" dirty="0">
                <a:solidFill>
                  <a:schemeClr val="tx1">
                    <a:lumMod val="75000"/>
                    <a:lumOff val="25000"/>
                  </a:schemeClr>
                </a:solidFill>
                <a:cs typeface="Arial" pitchFamily="34" charset="0"/>
              </a:endParaRPr>
            </a:p>
          </p:txBody>
        </p:sp>
      </p:grpSp>
      <p:grpSp>
        <p:nvGrpSpPr>
          <p:cNvPr id="28" name="Group 27">
            <a:extLst>
              <a:ext uri="{FF2B5EF4-FFF2-40B4-BE49-F238E27FC236}">
                <a16:creationId xmlns:a16="http://schemas.microsoft.com/office/drawing/2014/main" id="{0D09C1FA-0440-4305-AAB1-74913B4C7853}"/>
              </a:ext>
            </a:extLst>
          </p:cNvPr>
          <p:cNvGrpSpPr/>
          <p:nvPr/>
        </p:nvGrpSpPr>
        <p:grpSpPr>
          <a:xfrm>
            <a:off x="6156279" y="1461102"/>
            <a:ext cx="2299490" cy="577081"/>
            <a:chOff x="3017858" y="4283314"/>
            <a:chExt cx="1870813" cy="769442"/>
          </a:xfrm>
        </p:grpSpPr>
        <p:sp>
          <p:nvSpPr>
            <p:cNvPr id="29" name="TextBox 28">
              <a:extLst>
                <a:ext uri="{FF2B5EF4-FFF2-40B4-BE49-F238E27FC236}">
                  <a16:creationId xmlns:a16="http://schemas.microsoft.com/office/drawing/2014/main" id="{FFCEDDCB-71DE-4BEE-B4A9-78BE0BA2987F}"/>
                </a:ext>
              </a:extLst>
            </p:cNvPr>
            <p:cNvSpPr txBox="1"/>
            <p:nvPr/>
          </p:nvSpPr>
          <p:spPr>
            <a:xfrm>
              <a:off x="3017858" y="4560313"/>
              <a:ext cx="1870813" cy="492443"/>
            </a:xfrm>
            <a:prstGeom prst="rect">
              <a:avLst/>
            </a:prstGeom>
            <a:noFill/>
          </p:spPr>
          <p:txBody>
            <a:bodyPr wrap="square" rtlCol="0">
              <a:spAutoFit/>
            </a:bodyPr>
            <a:lstStyle/>
            <a:p>
              <a:pPr algn="r"/>
              <a:r>
                <a:rPr lang="en-US" sz="900" dirty="0"/>
                <a:t>on converting algorithm calculations to instructions for the computer you are using.</a:t>
              </a:r>
              <a:endParaRPr lang="fr-FR" sz="900" dirty="0"/>
            </a:p>
          </p:txBody>
        </p:sp>
        <p:sp>
          <p:nvSpPr>
            <p:cNvPr id="30" name="TextBox 29">
              <a:extLst>
                <a:ext uri="{FF2B5EF4-FFF2-40B4-BE49-F238E27FC236}">
                  <a16:creationId xmlns:a16="http://schemas.microsoft.com/office/drawing/2014/main" id="{2AFB504E-F980-4E31-97CE-D8D365FA7AC9}"/>
                </a:ext>
              </a:extLst>
            </p:cNvPr>
            <p:cNvSpPr txBox="1"/>
            <p:nvPr/>
          </p:nvSpPr>
          <p:spPr>
            <a:xfrm>
              <a:off x="3017859" y="4283314"/>
              <a:ext cx="1870812" cy="338555"/>
            </a:xfrm>
            <a:prstGeom prst="rect">
              <a:avLst/>
            </a:prstGeom>
            <a:noFill/>
          </p:spPr>
          <p:txBody>
            <a:bodyPr wrap="square" rtlCol="0">
              <a:spAutoFit/>
            </a:bodyPr>
            <a:lstStyle/>
            <a:p>
              <a:pPr algn="r"/>
              <a:r>
                <a:rPr lang="en-US" altLang="ko-KR" sz="1050" b="1" dirty="0"/>
                <a:t>it depends</a:t>
              </a:r>
              <a:endParaRPr lang="ko-KR" altLang="en-US" sz="1050" b="1" dirty="0">
                <a:solidFill>
                  <a:schemeClr val="tx1">
                    <a:lumMod val="75000"/>
                    <a:lumOff val="25000"/>
                  </a:schemeClr>
                </a:solidFill>
                <a:cs typeface="Arial" pitchFamily="34" charset="0"/>
              </a:endParaRPr>
            </a:p>
          </p:txBody>
        </p:sp>
      </p:grpSp>
      <p:sp>
        <p:nvSpPr>
          <p:cNvPr id="31" name="Block Arc 14">
            <a:extLst>
              <a:ext uri="{FF2B5EF4-FFF2-40B4-BE49-F238E27FC236}">
                <a16:creationId xmlns:a16="http://schemas.microsoft.com/office/drawing/2014/main" id="{5F6B78A5-B271-453E-91F4-C794F3BFF6C9}"/>
              </a:ext>
            </a:extLst>
          </p:cNvPr>
          <p:cNvSpPr/>
          <p:nvPr/>
        </p:nvSpPr>
        <p:spPr>
          <a:xfrm rot="16200000">
            <a:off x="4012983" y="2286664"/>
            <a:ext cx="1109564" cy="1110293"/>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schemeClr val="tx1"/>
              </a:solidFill>
            </a:endParaRPr>
          </a:p>
        </p:txBody>
      </p:sp>
      <p:sp>
        <p:nvSpPr>
          <p:cNvPr id="32" name="TextBox 31">
            <a:extLst>
              <a:ext uri="{FF2B5EF4-FFF2-40B4-BE49-F238E27FC236}">
                <a16:creationId xmlns:a16="http://schemas.microsoft.com/office/drawing/2014/main" id="{61690FE5-3F86-4223-8EF7-BF4A79E99F5E}"/>
              </a:ext>
            </a:extLst>
          </p:cNvPr>
          <p:cNvSpPr txBox="1"/>
          <p:nvPr/>
        </p:nvSpPr>
        <p:spPr>
          <a:xfrm>
            <a:off x="3806426" y="2466547"/>
            <a:ext cx="1586456" cy="415498"/>
          </a:xfrm>
          <a:prstGeom prst="rect">
            <a:avLst/>
          </a:prstGeom>
          <a:noFill/>
        </p:spPr>
        <p:txBody>
          <a:bodyPr wrap="square" rtlCol="0">
            <a:spAutoFit/>
          </a:bodyPr>
          <a:lstStyle/>
          <a:p>
            <a:pPr algn="ctr"/>
            <a:r>
              <a:rPr lang="en-US" altLang="ko-KR" sz="2100" b="1" dirty="0">
                <a:solidFill>
                  <a:schemeClr val="accent4">
                    <a:lumMod val="50000"/>
                  </a:schemeClr>
                </a:solidFill>
                <a:cs typeface="Arial" pitchFamily="34" charset="0"/>
              </a:rPr>
              <a:t>it depends</a:t>
            </a:r>
            <a:r>
              <a:rPr lang="fr-MA" altLang="ko-KR" sz="2100" b="1" dirty="0">
                <a:solidFill>
                  <a:schemeClr val="accent4">
                    <a:lumMod val="50000"/>
                  </a:schemeClr>
                </a:solidFill>
                <a:cs typeface="Arial" pitchFamily="34" charset="0"/>
              </a:rPr>
              <a:t> </a:t>
            </a:r>
            <a:endParaRPr lang="ko-KR" altLang="en-US" sz="2100" b="1" dirty="0">
              <a:solidFill>
                <a:schemeClr val="accent4">
                  <a:lumMod val="50000"/>
                </a:schemeClr>
              </a:solidFill>
              <a:cs typeface="Arial" pitchFamily="34" charset="0"/>
            </a:endParaRPr>
          </a:p>
        </p:txBody>
      </p:sp>
    </p:spTree>
    <p:extLst>
      <p:ext uri="{BB962C8B-B14F-4D97-AF65-F5344CB8AC3E}">
        <p14:creationId xmlns:p14="http://schemas.microsoft.com/office/powerpoint/2010/main" val="268741398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3D28F4A2-DE12-4897-AAA9-7F0A70024657}"/>
              </a:ext>
            </a:extLst>
          </p:cNvPr>
          <p:cNvSpPr>
            <a:spLocks noGrp="1"/>
          </p:cNvSpPr>
          <p:nvPr>
            <p:ph type="body" sz="quarter" idx="10"/>
          </p:nvPr>
        </p:nvSpPr>
        <p:spPr/>
        <p:txBody>
          <a:bodyPr>
            <a:normAutofit fontScale="92500" lnSpcReduction="20000"/>
          </a:bodyPr>
          <a:lstStyle/>
          <a:p>
            <a:r>
              <a:rPr lang="fr-FR" dirty="0"/>
              <a:t>Self drive </a:t>
            </a:r>
          </a:p>
        </p:txBody>
      </p:sp>
      <p:pic>
        <p:nvPicPr>
          <p:cNvPr id="77826" name="Picture 2" descr="Self-Driving Cars: A Guide to Technology and Safety">
            <a:extLst>
              <a:ext uri="{FF2B5EF4-FFF2-40B4-BE49-F238E27FC236}">
                <a16:creationId xmlns:a16="http://schemas.microsoft.com/office/drawing/2014/main" id="{4BF870D2-8A5A-4849-93BC-86D98041C5C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624" y="1159112"/>
            <a:ext cx="6491386" cy="3729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03406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187A4706-4400-4F19-A5B6-28B9346E2BF8}"/>
              </a:ext>
            </a:extLst>
          </p:cNvPr>
          <p:cNvSpPr>
            <a:spLocks noGrp="1"/>
          </p:cNvSpPr>
          <p:nvPr>
            <p:ph type="body" sz="quarter" idx="10"/>
          </p:nvPr>
        </p:nvSpPr>
        <p:spPr/>
        <p:txBody>
          <a:bodyPr>
            <a:normAutofit fontScale="92500" lnSpcReduction="20000"/>
          </a:bodyPr>
          <a:lstStyle/>
          <a:p>
            <a:r>
              <a:rPr lang="fr-FR" dirty="0" err="1"/>
              <a:t>Precision</a:t>
            </a:r>
            <a:r>
              <a:rPr lang="fr-FR" dirty="0"/>
              <a:t> </a:t>
            </a:r>
          </a:p>
        </p:txBody>
      </p:sp>
      <p:pic>
        <p:nvPicPr>
          <p:cNvPr id="78850" name="Picture 2" descr="Diferencia entre neurólogo y psiquiatra - Apuntes y mon... en Taringa!">
            <a:extLst>
              <a:ext uri="{FF2B5EF4-FFF2-40B4-BE49-F238E27FC236}">
                <a16:creationId xmlns:a16="http://schemas.microsoft.com/office/drawing/2014/main" id="{D731A540-58DB-4932-8871-CC3BDF7D60A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09850" y="1491630"/>
            <a:ext cx="392430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8827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239EC1-D03D-477B-8276-0CD33A4A92A4}"/>
              </a:ext>
            </a:extLst>
          </p:cNvPr>
          <p:cNvSpPr>
            <a:spLocks noGrp="1"/>
          </p:cNvSpPr>
          <p:nvPr>
            <p:ph type="title"/>
          </p:nvPr>
        </p:nvSpPr>
        <p:spPr/>
        <p:txBody>
          <a:bodyPr/>
          <a:lstStyle/>
          <a:p>
            <a:endParaRPr lang="fr-FR"/>
          </a:p>
        </p:txBody>
      </p:sp>
      <p:pic>
        <p:nvPicPr>
          <p:cNvPr id="5" name="Picture 2" descr="WARNETON (B) Ces dossiers qui entachent la réputation de Clarebout ...">
            <a:extLst>
              <a:ext uri="{FF2B5EF4-FFF2-40B4-BE49-F238E27FC236}">
                <a16:creationId xmlns:a16="http://schemas.microsoft.com/office/drawing/2014/main" id="{DE7208FA-7138-4935-B3E4-7D0291E56161}"/>
              </a:ext>
            </a:extLst>
          </p:cNvPr>
          <p:cNvPicPr>
            <a:picLocks noGrp="1" noChangeAspect="1" noChangeArrowheads="1"/>
          </p:cNvPicPr>
          <p:nvPr>
            <p:ph sz="quarter" idx="13"/>
          </p:nvPr>
        </p:nvPicPr>
        <p:blipFill>
          <a:blip r:embed="rId2" cstate="screen">
            <a:extLst>
              <a:ext uri="{28A0092B-C50C-407E-A947-70E740481C1C}">
                <a14:useLocalDpi xmlns:a14="http://schemas.microsoft.com/office/drawing/2010/main"/>
              </a:ext>
            </a:extLst>
          </a:blip>
          <a:srcRect/>
          <a:stretch>
            <a:fillRect/>
          </a:stretch>
        </p:blipFill>
        <p:spPr bwMode="auto">
          <a:xfrm>
            <a:off x="755576" y="1491630"/>
            <a:ext cx="2180765" cy="3276600"/>
          </a:xfrm>
          <a:prstGeom prst="rect">
            <a:avLst/>
          </a:prstGeom>
          <a:noFill/>
          <a:extLst>
            <a:ext uri="{909E8E84-426E-40DD-AFC4-6F175D3DCCD1}">
              <a14:hiddenFill xmlns:a14="http://schemas.microsoft.com/office/drawing/2010/main">
                <a:solidFill>
                  <a:srgbClr val="FFFFFF"/>
                </a:solidFill>
              </a14:hiddenFill>
            </a:ext>
          </a:extLst>
        </p:spPr>
      </p:pic>
      <p:pic>
        <p:nvPicPr>
          <p:cNvPr id="76804" name="Picture 4" descr="Pixwords L`image avec des pommes, de la nourriture, machine, usine ...">
            <a:extLst>
              <a:ext uri="{FF2B5EF4-FFF2-40B4-BE49-F238E27FC236}">
                <a16:creationId xmlns:a16="http://schemas.microsoft.com/office/drawing/2014/main" id="{92B385F4-4FE8-421C-8FC8-DA0B64979E3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60032" y="1811846"/>
            <a:ext cx="3168352" cy="2636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9387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69888D61-E1EB-4F96-935D-7E1060850A94}"/>
              </a:ext>
            </a:extLst>
          </p:cNvPr>
          <p:cNvSpPr>
            <a:spLocks noGrp="1"/>
          </p:cNvSpPr>
          <p:nvPr>
            <p:ph type="body" idx="1"/>
          </p:nvPr>
        </p:nvSpPr>
        <p:spPr/>
        <p:txBody>
          <a:bodyPr/>
          <a:lstStyle/>
          <a:p>
            <a:r>
              <a:rPr lang="fr-FR" b="1" dirty="0"/>
              <a:t>Métriques pour évaluer les </a:t>
            </a:r>
            <a:r>
              <a:rPr lang="fr-FR" b="1" dirty="0" err="1"/>
              <a:t>modéles</a:t>
            </a:r>
            <a:endParaRPr lang="fr-FR" dirty="0"/>
          </a:p>
        </p:txBody>
      </p:sp>
      <p:sp>
        <p:nvSpPr>
          <p:cNvPr id="2" name="Titre 1">
            <a:extLst>
              <a:ext uri="{FF2B5EF4-FFF2-40B4-BE49-F238E27FC236}">
                <a16:creationId xmlns:a16="http://schemas.microsoft.com/office/drawing/2014/main" id="{D4DE2D28-DBDD-4E79-B875-0D038A50D5B2}"/>
              </a:ext>
            </a:extLst>
          </p:cNvPr>
          <p:cNvSpPr>
            <a:spLocks noGrp="1"/>
          </p:cNvSpPr>
          <p:nvPr>
            <p:ph type="title"/>
          </p:nvPr>
        </p:nvSpPr>
        <p:spPr/>
        <p:txBody>
          <a:bodyPr>
            <a:normAutofit fontScale="90000"/>
          </a:bodyPr>
          <a:lstStyle/>
          <a:p>
            <a:r>
              <a:rPr lang="fr-FR" b="1" dirty="0"/>
              <a:t>Métriques</a:t>
            </a:r>
            <a:endParaRPr lang="fr-FR" dirty="0"/>
          </a:p>
        </p:txBody>
      </p:sp>
    </p:spTree>
    <p:extLst>
      <p:ext uri="{BB962C8B-B14F-4D97-AF65-F5344CB8AC3E}">
        <p14:creationId xmlns:p14="http://schemas.microsoft.com/office/powerpoint/2010/main" val="416442933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47B32A-36DD-47C7-AAF4-7980A79AA3B8}"/>
              </a:ext>
            </a:extLst>
          </p:cNvPr>
          <p:cNvSpPr>
            <a:spLocks noGrp="1"/>
          </p:cNvSpPr>
          <p:nvPr>
            <p:ph type="title"/>
          </p:nvPr>
        </p:nvSpPr>
        <p:spPr/>
        <p:txBody>
          <a:bodyPr/>
          <a:lstStyle/>
          <a:p>
            <a:r>
              <a:rPr lang="fr-FR" dirty="0"/>
              <a:t>Intro </a:t>
            </a:r>
          </a:p>
        </p:txBody>
      </p:sp>
      <p:sp>
        <p:nvSpPr>
          <p:cNvPr id="3" name="Espace réservé du contenu 2">
            <a:extLst>
              <a:ext uri="{FF2B5EF4-FFF2-40B4-BE49-F238E27FC236}">
                <a16:creationId xmlns:a16="http://schemas.microsoft.com/office/drawing/2014/main" id="{D502B53B-0CC9-4AB9-B8F8-E95DF9CB654A}"/>
              </a:ext>
            </a:extLst>
          </p:cNvPr>
          <p:cNvSpPr>
            <a:spLocks noGrp="1"/>
          </p:cNvSpPr>
          <p:nvPr>
            <p:ph sz="quarter" idx="13"/>
          </p:nvPr>
        </p:nvSpPr>
        <p:spPr/>
        <p:txBody>
          <a:bodyPr>
            <a:normAutofit/>
          </a:bodyPr>
          <a:lstStyle/>
          <a:p>
            <a:r>
              <a:rPr lang="fr-FR" dirty="0"/>
              <a:t>L'évaluation de l’algorithme d'apprentissage automatique est une partie essentielle de tout projet. </a:t>
            </a:r>
          </a:p>
          <a:p>
            <a:r>
              <a:rPr lang="fr-FR" dirty="0"/>
              <a:t>Le modèle peut donner des résultats satisfaisants lorsqu'il est évalué à l'aide d'une métrique</a:t>
            </a:r>
            <a:r>
              <a:rPr lang="fr-FR" b="1" i="1" dirty="0"/>
              <a:t>,</a:t>
            </a:r>
            <a:r>
              <a:rPr lang="fr-FR" dirty="0"/>
              <a:t> mais il peut donner des résultats médiocres lorsqu'il est évalué par rapport à d'autres métriques.</a:t>
            </a:r>
          </a:p>
        </p:txBody>
      </p:sp>
    </p:spTree>
    <p:extLst>
      <p:ext uri="{BB962C8B-B14F-4D97-AF65-F5344CB8AC3E}">
        <p14:creationId xmlns:p14="http://schemas.microsoft.com/office/powerpoint/2010/main" val="283733014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https://cdn-images-1.medium.com/max/800/1*1WPbfzztdv50V22TpA6njw.png">
            <a:extLst>
              <a:ext uri="{FF2B5EF4-FFF2-40B4-BE49-F238E27FC236}">
                <a16:creationId xmlns:a16="http://schemas.microsoft.com/office/drawing/2014/main" id="{D140723B-44B4-4B05-9AF6-BADAC2E5B67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62000" y="271463"/>
            <a:ext cx="7620000"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8324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1454468" y="289559"/>
            <a:ext cx="6235064" cy="775853"/>
          </a:xfrm>
          <a:prstGeom prst="rect">
            <a:avLst/>
          </a:prstGeom>
          <a:noFill/>
          <a:ln>
            <a:noFill/>
          </a:ln>
        </p:spPr>
        <p:txBody>
          <a:bodyPr vert="horz" lIns="76188" tIns="38083" rIns="76188" bIns="38083" anchor="t" anchorCtr="0">
            <a:noAutofit/>
          </a:bodyPr>
          <a:lstStyle/>
          <a:p>
            <a:pPr>
              <a:buSzPct val="25000"/>
            </a:pPr>
            <a:br>
              <a:rPr lang="en-US">
                <a:solidFill>
                  <a:srgbClr val="333333"/>
                </a:solidFill>
              </a:rPr>
            </a:br>
            <a:r>
              <a:rPr lang="en-US"/>
              <a:t>Measuring Success for Classification</a:t>
            </a:r>
          </a:p>
        </p:txBody>
      </p:sp>
      <p:sp>
        <p:nvSpPr>
          <p:cNvPr id="109" name="Shape 109"/>
          <p:cNvSpPr txBox="1">
            <a:spLocks noGrp="1"/>
          </p:cNvSpPr>
          <p:nvPr>
            <p:ph type="body" idx="1"/>
          </p:nvPr>
        </p:nvSpPr>
        <p:spPr>
          <a:xfrm>
            <a:off x="1471612" y="1419622"/>
            <a:ext cx="6217920" cy="3209664"/>
          </a:xfrm>
          <a:prstGeom prst="rect">
            <a:avLst/>
          </a:prstGeom>
          <a:noFill/>
          <a:ln>
            <a:noFill/>
          </a:ln>
        </p:spPr>
        <p:txBody>
          <a:bodyPr vert="horz" lIns="76188" tIns="38083" rIns="76188" bIns="38083" anchor="t" anchorCtr="0">
            <a:noAutofit/>
          </a:bodyPr>
          <a:lstStyle/>
          <a:p>
            <a:pPr marL="236792" indent="-236792">
              <a:spcBef>
                <a:spcPts val="0"/>
              </a:spcBef>
              <a:spcAft>
                <a:spcPts val="0"/>
              </a:spcAft>
            </a:pPr>
            <a:r>
              <a:rPr lang="en-US" sz="2000" dirty="0"/>
              <a:t>True Positive: Correctly identified as relevant</a:t>
            </a:r>
          </a:p>
          <a:p>
            <a:pPr marL="236792" indent="-236792">
              <a:spcBef>
                <a:spcPts val="0"/>
              </a:spcBef>
              <a:spcAft>
                <a:spcPts val="0"/>
              </a:spcAft>
            </a:pPr>
            <a:r>
              <a:rPr lang="en-US" sz="2000" dirty="0"/>
              <a:t>True Negative: Correctly identified as not relevant</a:t>
            </a:r>
          </a:p>
          <a:p>
            <a:pPr marL="236792" indent="-236792">
              <a:spcBef>
                <a:spcPts val="0"/>
              </a:spcBef>
              <a:spcAft>
                <a:spcPts val="0"/>
              </a:spcAft>
            </a:pPr>
            <a:r>
              <a:rPr lang="en-US" sz="2000" dirty="0"/>
              <a:t>False Positive: Incorrectly labeled as relevant</a:t>
            </a:r>
          </a:p>
          <a:p>
            <a:pPr marL="236792" indent="-236792">
              <a:spcBef>
                <a:spcPts val="0"/>
              </a:spcBef>
              <a:spcAft>
                <a:spcPts val="0"/>
              </a:spcAft>
            </a:pPr>
            <a:r>
              <a:rPr lang="en-US" sz="2000" dirty="0"/>
              <a:t>False Negative: Incorrectly labeled as not relevant</a:t>
            </a:r>
          </a:p>
        </p:txBody>
      </p:sp>
    </p:spTree>
    <p:extLst>
      <p:ext uri="{BB962C8B-B14F-4D97-AF65-F5344CB8AC3E}">
        <p14:creationId xmlns:p14="http://schemas.microsoft.com/office/powerpoint/2010/main" val="1130371877"/>
      </p:ext>
    </p:extLst>
  </p:cSld>
  <p:clrMapOvr>
    <a:masterClrMapping/>
  </p:clrMapOvr>
  <p:transition spd="med">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6752347-A910-42C2-B6E2-471B9247E008}"/>
              </a:ext>
            </a:extLst>
          </p:cNvPr>
          <p:cNvSpPr>
            <a:spLocks noGrp="1"/>
          </p:cNvSpPr>
          <p:nvPr>
            <p:ph type="title"/>
          </p:nvPr>
        </p:nvSpPr>
        <p:spPr/>
        <p:txBody>
          <a:bodyPr/>
          <a:lstStyle/>
          <a:p>
            <a:endParaRPr lang="fr-FR"/>
          </a:p>
        </p:txBody>
      </p:sp>
      <p:sp>
        <p:nvSpPr>
          <p:cNvPr id="6" name="Espace réservé du contenu 5">
            <a:extLst>
              <a:ext uri="{FF2B5EF4-FFF2-40B4-BE49-F238E27FC236}">
                <a16:creationId xmlns:a16="http://schemas.microsoft.com/office/drawing/2014/main" id="{43922A00-1DD6-4457-978A-33EC3C13818E}"/>
              </a:ext>
            </a:extLst>
          </p:cNvPr>
          <p:cNvSpPr>
            <a:spLocks noGrp="1"/>
          </p:cNvSpPr>
          <p:nvPr>
            <p:ph sz="quarter" idx="13"/>
          </p:nvPr>
        </p:nvSpPr>
        <p:spPr/>
        <p:txBody>
          <a:bodyPr/>
          <a:lstStyle/>
          <a:p>
            <a:endParaRPr lang="fr-FR" dirty="0"/>
          </a:p>
        </p:txBody>
      </p:sp>
      <p:pic>
        <p:nvPicPr>
          <p:cNvPr id="84994" name="Picture 2" descr="Précision et rappel — Wikipédia">
            <a:extLst>
              <a:ext uri="{FF2B5EF4-FFF2-40B4-BE49-F238E27FC236}">
                <a16:creationId xmlns:a16="http://schemas.microsoft.com/office/drawing/2014/main" id="{6EA4D61F-45E3-410D-96F2-8537D12AE54B}"/>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003867" y="1681838"/>
            <a:ext cx="4530533" cy="26180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récision et rappel — Wikipédia">
            <a:extLst>
              <a:ext uri="{FF2B5EF4-FFF2-40B4-BE49-F238E27FC236}">
                <a16:creationId xmlns:a16="http://schemas.microsoft.com/office/drawing/2014/main" id="{DE3552AC-820C-4C52-AC27-8EB3874A31A8}"/>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40530" y="1352550"/>
            <a:ext cx="2830513" cy="3415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41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AEDB7E-0CDE-4299-ABF1-7AE2A1F72E48}"/>
              </a:ext>
            </a:extLst>
          </p:cNvPr>
          <p:cNvSpPr>
            <a:spLocks noGrp="1"/>
          </p:cNvSpPr>
          <p:nvPr>
            <p:ph type="title"/>
          </p:nvPr>
        </p:nvSpPr>
        <p:spPr/>
        <p:txBody>
          <a:bodyPr/>
          <a:lstStyle/>
          <a:p>
            <a:r>
              <a:rPr lang="fr-FR" dirty="0"/>
              <a:t>3 Processus </a:t>
            </a:r>
          </a:p>
        </p:txBody>
      </p:sp>
      <p:sp>
        <p:nvSpPr>
          <p:cNvPr id="3" name="Espace réservé du contenu 2">
            <a:extLst>
              <a:ext uri="{FF2B5EF4-FFF2-40B4-BE49-F238E27FC236}">
                <a16:creationId xmlns:a16="http://schemas.microsoft.com/office/drawing/2014/main" id="{00EC6461-F764-4F93-AF52-B269B6FF2C19}"/>
              </a:ext>
            </a:extLst>
          </p:cNvPr>
          <p:cNvSpPr>
            <a:spLocks noGrp="1"/>
          </p:cNvSpPr>
          <p:nvPr>
            <p:ph idx="1"/>
          </p:nvPr>
        </p:nvSpPr>
        <p:spPr/>
        <p:txBody>
          <a:bodyPr>
            <a:normAutofit fontScale="62500" lnSpcReduction="20000"/>
          </a:bodyPr>
          <a:lstStyle/>
          <a:p>
            <a:pPr fontAlgn="base"/>
            <a:r>
              <a:rPr lang="fr-FR" b="1" dirty="0"/>
              <a:t>Un processus de décision</a:t>
            </a:r>
            <a:r>
              <a:rPr lang="fr-FR" dirty="0"/>
              <a:t> : En général, les algorithmes d'apprentissage automatique sont utilisés pour faire une prédiction ou une classification. Sur la base de certaines données d'entrée, qui peuvent être étiquetées ou non, votre algorithme produira une estimation d'un modèle dans les données.</a:t>
            </a:r>
          </a:p>
          <a:p>
            <a:pPr fontAlgn="base"/>
            <a:r>
              <a:rPr lang="fr-FR" b="1" dirty="0"/>
              <a:t>Une fonction d'erreur</a:t>
            </a:r>
            <a:r>
              <a:rPr lang="fr-FR" dirty="0"/>
              <a:t> : Une fonction d'erreur sert à évaluer la prédiction du modèle. S'il existe des exemples connus, une fonction d'erreur peut effectuer une comparaison pour évaluer la précision du modèle.</a:t>
            </a:r>
          </a:p>
          <a:p>
            <a:pPr fontAlgn="base"/>
            <a:r>
              <a:rPr lang="fr-FR" b="1" dirty="0"/>
              <a:t>Un processus d'optimisation</a:t>
            </a:r>
            <a:r>
              <a:rPr lang="fr-FR" dirty="0"/>
              <a:t> du modèle : si le modèle peut mieux s'adapter aux points de données de l'ensemble d'apprentissage, les poids sont ajustés pour réduire l'écart entre l'exemple connu et l'estimation du modèle. L'algorithme répétera ce processus d'évaluation et d'optimisation, mettant à jour les poids de manière autonome jusqu'à ce qu'un seuil de précision soit atteint.  </a:t>
            </a:r>
          </a:p>
          <a:p>
            <a:endParaRPr lang="fr-FR" dirty="0"/>
          </a:p>
        </p:txBody>
      </p:sp>
    </p:spTree>
    <p:extLst>
      <p:ext uri="{BB962C8B-B14F-4D97-AF65-F5344CB8AC3E}">
        <p14:creationId xmlns:p14="http://schemas.microsoft.com/office/powerpoint/2010/main" val="1019571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242427-3601-453F-9331-077359F4B2F2}"/>
              </a:ext>
            </a:extLst>
          </p:cNvPr>
          <p:cNvSpPr>
            <a:spLocks noGrp="1"/>
          </p:cNvSpPr>
          <p:nvPr>
            <p:ph type="title"/>
          </p:nvPr>
        </p:nvSpPr>
        <p:spPr/>
        <p:txBody>
          <a:bodyPr/>
          <a:lstStyle/>
          <a:p>
            <a:r>
              <a:rPr lang="fr-FR" dirty="0" err="1"/>
              <a:t>Accuracy</a:t>
            </a:r>
            <a:r>
              <a:rPr lang="fr-FR" dirty="0"/>
              <a:t> , </a:t>
            </a:r>
            <a:r>
              <a:rPr lang="fr-FR" dirty="0" err="1"/>
              <a:t>Precision</a:t>
            </a:r>
            <a:r>
              <a:rPr lang="fr-FR" dirty="0"/>
              <a:t>, </a:t>
            </a:r>
            <a:r>
              <a:rPr lang="fr-FR" dirty="0" err="1"/>
              <a:t>Recall</a:t>
            </a:r>
            <a:r>
              <a:rPr lang="fr-FR" dirty="0"/>
              <a:t>, F1</a:t>
            </a:r>
          </a:p>
        </p:txBody>
      </p:sp>
      <p:sp>
        <p:nvSpPr>
          <p:cNvPr id="3" name="Espace réservé du contenu 2">
            <a:extLst>
              <a:ext uri="{FF2B5EF4-FFF2-40B4-BE49-F238E27FC236}">
                <a16:creationId xmlns:a16="http://schemas.microsoft.com/office/drawing/2014/main" id="{0679D8E5-AED7-409E-A5C0-44239FD96098}"/>
              </a:ext>
            </a:extLst>
          </p:cNvPr>
          <p:cNvSpPr>
            <a:spLocks noGrp="1"/>
          </p:cNvSpPr>
          <p:nvPr>
            <p:ph sz="quarter" idx="13"/>
          </p:nvPr>
        </p:nvSpPr>
        <p:spPr/>
        <p:txBody>
          <a:bodyPr/>
          <a:lstStyle/>
          <a:p>
            <a:endParaRPr lang="fr-FR"/>
          </a:p>
        </p:txBody>
      </p:sp>
      <p:pic>
        <p:nvPicPr>
          <p:cNvPr id="4" name="Picture 4" descr="Comment gérer les problèmes de Classification déséquilibrée - Partie I">
            <a:extLst>
              <a:ext uri="{FF2B5EF4-FFF2-40B4-BE49-F238E27FC236}">
                <a16:creationId xmlns:a16="http://schemas.microsoft.com/office/drawing/2014/main" id="{87275372-0A64-4085-A9D0-D93C75941808}"/>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18678" r="400"/>
          <a:stretch/>
        </p:blipFill>
        <p:spPr bwMode="auto">
          <a:xfrm>
            <a:off x="0" y="1030436"/>
            <a:ext cx="8965058" cy="411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05222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1454468" y="289559"/>
            <a:ext cx="6235000" cy="775750"/>
          </a:xfrm>
          <a:prstGeom prst="rect">
            <a:avLst/>
          </a:prstGeom>
          <a:noFill/>
          <a:ln>
            <a:noFill/>
          </a:ln>
        </p:spPr>
        <p:txBody>
          <a:bodyPr vert="horz" lIns="76188" tIns="38083" rIns="76188" bIns="38083" anchor="t" anchorCtr="0">
            <a:noAutofit/>
          </a:bodyPr>
          <a:lstStyle/>
          <a:p>
            <a:pPr>
              <a:buSzPct val="25000"/>
            </a:pPr>
            <a:br>
              <a:rPr lang="en-US">
                <a:solidFill>
                  <a:srgbClr val="333333"/>
                </a:solidFill>
              </a:rPr>
            </a:br>
            <a:r>
              <a:rPr lang="en-US"/>
              <a:t>Example: Identify Cats</a:t>
            </a:r>
          </a:p>
        </p:txBody>
      </p:sp>
      <p:pic>
        <p:nvPicPr>
          <p:cNvPr id="117" name="Shape 11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968562" y="2714323"/>
            <a:ext cx="961242" cy="966861"/>
          </a:xfrm>
          <a:prstGeom prst="rect">
            <a:avLst/>
          </a:prstGeom>
          <a:noFill/>
          <a:ln>
            <a:noFill/>
          </a:ln>
        </p:spPr>
      </p:pic>
      <p:pic>
        <p:nvPicPr>
          <p:cNvPr id="118" name="Shape 118"/>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958532" y="2729866"/>
            <a:ext cx="961242" cy="966861"/>
          </a:xfrm>
          <a:prstGeom prst="rect">
            <a:avLst/>
          </a:prstGeom>
          <a:noFill/>
          <a:ln>
            <a:noFill/>
          </a:ln>
        </p:spPr>
      </p:pic>
      <p:pic>
        <p:nvPicPr>
          <p:cNvPr id="119" name="Shape 119"/>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940504" y="2722755"/>
            <a:ext cx="944378" cy="949998"/>
          </a:xfrm>
          <a:prstGeom prst="rect">
            <a:avLst/>
          </a:prstGeom>
          <a:noFill/>
          <a:ln>
            <a:noFill/>
          </a:ln>
        </p:spPr>
      </p:pic>
      <p:pic>
        <p:nvPicPr>
          <p:cNvPr id="120" name="Shape 120"/>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4952612" y="2722748"/>
            <a:ext cx="949999" cy="949998"/>
          </a:xfrm>
          <a:prstGeom prst="rect">
            <a:avLst/>
          </a:prstGeom>
          <a:noFill/>
          <a:ln>
            <a:noFill/>
          </a:ln>
        </p:spPr>
      </p:pic>
      <p:pic>
        <p:nvPicPr>
          <p:cNvPr id="121" name="Shape 121"/>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2957934" y="2729889"/>
            <a:ext cx="972484" cy="966861"/>
          </a:xfrm>
          <a:prstGeom prst="rect">
            <a:avLst/>
          </a:prstGeom>
          <a:noFill/>
          <a:ln>
            <a:noFill/>
          </a:ln>
        </p:spPr>
      </p:pic>
      <p:pic>
        <p:nvPicPr>
          <p:cNvPr id="122" name="Shape 122"/>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5954841" y="2717133"/>
            <a:ext cx="961242" cy="961240"/>
          </a:xfrm>
          <a:prstGeom prst="rect">
            <a:avLst/>
          </a:prstGeom>
          <a:noFill/>
          <a:ln>
            <a:noFill/>
          </a:ln>
        </p:spPr>
      </p:pic>
      <p:sp>
        <p:nvSpPr>
          <p:cNvPr id="123" name="Shape 123"/>
          <p:cNvSpPr/>
          <p:nvPr/>
        </p:nvSpPr>
        <p:spPr>
          <a:xfrm>
            <a:off x="2256543" y="2308083"/>
            <a:ext cx="348500" cy="314000"/>
          </a:xfrm>
          <a:prstGeom prst="mathPlus">
            <a:avLst>
              <a:gd name="adj1" fmla="val 23520"/>
            </a:avLst>
          </a:prstGeom>
          <a:solidFill>
            <a:srgbClr val="6AA84F"/>
          </a:solidFill>
          <a:ln w="9525" cap="flat" cmpd="sng">
            <a:solidFill>
              <a:schemeClr val="dk2"/>
            </a:solidFill>
            <a:prstDash val="solid"/>
            <a:round/>
            <a:headEnd type="none" w="med" len="med"/>
            <a:tailEnd type="none" w="med" len="med"/>
          </a:ln>
        </p:spPr>
        <p:txBody>
          <a:bodyPr lIns="76188" tIns="76188" rIns="76188" bIns="76188" anchor="ctr" anchorCtr="0">
            <a:noAutofit/>
          </a:bodyPr>
          <a:lstStyle/>
          <a:p>
            <a:endParaRPr sz="1500"/>
          </a:p>
        </p:txBody>
      </p:sp>
      <p:sp>
        <p:nvSpPr>
          <p:cNvPr id="124" name="Shape 124"/>
          <p:cNvSpPr txBox="1"/>
          <p:nvPr/>
        </p:nvSpPr>
        <p:spPr>
          <a:xfrm>
            <a:off x="1143000" y="2305896"/>
            <a:ext cx="873750" cy="314000"/>
          </a:xfrm>
          <a:prstGeom prst="rect">
            <a:avLst/>
          </a:prstGeom>
          <a:noFill/>
          <a:ln>
            <a:noFill/>
          </a:ln>
        </p:spPr>
        <p:txBody>
          <a:bodyPr lIns="76188" tIns="76188" rIns="76188" bIns="76188" anchor="t" anchorCtr="0">
            <a:noAutofit/>
          </a:bodyPr>
          <a:lstStyle/>
          <a:p>
            <a:pPr algn="r"/>
            <a:r>
              <a:rPr lang="en-US" sz="1500"/>
              <a:t>Prediction:</a:t>
            </a:r>
          </a:p>
        </p:txBody>
      </p:sp>
      <p:sp>
        <p:nvSpPr>
          <p:cNvPr id="125" name="Shape 125"/>
          <p:cNvSpPr txBox="1"/>
          <p:nvPr/>
        </p:nvSpPr>
        <p:spPr>
          <a:xfrm>
            <a:off x="1204333" y="3040750"/>
            <a:ext cx="812500" cy="314000"/>
          </a:xfrm>
          <a:prstGeom prst="rect">
            <a:avLst/>
          </a:prstGeom>
          <a:noFill/>
          <a:ln>
            <a:noFill/>
          </a:ln>
        </p:spPr>
        <p:txBody>
          <a:bodyPr lIns="76188" tIns="76188" rIns="76188" bIns="76188" anchor="t" anchorCtr="0">
            <a:noAutofit/>
          </a:bodyPr>
          <a:lstStyle/>
          <a:p>
            <a:pPr algn="r"/>
            <a:r>
              <a:rPr lang="en-US" sz="1500"/>
              <a:t>Image:</a:t>
            </a:r>
          </a:p>
        </p:txBody>
      </p:sp>
      <p:sp>
        <p:nvSpPr>
          <p:cNvPr id="126" name="Shape 126"/>
          <p:cNvSpPr/>
          <p:nvPr/>
        </p:nvSpPr>
        <p:spPr>
          <a:xfrm>
            <a:off x="7238439" y="2305895"/>
            <a:ext cx="348500" cy="314000"/>
          </a:xfrm>
          <a:prstGeom prst="mathPlus">
            <a:avLst>
              <a:gd name="adj1" fmla="val 23520"/>
            </a:avLst>
          </a:prstGeom>
          <a:solidFill>
            <a:srgbClr val="6AA84F"/>
          </a:solidFill>
          <a:ln w="9525" cap="flat" cmpd="sng">
            <a:solidFill>
              <a:schemeClr val="dk2"/>
            </a:solidFill>
            <a:prstDash val="solid"/>
            <a:round/>
            <a:headEnd type="none" w="med" len="med"/>
            <a:tailEnd type="none" w="med" len="med"/>
          </a:ln>
        </p:spPr>
        <p:txBody>
          <a:bodyPr lIns="76188" tIns="76188" rIns="76188" bIns="76188" anchor="ctr" anchorCtr="0">
            <a:noAutofit/>
          </a:bodyPr>
          <a:lstStyle/>
          <a:p>
            <a:endParaRPr sz="1500"/>
          </a:p>
        </p:txBody>
      </p:sp>
      <p:sp>
        <p:nvSpPr>
          <p:cNvPr id="127" name="Shape 127"/>
          <p:cNvSpPr/>
          <p:nvPr/>
        </p:nvSpPr>
        <p:spPr>
          <a:xfrm>
            <a:off x="3220333" y="2405396"/>
            <a:ext cx="348500" cy="115000"/>
          </a:xfrm>
          <a:prstGeom prst="rect">
            <a:avLst/>
          </a:prstGeom>
          <a:solidFill>
            <a:srgbClr val="CC0000"/>
          </a:solidFill>
          <a:ln w="9525" cap="flat" cmpd="sng">
            <a:solidFill>
              <a:schemeClr val="dk2"/>
            </a:solidFill>
            <a:prstDash val="solid"/>
            <a:round/>
            <a:headEnd type="none" w="med" len="med"/>
            <a:tailEnd type="none" w="med" len="med"/>
          </a:ln>
        </p:spPr>
        <p:txBody>
          <a:bodyPr lIns="76188" tIns="76188" rIns="76188" bIns="76188" anchor="ctr" anchorCtr="0">
            <a:noAutofit/>
          </a:bodyPr>
          <a:lstStyle/>
          <a:p>
            <a:endParaRPr sz="1500"/>
          </a:p>
        </p:txBody>
      </p:sp>
      <p:sp>
        <p:nvSpPr>
          <p:cNvPr id="128" name="Shape 128"/>
          <p:cNvSpPr/>
          <p:nvPr/>
        </p:nvSpPr>
        <p:spPr>
          <a:xfrm>
            <a:off x="4184125" y="2405396"/>
            <a:ext cx="348500" cy="115000"/>
          </a:xfrm>
          <a:prstGeom prst="rect">
            <a:avLst/>
          </a:prstGeom>
          <a:solidFill>
            <a:srgbClr val="CC0000"/>
          </a:solidFill>
          <a:ln w="9525" cap="flat" cmpd="sng">
            <a:solidFill>
              <a:schemeClr val="dk2"/>
            </a:solidFill>
            <a:prstDash val="solid"/>
            <a:round/>
            <a:headEnd type="none" w="med" len="med"/>
            <a:tailEnd type="none" w="med" len="med"/>
          </a:ln>
        </p:spPr>
        <p:txBody>
          <a:bodyPr lIns="76188" tIns="76188" rIns="76188" bIns="76188" anchor="ctr" anchorCtr="0">
            <a:noAutofit/>
          </a:bodyPr>
          <a:lstStyle/>
          <a:p>
            <a:endParaRPr sz="1500"/>
          </a:p>
        </p:txBody>
      </p:sp>
      <p:sp>
        <p:nvSpPr>
          <p:cNvPr id="129" name="Shape 129"/>
          <p:cNvSpPr/>
          <p:nvPr/>
        </p:nvSpPr>
        <p:spPr>
          <a:xfrm>
            <a:off x="6261208" y="2405396"/>
            <a:ext cx="348500" cy="115000"/>
          </a:xfrm>
          <a:prstGeom prst="rect">
            <a:avLst/>
          </a:prstGeom>
          <a:solidFill>
            <a:srgbClr val="CC0000"/>
          </a:solidFill>
          <a:ln w="9525" cap="flat" cmpd="sng">
            <a:solidFill>
              <a:schemeClr val="dk2"/>
            </a:solidFill>
            <a:prstDash val="solid"/>
            <a:round/>
            <a:headEnd type="none" w="med" len="med"/>
            <a:tailEnd type="none" w="med" len="med"/>
          </a:ln>
        </p:spPr>
        <p:txBody>
          <a:bodyPr lIns="76188" tIns="76188" rIns="76188" bIns="76188" anchor="ctr" anchorCtr="0">
            <a:noAutofit/>
          </a:bodyPr>
          <a:lstStyle/>
          <a:p>
            <a:endParaRPr sz="1500"/>
          </a:p>
        </p:txBody>
      </p:sp>
      <p:sp>
        <p:nvSpPr>
          <p:cNvPr id="130" name="Shape 130"/>
          <p:cNvSpPr/>
          <p:nvPr/>
        </p:nvSpPr>
        <p:spPr>
          <a:xfrm>
            <a:off x="5257575" y="2305895"/>
            <a:ext cx="348500" cy="314000"/>
          </a:xfrm>
          <a:prstGeom prst="mathPlus">
            <a:avLst>
              <a:gd name="adj1" fmla="val 23520"/>
            </a:avLst>
          </a:prstGeom>
          <a:solidFill>
            <a:srgbClr val="6AA84F"/>
          </a:solidFill>
          <a:ln w="9525" cap="flat" cmpd="sng">
            <a:solidFill>
              <a:schemeClr val="dk2"/>
            </a:solidFill>
            <a:prstDash val="solid"/>
            <a:round/>
            <a:headEnd type="none" w="med" len="med"/>
            <a:tailEnd type="none" w="med" len="med"/>
          </a:ln>
        </p:spPr>
        <p:txBody>
          <a:bodyPr lIns="76188" tIns="76188" rIns="76188" bIns="76188" anchor="ctr" anchorCtr="0">
            <a:noAutofit/>
          </a:bodyPr>
          <a:lstStyle/>
          <a:p>
            <a:endParaRPr sz="1500"/>
          </a:p>
        </p:txBody>
      </p:sp>
      <p:sp>
        <p:nvSpPr>
          <p:cNvPr id="131" name="Shape 131"/>
          <p:cNvSpPr txBox="1"/>
          <p:nvPr/>
        </p:nvSpPr>
        <p:spPr>
          <a:xfrm>
            <a:off x="1986188" y="3810500"/>
            <a:ext cx="896750" cy="775750"/>
          </a:xfrm>
          <a:prstGeom prst="rect">
            <a:avLst/>
          </a:prstGeom>
          <a:noFill/>
          <a:ln>
            <a:noFill/>
          </a:ln>
        </p:spPr>
        <p:txBody>
          <a:bodyPr lIns="76188" tIns="76188" rIns="76188" bIns="76188" anchor="t" anchorCtr="0">
            <a:noAutofit/>
          </a:bodyPr>
          <a:lstStyle/>
          <a:p>
            <a:pPr algn="ctr"/>
            <a:r>
              <a:rPr lang="en-US" sz="1500" b="1"/>
              <a:t>True</a:t>
            </a:r>
          </a:p>
          <a:p>
            <a:pPr algn="ctr"/>
            <a:r>
              <a:rPr lang="en-US" sz="1500"/>
              <a:t>Positive</a:t>
            </a:r>
          </a:p>
        </p:txBody>
      </p:sp>
      <p:sp>
        <p:nvSpPr>
          <p:cNvPr id="132" name="Shape 132"/>
          <p:cNvSpPr txBox="1"/>
          <p:nvPr/>
        </p:nvSpPr>
        <p:spPr>
          <a:xfrm>
            <a:off x="2995792" y="3810500"/>
            <a:ext cx="896750" cy="775750"/>
          </a:xfrm>
          <a:prstGeom prst="rect">
            <a:avLst/>
          </a:prstGeom>
          <a:noFill/>
          <a:ln>
            <a:noFill/>
          </a:ln>
        </p:spPr>
        <p:txBody>
          <a:bodyPr lIns="76188" tIns="76188" rIns="76188" bIns="76188" anchor="t" anchorCtr="0">
            <a:noAutofit/>
          </a:bodyPr>
          <a:lstStyle/>
          <a:p>
            <a:pPr algn="ctr"/>
            <a:r>
              <a:rPr lang="en-US" sz="1500" b="1"/>
              <a:t>True</a:t>
            </a:r>
          </a:p>
          <a:p>
            <a:pPr algn="ctr"/>
            <a:r>
              <a:rPr lang="en-US" sz="1500"/>
              <a:t> Negative</a:t>
            </a:r>
          </a:p>
        </p:txBody>
      </p:sp>
      <p:sp>
        <p:nvSpPr>
          <p:cNvPr id="133" name="Shape 133"/>
          <p:cNvSpPr txBox="1"/>
          <p:nvPr/>
        </p:nvSpPr>
        <p:spPr>
          <a:xfrm>
            <a:off x="4005396" y="3860479"/>
            <a:ext cx="896750" cy="775750"/>
          </a:xfrm>
          <a:prstGeom prst="rect">
            <a:avLst/>
          </a:prstGeom>
          <a:noFill/>
          <a:ln>
            <a:noFill/>
          </a:ln>
        </p:spPr>
        <p:txBody>
          <a:bodyPr lIns="76188" tIns="76188" rIns="76188" bIns="76188" anchor="t" anchorCtr="0">
            <a:noAutofit/>
          </a:bodyPr>
          <a:lstStyle/>
          <a:p>
            <a:pPr algn="ctr"/>
            <a:r>
              <a:rPr lang="en-US" sz="1500"/>
              <a:t>False</a:t>
            </a:r>
          </a:p>
          <a:p>
            <a:pPr algn="ctr"/>
            <a:r>
              <a:rPr lang="en-US" sz="1500"/>
              <a:t>Negative</a:t>
            </a:r>
          </a:p>
        </p:txBody>
      </p:sp>
      <p:sp>
        <p:nvSpPr>
          <p:cNvPr id="134" name="Shape 134"/>
          <p:cNvSpPr txBox="1"/>
          <p:nvPr/>
        </p:nvSpPr>
        <p:spPr>
          <a:xfrm>
            <a:off x="4979229" y="3860479"/>
            <a:ext cx="896750" cy="775750"/>
          </a:xfrm>
          <a:prstGeom prst="rect">
            <a:avLst/>
          </a:prstGeom>
          <a:noFill/>
          <a:ln>
            <a:noFill/>
          </a:ln>
        </p:spPr>
        <p:txBody>
          <a:bodyPr lIns="76188" tIns="76188" rIns="76188" bIns="76188" anchor="t" anchorCtr="0">
            <a:noAutofit/>
          </a:bodyPr>
          <a:lstStyle/>
          <a:p>
            <a:pPr algn="ctr"/>
            <a:r>
              <a:rPr lang="en-US" sz="1500"/>
              <a:t>False</a:t>
            </a:r>
          </a:p>
          <a:p>
            <a:pPr algn="ctr"/>
            <a:r>
              <a:rPr lang="en-US" sz="1500"/>
              <a:t>Positive</a:t>
            </a:r>
          </a:p>
        </p:txBody>
      </p:sp>
      <p:sp>
        <p:nvSpPr>
          <p:cNvPr id="135" name="Shape 135"/>
          <p:cNvSpPr txBox="1"/>
          <p:nvPr/>
        </p:nvSpPr>
        <p:spPr>
          <a:xfrm>
            <a:off x="1143000" y="4746333"/>
            <a:ext cx="3041250" cy="194000"/>
          </a:xfrm>
          <a:prstGeom prst="rect">
            <a:avLst/>
          </a:prstGeom>
          <a:noFill/>
          <a:ln>
            <a:noFill/>
          </a:ln>
        </p:spPr>
        <p:txBody>
          <a:bodyPr lIns="76188" tIns="76188" rIns="76188" bIns="76188" anchor="ctr" anchorCtr="0">
            <a:noAutofit/>
          </a:bodyPr>
          <a:lstStyle/>
          <a:p>
            <a:pPr>
              <a:lnSpc>
                <a:spcPct val="115000"/>
              </a:lnSpc>
              <a:spcBef>
                <a:spcPts val="2000"/>
              </a:spcBef>
              <a:spcAft>
                <a:spcPts val="500"/>
              </a:spcAft>
            </a:pPr>
            <a:r>
              <a:rPr lang="en-US" sz="833">
                <a:highlight>
                  <a:srgbClr val="FFFFFF"/>
                </a:highlight>
              </a:rPr>
              <a:t>Images from the STL-10 dataset</a:t>
            </a:r>
          </a:p>
        </p:txBody>
      </p:sp>
    </p:spTree>
    <p:extLst>
      <p:ext uri="{BB962C8B-B14F-4D97-AF65-F5344CB8AC3E}">
        <p14:creationId xmlns:p14="http://schemas.microsoft.com/office/powerpoint/2010/main" val="3421986539"/>
      </p:ext>
    </p:extLst>
  </p:cSld>
  <p:clrMapOvr>
    <a:masterClrMapping/>
  </p:clrMapOvr>
  <p:transition spd="med">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C221A0-4AFE-4A43-9678-56DA4AB52B0F}"/>
              </a:ext>
            </a:extLst>
          </p:cNvPr>
          <p:cNvSpPr>
            <a:spLocks noGrp="1"/>
          </p:cNvSpPr>
          <p:nvPr>
            <p:ph type="title"/>
          </p:nvPr>
        </p:nvSpPr>
        <p:spPr/>
        <p:txBody>
          <a:bodyPr/>
          <a:lstStyle/>
          <a:p>
            <a:r>
              <a:rPr lang="fr-FR" dirty="0" err="1"/>
              <a:t>Accuracy</a:t>
            </a:r>
            <a:r>
              <a:rPr lang="fr-FR" dirty="0"/>
              <a:t> , </a:t>
            </a:r>
            <a:r>
              <a:rPr lang="fr-FR" dirty="0" err="1"/>
              <a:t>Precision</a:t>
            </a:r>
            <a:r>
              <a:rPr lang="fr-FR" dirty="0"/>
              <a:t>, </a:t>
            </a:r>
            <a:r>
              <a:rPr lang="fr-FR" dirty="0" err="1"/>
              <a:t>Recall</a:t>
            </a:r>
            <a:r>
              <a:rPr lang="fr-FR" dirty="0"/>
              <a:t>, F1</a:t>
            </a:r>
            <a:r>
              <a:rPr lang="fr-FR" b="1" dirty="0"/>
              <a:t> </a:t>
            </a:r>
            <a:endParaRPr lang="fr-FR" dirty="0"/>
          </a:p>
        </p:txBody>
      </p:sp>
      <p:sp>
        <p:nvSpPr>
          <p:cNvPr id="3" name="Espace réservé du contenu 2">
            <a:extLst>
              <a:ext uri="{FF2B5EF4-FFF2-40B4-BE49-F238E27FC236}">
                <a16:creationId xmlns:a16="http://schemas.microsoft.com/office/drawing/2014/main" id="{17D0772A-C7D8-4E93-A52E-6ECC2DD0404B}"/>
              </a:ext>
            </a:extLst>
          </p:cNvPr>
          <p:cNvSpPr>
            <a:spLocks noGrp="1"/>
          </p:cNvSpPr>
          <p:nvPr>
            <p:ph sz="quarter" idx="13"/>
          </p:nvPr>
        </p:nvSpPr>
        <p:spPr/>
        <p:txBody>
          <a:bodyPr/>
          <a:lstStyle/>
          <a:p>
            <a:r>
              <a:rPr lang="fr-FR" b="1" dirty="0"/>
              <a:t>Taux de vrais positifs (sensibilité)</a:t>
            </a:r>
            <a:r>
              <a:rPr lang="fr-FR" dirty="0"/>
              <a:t> : le taux de vrais positifs est défini comme </a:t>
            </a:r>
            <a:r>
              <a:rPr lang="fr-FR" i="1" dirty="0"/>
              <a:t>TP/ (FN+TP)</a:t>
            </a:r>
            <a:r>
              <a:rPr lang="fr-FR" dirty="0"/>
              <a:t> </a:t>
            </a:r>
          </a:p>
          <a:p>
            <a:r>
              <a:rPr lang="fr-FR" b="1" dirty="0"/>
              <a:t>Taux Négatif Vrai (Spécificité)</a:t>
            </a:r>
            <a:r>
              <a:rPr lang="fr-FR" dirty="0"/>
              <a:t> : Le Taux Négatif Vrai est défini comme </a:t>
            </a:r>
            <a:r>
              <a:rPr lang="fr-FR" i="1" dirty="0"/>
              <a:t>TN / (FP+TN)</a:t>
            </a:r>
            <a:r>
              <a:rPr lang="fr-FR" dirty="0"/>
              <a:t> .</a:t>
            </a:r>
          </a:p>
          <a:p>
            <a:r>
              <a:rPr lang="fr-FR" b="1" i="1" dirty="0"/>
              <a:t>Le score F1 </a:t>
            </a:r>
            <a:r>
              <a:rPr lang="fr-FR" i="1" dirty="0"/>
              <a:t>est utilisé pour mesurer la précision d'un test</a:t>
            </a:r>
            <a:endParaRPr lang="fr-FR" dirty="0"/>
          </a:p>
          <a:p>
            <a:endParaRPr lang="fr-FR" dirty="0"/>
          </a:p>
        </p:txBody>
      </p:sp>
    </p:spTree>
    <p:extLst>
      <p:ext uri="{BB962C8B-B14F-4D97-AF65-F5344CB8AC3E}">
        <p14:creationId xmlns:p14="http://schemas.microsoft.com/office/powerpoint/2010/main" val="375478902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06D42A-3B9E-43D3-96DC-36C0A4C60CA9}"/>
              </a:ext>
            </a:extLst>
          </p:cNvPr>
          <p:cNvSpPr>
            <a:spLocks noGrp="1"/>
          </p:cNvSpPr>
          <p:nvPr>
            <p:ph type="title"/>
          </p:nvPr>
        </p:nvSpPr>
        <p:spPr/>
        <p:txBody>
          <a:bodyPr/>
          <a:lstStyle/>
          <a:p>
            <a:r>
              <a:rPr lang="fr-FR" dirty="0"/>
              <a:t>F1</a:t>
            </a:r>
          </a:p>
        </p:txBody>
      </p:sp>
      <p:sp>
        <p:nvSpPr>
          <p:cNvPr id="3" name="Espace réservé du contenu 2">
            <a:extLst>
              <a:ext uri="{FF2B5EF4-FFF2-40B4-BE49-F238E27FC236}">
                <a16:creationId xmlns:a16="http://schemas.microsoft.com/office/drawing/2014/main" id="{1A9F2725-0FC6-4E9B-A045-7172BE488139}"/>
              </a:ext>
            </a:extLst>
          </p:cNvPr>
          <p:cNvSpPr>
            <a:spLocks noGrp="1"/>
          </p:cNvSpPr>
          <p:nvPr>
            <p:ph sz="quarter" idx="13"/>
          </p:nvPr>
        </p:nvSpPr>
        <p:spPr/>
        <p:txBody>
          <a:bodyPr>
            <a:normAutofit/>
          </a:bodyPr>
          <a:lstStyle/>
          <a:p>
            <a:r>
              <a:rPr lang="fr-FR" dirty="0"/>
              <a:t>Quand l'utiliser ?</a:t>
            </a:r>
          </a:p>
          <a:p>
            <a:pPr lvl="1"/>
            <a:r>
              <a:rPr lang="fr-FR" dirty="0"/>
              <a:t>Pratiquement dans tous les problèmes de classification binaire où l'on se soucie davantage de la classe positive. </a:t>
            </a:r>
          </a:p>
          <a:p>
            <a:pPr lvl="1"/>
            <a:r>
              <a:rPr lang="fr-FR" dirty="0"/>
              <a:t>Elle peut être facilement expliquée aux parties prenantes, ce qui, dans de nombreux cas, peut être un facteur décisif. </a:t>
            </a:r>
          </a:p>
        </p:txBody>
      </p:sp>
    </p:spTree>
    <p:extLst>
      <p:ext uri="{BB962C8B-B14F-4D97-AF65-F5344CB8AC3E}">
        <p14:creationId xmlns:p14="http://schemas.microsoft.com/office/powerpoint/2010/main" val="257281836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AAE278-68F0-4307-A9F5-E243F9B74F47}"/>
              </a:ext>
            </a:extLst>
          </p:cNvPr>
          <p:cNvSpPr>
            <a:spLocks noGrp="1"/>
          </p:cNvSpPr>
          <p:nvPr>
            <p:ph type="title"/>
          </p:nvPr>
        </p:nvSpPr>
        <p:spPr/>
        <p:txBody>
          <a:bodyPr/>
          <a:lstStyle/>
          <a:p>
            <a:r>
              <a:rPr lang="fr-FR" dirty="0" err="1"/>
              <a:t>Accuracy</a:t>
            </a:r>
            <a:endParaRPr lang="fr-FR" dirty="0"/>
          </a:p>
        </p:txBody>
      </p:sp>
      <p:sp>
        <p:nvSpPr>
          <p:cNvPr id="3" name="Espace réservé du contenu 2">
            <a:extLst>
              <a:ext uri="{FF2B5EF4-FFF2-40B4-BE49-F238E27FC236}">
                <a16:creationId xmlns:a16="http://schemas.microsoft.com/office/drawing/2014/main" id="{9DCB9783-4B8E-43CD-8F94-307BDE44318D}"/>
              </a:ext>
            </a:extLst>
          </p:cNvPr>
          <p:cNvSpPr>
            <a:spLocks noGrp="1"/>
          </p:cNvSpPr>
          <p:nvPr>
            <p:ph sz="quarter" idx="13"/>
          </p:nvPr>
        </p:nvSpPr>
        <p:spPr/>
        <p:txBody>
          <a:bodyPr>
            <a:normAutofit lnSpcReduction="10000"/>
          </a:bodyPr>
          <a:lstStyle/>
          <a:p>
            <a:r>
              <a:rPr lang="fr-FR" dirty="0"/>
              <a:t>Quand cela a-t-il un sens de l'utiliser ? </a:t>
            </a:r>
          </a:p>
          <a:p>
            <a:pPr lvl="1"/>
            <a:r>
              <a:rPr lang="fr-FR" dirty="0"/>
              <a:t>Lorsque votre problème est équilibré, l'utilisation de la précision est généralement un bon début. Un avantage supplémentaire est qu'il est vraiment facile de l'expliquer aux parties prenantes non techniques de votre projet.</a:t>
            </a:r>
          </a:p>
          <a:p>
            <a:pPr lvl="1"/>
            <a:r>
              <a:rPr lang="fr-FR" dirty="0"/>
              <a:t>Lorsque chaque classe a la même importance pour vous.</a:t>
            </a:r>
          </a:p>
        </p:txBody>
      </p:sp>
    </p:spTree>
    <p:extLst>
      <p:ext uri="{BB962C8B-B14F-4D97-AF65-F5344CB8AC3E}">
        <p14:creationId xmlns:p14="http://schemas.microsoft.com/office/powerpoint/2010/main" val="343105586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009B60-BB9A-4D2D-B044-7D861DF847E6}"/>
              </a:ext>
            </a:extLst>
          </p:cNvPr>
          <p:cNvSpPr>
            <a:spLocks noGrp="1"/>
          </p:cNvSpPr>
          <p:nvPr>
            <p:ph type="title"/>
          </p:nvPr>
        </p:nvSpPr>
        <p:spPr/>
        <p:txBody>
          <a:bodyPr/>
          <a:lstStyle/>
          <a:p>
            <a:r>
              <a:rPr lang="fr-FR" dirty="0" err="1"/>
              <a:t>Accuracy</a:t>
            </a:r>
            <a:endParaRPr lang="fr-FR" dirty="0"/>
          </a:p>
        </p:txBody>
      </p:sp>
      <p:sp>
        <p:nvSpPr>
          <p:cNvPr id="3" name="Espace réservé du contenu 2">
            <a:extLst>
              <a:ext uri="{FF2B5EF4-FFF2-40B4-BE49-F238E27FC236}">
                <a16:creationId xmlns:a16="http://schemas.microsoft.com/office/drawing/2014/main" id="{77954C35-73EB-4708-BD2C-5E82D4AFB57A}"/>
              </a:ext>
            </a:extLst>
          </p:cNvPr>
          <p:cNvSpPr>
            <a:spLocks noGrp="1"/>
          </p:cNvSpPr>
          <p:nvPr>
            <p:ph sz="quarter" idx="13"/>
          </p:nvPr>
        </p:nvSpPr>
        <p:spPr/>
        <p:txBody>
          <a:bodyPr/>
          <a:lstStyle/>
          <a:p>
            <a:r>
              <a:rPr lang="fr-FR" dirty="0"/>
              <a:t>Vous  </a:t>
            </a:r>
            <a:r>
              <a:rPr lang="fr-FR" b="1" dirty="0"/>
              <a:t>ne devriez pas utiliser l’exactitude sur des problèmes déséquilibrés</a:t>
            </a:r>
            <a:r>
              <a:rPr lang="fr-FR" dirty="0"/>
              <a:t> . </a:t>
            </a:r>
          </a:p>
          <a:p>
            <a:r>
              <a:rPr lang="fr-FR" dirty="0"/>
              <a:t>Il est facile d'obtenir un score de précision élevé en classant simplement toutes les observations dans la classe majoritaire.</a:t>
            </a:r>
          </a:p>
        </p:txBody>
      </p:sp>
    </p:spTree>
    <p:extLst>
      <p:ext uri="{BB962C8B-B14F-4D97-AF65-F5344CB8AC3E}">
        <p14:creationId xmlns:p14="http://schemas.microsoft.com/office/powerpoint/2010/main" val="383324534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E9A81F-C077-4EC9-B668-E4D9B2FC02D1}"/>
              </a:ext>
            </a:extLst>
          </p:cNvPr>
          <p:cNvSpPr>
            <a:spLocks noGrp="1"/>
          </p:cNvSpPr>
          <p:nvPr>
            <p:ph type="title"/>
          </p:nvPr>
        </p:nvSpPr>
        <p:spPr/>
        <p:txBody>
          <a:bodyPr/>
          <a:lstStyle/>
          <a:p>
            <a:r>
              <a:rPr lang="fr-FR" dirty="0"/>
              <a:t>Score ROC AUC</a:t>
            </a:r>
          </a:p>
        </p:txBody>
      </p:sp>
      <p:sp>
        <p:nvSpPr>
          <p:cNvPr id="3" name="Espace réservé du contenu 2">
            <a:extLst>
              <a:ext uri="{FF2B5EF4-FFF2-40B4-BE49-F238E27FC236}">
                <a16:creationId xmlns:a16="http://schemas.microsoft.com/office/drawing/2014/main" id="{182DA5DB-993D-4FD6-9809-12158B0E53BD}"/>
              </a:ext>
            </a:extLst>
          </p:cNvPr>
          <p:cNvSpPr>
            <a:spLocks noGrp="1"/>
          </p:cNvSpPr>
          <p:nvPr>
            <p:ph sz="quarter" idx="13"/>
          </p:nvPr>
        </p:nvSpPr>
        <p:spPr/>
        <p:txBody>
          <a:bodyPr>
            <a:normAutofit fontScale="85000" lnSpcReduction="10000"/>
          </a:bodyPr>
          <a:lstStyle/>
          <a:p>
            <a:r>
              <a:rPr lang="fr-FR" dirty="0"/>
              <a:t>AUC signifie aire sous la courbe, donc pour parler du score ROC AUC, nous devons d'abord définir la courbe ROC. </a:t>
            </a:r>
          </a:p>
          <a:p>
            <a:pPr lvl="1"/>
            <a:r>
              <a:rPr lang="fr-FR" dirty="0"/>
              <a:t>Il s'agit d'un graphique qui visualise le compromis entre le taux de vrais positifs (TPR) et le taux de faux positifs (FPR). Fondamentalement, pour chaque seuil, nous calculons le TPR et le FPR et les reportons sur un graphique.</a:t>
            </a:r>
          </a:p>
          <a:p>
            <a:pPr lvl="1"/>
            <a:r>
              <a:rPr lang="fr-FR" dirty="0"/>
              <a:t>Bien sûr, plus le TPR est élevé et plus le FPR est faible pour chaque seuil, mieux c'est, et donc les classifieurs dont les courbes se situent plus en haut à gauche sont meilleurs.</a:t>
            </a:r>
          </a:p>
        </p:txBody>
      </p:sp>
    </p:spTree>
    <p:extLst>
      <p:ext uri="{BB962C8B-B14F-4D97-AF65-F5344CB8AC3E}">
        <p14:creationId xmlns:p14="http://schemas.microsoft.com/office/powerpoint/2010/main" val="37264844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5F2071-A1D2-45CA-958A-304252014C00}"/>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AD2874F-AB10-4449-970D-0C4A1E356F6B}"/>
              </a:ext>
            </a:extLst>
          </p:cNvPr>
          <p:cNvSpPr>
            <a:spLocks noGrp="1"/>
          </p:cNvSpPr>
          <p:nvPr>
            <p:ph sz="quarter" idx="13"/>
          </p:nvPr>
        </p:nvSpPr>
        <p:spPr/>
        <p:txBody>
          <a:bodyPr/>
          <a:lstStyle/>
          <a:p>
            <a:endParaRPr lang="fr-FR"/>
          </a:p>
        </p:txBody>
      </p:sp>
      <p:pic>
        <p:nvPicPr>
          <p:cNvPr id="89090" name="Picture 2" descr="roc curve">
            <a:extLst>
              <a:ext uri="{FF2B5EF4-FFF2-40B4-BE49-F238E27FC236}">
                <a16:creationId xmlns:a16="http://schemas.microsoft.com/office/drawing/2014/main" id="{8D9C543C-112F-4479-A0EE-1C83CE0AB28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0107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DAE378-BF45-423C-BE85-7DA47245EBB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CA5E05B-06BE-47F7-A47F-271EF2CA52A0}"/>
              </a:ext>
            </a:extLst>
          </p:cNvPr>
          <p:cNvSpPr>
            <a:spLocks noGrp="1"/>
          </p:cNvSpPr>
          <p:nvPr>
            <p:ph sz="quarter" idx="13"/>
          </p:nvPr>
        </p:nvSpPr>
        <p:spPr>
          <a:xfrm>
            <a:off x="609600" y="1352550"/>
            <a:ext cx="3962400" cy="3595464"/>
          </a:xfrm>
        </p:spPr>
        <p:txBody>
          <a:bodyPr>
            <a:normAutofit fontScale="92500"/>
          </a:bodyPr>
          <a:lstStyle/>
          <a:p>
            <a:r>
              <a:rPr lang="fr-FR" sz="2400" dirty="0"/>
              <a:t>Mathématiquement, il est calculé par aire sous la courbe de </a:t>
            </a:r>
            <a:r>
              <a:rPr lang="fr-FR" sz="2400" dirty="0">
                <a:solidFill>
                  <a:schemeClr val="tx2"/>
                </a:solidFill>
              </a:rPr>
              <a:t>sensibilité</a:t>
            </a:r>
            <a:r>
              <a:rPr lang="fr-FR" sz="2400" dirty="0"/>
              <a:t> (TPR) vs FPR (</a:t>
            </a:r>
            <a:r>
              <a:rPr lang="fr-FR" sz="2400" dirty="0">
                <a:solidFill>
                  <a:schemeClr val="tx2"/>
                </a:solidFill>
              </a:rPr>
              <a:t>1-spécificité</a:t>
            </a:r>
            <a:r>
              <a:rPr lang="fr-FR" sz="2400" dirty="0"/>
              <a:t>). </a:t>
            </a:r>
          </a:p>
          <a:p>
            <a:r>
              <a:rPr lang="fr-FR" sz="2400" dirty="0"/>
              <a:t>Idéalement, nous aimerions avoir une sensibilité et une spécificité élevées, mais dans les scénarios du monde réel, il y a toujours un compromis entre sensibilité et spécificité.</a:t>
            </a:r>
          </a:p>
        </p:txBody>
      </p:sp>
      <p:pic>
        <p:nvPicPr>
          <p:cNvPr id="93186" name="Picture 2" descr="https://cdn-images-1.medium.com/max/800/1*bGf43h_VZ7m7FQAAgtwusw.png">
            <a:extLst>
              <a:ext uri="{FF2B5EF4-FFF2-40B4-BE49-F238E27FC236}">
                <a16:creationId xmlns:a16="http://schemas.microsoft.com/office/drawing/2014/main" id="{36C7C963-FB33-4C99-AD60-0ED80C7B489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95664" y="1377501"/>
            <a:ext cx="3967336" cy="3656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25330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8723D2-8380-4F92-AC23-281D4B335477}"/>
              </a:ext>
            </a:extLst>
          </p:cNvPr>
          <p:cNvSpPr>
            <a:spLocks noGrp="1"/>
          </p:cNvSpPr>
          <p:nvPr>
            <p:ph type="title"/>
          </p:nvPr>
        </p:nvSpPr>
        <p:spPr/>
        <p:txBody>
          <a:bodyPr/>
          <a:lstStyle/>
          <a:p>
            <a:r>
              <a:rPr lang="fr-FR" dirty="0"/>
              <a:t>ROC AUC</a:t>
            </a:r>
          </a:p>
        </p:txBody>
      </p:sp>
      <p:sp>
        <p:nvSpPr>
          <p:cNvPr id="3" name="Espace réservé du contenu 2">
            <a:extLst>
              <a:ext uri="{FF2B5EF4-FFF2-40B4-BE49-F238E27FC236}">
                <a16:creationId xmlns:a16="http://schemas.microsoft.com/office/drawing/2014/main" id="{AFE0CE6E-A012-4DE2-860F-9974C41AA85A}"/>
              </a:ext>
            </a:extLst>
          </p:cNvPr>
          <p:cNvSpPr>
            <a:spLocks noGrp="1"/>
          </p:cNvSpPr>
          <p:nvPr>
            <p:ph sz="quarter" idx="13"/>
          </p:nvPr>
        </p:nvSpPr>
        <p:spPr/>
        <p:txBody>
          <a:bodyPr/>
          <a:lstStyle/>
          <a:p>
            <a:r>
              <a:rPr lang="fr-FR" dirty="0"/>
              <a:t>Du point de vue de l'interprétation, elle est plus utile car elle nous indique que cette métrique montre à  </a:t>
            </a:r>
            <a:r>
              <a:rPr lang="fr-FR" b="1" dirty="0"/>
              <a:t>quel point votre modèle est bon pour classer les prédictions</a:t>
            </a:r>
            <a:r>
              <a:rPr lang="fr-FR" dirty="0"/>
              <a:t> . </a:t>
            </a:r>
          </a:p>
          <a:p>
            <a:r>
              <a:rPr lang="fr-FR" dirty="0"/>
              <a:t>Il vous indique quelle est la probabilité qu'une instance positive choisie au hasard soit mieux classée qu'une instance négative choisie au hasard.</a:t>
            </a:r>
          </a:p>
        </p:txBody>
      </p:sp>
    </p:spTree>
    <p:extLst>
      <p:ext uri="{BB962C8B-B14F-4D97-AF65-F5344CB8AC3E}">
        <p14:creationId xmlns:p14="http://schemas.microsoft.com/office/powerpoint/2010/main" val="3635516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TW" dirty="0"/>
              <a:t>What is machine learning?</a:t>
            </a:r>
            <a:endParaRPr lang="fr-FR" dirty="0"/>
          </a:p>
        </p:txBody>
      </p:sp>
      <p:sp>
        <p:nvSpPr>
          <p:cNvPr id="3" name="Espace réservé du contenu 2"/>
          <p:cNvSpPr>
            <a:spLocks noGrp="1"/>
          </p:cNvSpPr>
          <p:nvPr>
            <p:ph idx="1"/>
          </p:nvPr>
        </p:nvSpPr>
        <p:spPr/>
        <p:txBody>
          <a:bodyPr>
            <a:normAutofit fontScale="62500" lnSpcReduction="20000"/>
          </a:bodyPr>
          <a:lstStyle/>
          <a:p>
            <a:r>
              <a:t>Apprentissage automatique</a:t>
            </a:r>
          </a:p>
          <a:p>
            <a:pPr lvl="1"/>
            <a:r>
              <a:t>Etude d'algorithmes qui</a:t>
            </a:r>
          </a:p>
          <a:p>
            <a:pPr lvl="1"/>
            <a:r>
              <a:t>améliorer leurs performances</a:t>
            </a:r>
          </a:p>
          <a:p>
            <a:pPr lvl="1"/>
            <a:r>
              <a:t>à une tâche</a:t>
            </a:r>
          </a:p>
          <a:p>
            <a:pPr lvl="1"/>
            <a:r>
              <a:t>avec expérience</a:t>
            </a:r>
          </a:p>
          <a:p>
            <a:r>
              <a:t>Optimiser un critère de performance en utilisant des exemples de données ou une expérience passée.</a:t>
            </a:r>
          </a:p>
          <a:p>
            <a:r>
              <a:t>Rôle de la statistique: inférence à partir d'un échantillon</a:t>
            </a:r>
          </a:p>
          <a:p>
            <a:r>
              <a:t>Rôle de l'informatique: algorithmes efficaces pour</a:t>
            </a:r>
          </a:p>
          <a:p>
            <a:pPr lvl="1"/>
            <a:r>
              <a:t>Résoudre le problème d'optimisation</a:t>
            </a:r>
          </a:p>
          <a:p>
            <a:pPr lvl="1"/>
            <a:r>
              <a:t>Représenter et évaluer le modèle d'inférence</a:t>
            </a:r>
          </a:p>
          <a:p>
            <a:pPr lvl="1"/>
            <a:endParaRPr lang="fr-FR"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B0E8FA-E2C3-4D73-B2F0-A7CDA5EFDD82}"/>
              </a:ext>
            </a:extLst>
          </p:cNvPr>
          <p:cNvSpPr>
            <a:spLocks noGrp="1"/>
          </p:cNvSpPr>
          <p:nvPr>
            <p:ph type="title"/>
          </p:nvPr>
        </p:nvSpPr>
        <p:spPr/>
        <p:txBody>
          <a:bodyPr/>
          <a:lstStyle/>
          <a:p>
            <a:r>
              <a:rPr lang="fr-FR" dirty="0"/>
              <a:t>ROC AUC</a:t>
            </a:r>
          </a:p>
        </p:txBody>
      </p:sp>
      <p:sp>
        <p:nvSpPr>
          <p:cNvPr id="3" name="Espace réservé du contenu 2">
            <a:extLst>
              <a:ext uri="{FF2B5EF4-FFF2-40B4-BE49-F238E27FC236}">
                <a16:creationId xmlns:a16="http://schemas.microsoft.com/office/drawing/2014/main" id="{6BC9B1AD-FB14-4567-AC10-BDC121288382}"/>
              </a:ext>
            </a:extLst>
          </p:cNvPr>
          <p:cNvSpPr>
            <a:spLocks noGrp="1"/>
          </p:cNvSpPr>
          <p:nvPr>
            <p:ph sz="quarter" idx="13"/>
          </p:nvPr>
        </p:nvSpPr>
        <p:spPr/>
        <p:txBody>
          <a:bodyPr>
            <a:normAutofit fontScale="70000" lnSpcReduction="20000"/>
          </a:bodyPr>
          <a:lstStyle/>
          <a:p>
            <a:r>
              <a:rPr lang="fr-FR" dirty="0"/>
              <a:t>Vous devriez l'utiliser lorsque vous vous intéressez aux prédictions de classement et pas nécessairement à la production de probabilités bien calibrées.</a:t>
            </a:r>
          </a:p>
          <a:p>
            <a:r>
              <a:rPr lang="fr-FR" dirty="0"/>
              <a:t>Vous ne devriez pas l'utiliser lorsque vos données sont fortement déséquilibrées. L'intuition est la suivante : le taux de faux positifs pour les ensembles de données fortement déséquilibrés est réduit en raison d'un grand nombre de vrais négatifs.</a:t>
            </a:r>
          </a:p>
          <a:p>
            <a:r>
              <a:rPr lang="fr-FR" dirty="0"/>
              <a:t>Vous devriez l'utiliser lorsque vous vous souciez autant des classes positives que négatives. Elle prolonge naturellement la discussion sur les données déséquilibrées de la dernière section. Si nous nous préoccupons des vrais négatifs autant que des vrais positifs, il est tout à fait logique d'utiliser ROC AUC.</a:t>
            </a:r>
          </a:p>
        </p:txBody>
      </p:sp>
    </p:spTree>
    <p:extLst>
      <p:ext uri="{BB962C8B-B14F-4D97-AF65-F5344CB8AC3E}">
        <p14:creationId xmlns:p14="http://schemas.microsoft.com/office/powerpoint/2010/main" val="373689318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176DAC-F36A-44C3-8057-1D65D78F3222}"/>
              </a:ext>
            </a:extLst>
          </p:cNvPr>
          <p:cNvSpPr>
            <a:spLocks noGrp="1"/>
          </p:cNvSpPr>
          <p:nvPr>
            <p:ph type="title"/>
          </p:nvPr>
        </p:nvSpPr>
        <p:spPr/>
        <p:txBody>
          <a:bodyPr>
            <a:normAutofit/>
          </a:bodyPr>
          <a:lstStyle/>
          <a:p>
            <a:r>
              <a:rPr lang="fr-FR" dirty="0"/>
              <a:t>Log-Perte (</a:t>
            </a:r>
            <a:r>
              <a:rPr lang="fr-FR" b="1" dirty="0"/>
              <a:t>Log-</a:t>
            </a:r>
            <a:r>
              <a:rPr lang="fr-FR" b="1" dirty="0" err="1"/>
              <a:t>Loss</a:t>
            </a:r>
            <a:r>
              <a:rPr lang="fr-FR" b="1" dirty="0"/>
              <a:t>)</a:t>
            </a:r>
            <a:endParaRPr lang="fr-FR" dirty="0"/>
          </a:p>
        </p:txBody>
      </p:sp>
      <p:sp>
        <p:nvSpPr>
          <p:cNvPr id="3" name="Espace réservé du contenu 2">
            <a:extLst>
              <a:ext uri="{FF2B5EF4-FFF2-40B4-BE49-F238E27FC236}">
                <a16:creationId xmlns:a16="http://schemas.microsoft.com/office/drawing/2014/main" id="{A0ACB1A7-FCF2-435B-B7CF-8D9C6FBD2DC1}"/>
              </a:ext>
            </a:extLst>
          </p:cNvPr>
          <p:cNvSpPr>
            <a:spLocks noGrp="1"/>
          </p:cNvSpPr>
          <p:nvPr>
            <p:ph sz="quarter" idx="13"/>
          </p:nvPr>
        </p:nvSpPr>
        <p:spPr>
          <a:xfrm>
            <a:off x="609600" y="1352550"/>
            <a:ext cx="8153400" cy="3523456"/>
          </a:xfrm>
        </p:spPr>
        <p:txBody>
          <a:bodyPr>
            <a:normAutofit fontScale="92500" lnSpcReduction="10000"/>
          </a:bodyPr>
          <a:lstStyle/>
          <a:p>
            <a:r>
              <a:rPr lang="fr-FR" sz="2400" dirty="0"/>
              <a:t>La perte logarithmique est une mesure de précision qui intègre l'idée de confiance probabiliste donnée par l'expression suivante pour la classe binaire :</a:t>
            </a:r>
          </a:p>
          <a:p>
            <a:endParaRPr lang="fr-FR" sz="2400" dirty="0"/>
          </a:p>
          <a:p>
            <a:r>
              <a:rPr lang="fr-FR" sz="2400" dirty="0"/>
              <a:t>Il prend en compte l'incertitude de votre prédiction en fonction de sa variation par rapport à l'étiquette réelle. Dans le pire des cas, disons que vous avez prédit 0,5 pour toutes les observations. Ainsi, la perte de log deviendra -log(0,5) = 0,69. Par conséquent, nous pouvons dire que tout ce qui dépasse 0,6 est un très mauvais modèle compte tenu des probabilités réelles.</a:t>
            </a:r>
          </a:p>
        </p:txBody>
      </p:sp>
      <p:pic>
        <p:nvPicPr>
          <p:cNvPr id="94212" name="Picture 4" descr="https://cdn-images-1.medium.com/max/800/0*Uig_BbP8Pe1vd0q4.png">
            <a:extLst>
              <a:ext uri="{FF2B5EF4-FFF2-40B4-BE49-F238E27FC236}">
                <a16:creationId xmlns:a16="http://schemas.microsoft.com/office/drawing/2014/main" id="{E05041A9-3F66-456C-B914-3574BEF2675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31840" y="2211710"/>
            <a:ext cx="4734526" cy="36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26069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454468" y="289559"/>
            <a:ext cx="6235000" cy="775750"/>
          </a:xfrm>
          <a:prstGeom prst="rect">
            <a:avLst/>
          </a:prstGeom>
          <a:noFill/>
          <a:ln>
            <a:noFill/>
          </a:ln>
        </p:spPr>
        <p:txBody>
          <a:bodyPr vert="horz" lIns="76188" tIns="38083" rIns="76188" bIns="38083" anchor="t" anchorCtr="0">
            <a:noAutofit/>
          </a:bodyPr>
          <a:lstStyle/>
          <a:p>
            <a:pPr>
              <a:buSzPct val="25000"/>
            </a:pPr>
            <a:br>
              <a:rPr lang="en-US">
                <a:solidFill>
                  <a:srgbClr val="333333"/>
                </a:solidFill>
              </a:rPr>
            </a:br>
            <a:r>
              <a:rPr lang="en-US"/>
              <a:t>Training and Test Data</a:t>
            </a:r>
          </a:p>
        </p:txBody>
      </p:sp>
      <p:sp>
        <p:nvSpPr>
          <p:cNvPr id="149" name="Shape 149"/>
          <p:cNvSpPr txBox="1">
            <a:spLocks noGrp="1"/>
          </p:cNvSpPr>
          <p:nvPr>
            <p:ph type="body" idx="1"/>
          </p:nvPr>
        </p:nvSpPr>
        <p:spPr>
          <a:xfrm>
            <a:off x="1462878" y="1623880"/>
            <a:ext cx="6218000" cy="3209750"/>
          </a:xfrm>
          <a:prstGeom prst="rect">
            <a:avLst/>
          </a:prstGeom>
          <a:noFill/>
          <a:ln>
            <a:noFill/>
          </a:ln>
        </p:spPr>
        <p:txBody>
          <a:bodyPr vert="horz" lIns="76188" tIns="38083" rIns="76188" bIns="38083" anchor="t" anchorCtr="0">
            <a:noAutofit/>
          </a:bodyPr>
          <a:lstStyle/>
          <a:p>
            <a:pPr marL="236792" indent="-236792">
              <a:spcBef>
                <a:spcPts val="0"/>
              </a:spcBef>
              <a:spcAft>
                <a:spcPts val="0"/>
              </a:spcAft>
            </a:pPr>
            <a:r>
              <a:rPr lang="en-US"/>
              <a:t>Training Data</a:t>
            </a:r>
          </a:p>
          <a:p>
            <a:pPr marL="525176" lvl="1">
              <a:spcBef>
                <a:spcPts val="0"/>
              </a:spcBef>
              <a:spcAft>
                <a:spcPts val="0"/>
              </a:spcAft>
            </a:pPr>
            <a:r>
              <a:rPr lang="en-US"/>
              <a:t>data used to learn a model</a:t>
            </a:r>
          </a:p>
          <a:p>
            <a:pPr marL="236792">
              <a:spcBef>
                <a:spcPts val="0"/>
              </a:spcBef>
              <a:spcAft>
                <a:spcPts val="0"/>
              </a:spcAft>
            </a:pPr>
            <a:r>
              <a:rPr lang="en-US"/>
              <a:t>Test Data</a:t>
            </a:r>
          </a:p>
          <a:p>
            <a:pPr marL="525176" lvl="1">
              <a:spcBef>
                <a:spcPts val="0"/>
              </a:spcBef>
              <a:spcAft>
                <a:spcPts val="0"/>
              </a:spcAft>
            </a:pPr>
            <a:r>
              <a:rPr lang="en-US"/>
              <a:t>data used to assess the accuracy of model</a:t>
            </a:r>
          </a:p>
          <a:p>
            <a:pPr marL="0" indent="0">
              <a:spcBef>
                <a:spcPts val="0"/>
              </a:spcBef>
              <a:spcAft>
                <a:spcPts val="0"/>
              </a:spcAft>
              <a:buNone/>
            </a:pPr>
            <a:endParaRPr/>
          </a:p>
          <a:p>
            <a:pPr marL="236792">
              <a:spcBef>
                <a:spcPts val="0"/>
              </a:spcBef>
              <a:spcAft>
                <a:spcPts val="0"/>
              </a:spcAft>
            </a:pPr>
            <a:r>
              <a:rPr lang="en-US"/>
              <a:t>Overfitting</a:t>
            </a:r>
          </a:p>
          <a:p>
            <a:pPr marL="525176" lvl="1">
              <a:spcBef>
                <a:spcPts val="0"/>
              </a:spcBef>
              <a:spcAft>
                <a:spcPts val="0"/>
              </a:spcAft>
            </a:pPr>
            <a:r>
              <a:rPr lang="en-US"/>
              <a:t>Model performs well on training data but poorly on test data</a:t>
            </a:r>
          </a:p>
          <a:p>
            <a:pPr marL="236792" indent="-236792">
              <a:spcBef>
                <a:spcPts val="375"/>
              </a:spcBef>
              <a:spcAft>
                <a:spcPts val="0"/>
              </a:spcAft>
              <a:buNone/>
            </a:pPr>
            <a:endParaRPr>
              <a:solidFill>
                <a:srgbClr val="6F6F6F"/>
              </a:solidFill>
            </a:endParaRPr>
          </a:p>
          <a:p>
            <a:pPr marL="236792" indent="-236792">
              <a:spcBef>
                <a:spcPts val="375"/>
              </a:spcBef>
              <a:spcAft>
                <a:spcPts val="0"/>
              </a:spcAft>
              <a:buNone/>
            </a:pPr>
            <a:endParaRPr>
              <a:solidFill>
                <a:srgbClr val="6F6F6F"/>
              </a:solidFill>
            </a:endParaRPr>
          </a:p>
          <a:p>
            <a:pPr marL="236792" indent="-236792">
              <a:spcBef>
                <a:spcPts val="375"/>
              </a:spcBef>
              <a:spcAft>
                <a:spcPts val="0"/>
              </a:spcAft>
              <a:buNone/>
            </a:pPr>
            <a:endParaRPr>
              <a:solidFill>
                <a:srgbClr val="6F6F6F"/>
              </a:solidFill>
            </a:endParaRPr>
          </a:p>
          <a:p>
            <a:pPr marL="0" indent="-95246">
              <a:spcBef>
                <a:spcPts val="375"/>
              </a:spcBef>
              <a:spcAft>
                <a:spcPts val="0"/>
              </a:spcAft>
              <a:buNone/>
            </a:pPr>
            <a:endParaRPr>
              <a:solidFill>
                <a:srgbClr val="6F6F6F"/>
              </a:solidFill>
            </a:endParaRPr>
          </a:p>
        </p:txBody>
      </p:sp>
      <p:pic>
        <p:nvPicPr>
          <p:cNvPr id="150" name="Shape 15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699792" y="3228755"/>
            <a:ext cx="3099393" cy="1859625"/>
          </a:xfrm>
          <a:prstGeom prst="rect">
            <a:avLst/>
          </a:prstGeom>
          <a:noFill/>
          <a:ln>
            <a:noFill/>
          </a:ln>
        </p:spPr>
      </p:pic>
    </p:spTree>
    <p:extLst>
      <p:ext uri="{BB962C8B-B14F-4D97-AF65-F5344CB8AC3E}">
        <p14:creationId xmlns:p14="http://schemas.microsoft.com/office/powerpoint/2010/main" val="3898840577"/>
      </p:ext>
    </p:extLst>
  </p:cSld>
  <p:clrMapOvr>
    <a:masterClrMapping/>
  </p:clrMapOvr>
  <p:transition spd="med">
    <p:fade/>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845B69-8D30-41E9-B142-C6AEE6B74367}"/>
              </a:ext>
            </a:extLst>
          </p:cNvPr>
          <p:cNvSpPr>
            <a:spLocks noGrp="1"/>
          </p:cNvSpPr>
          <p:nvPr>
            <p:ph type="title"/>
          </p:nvPr>
        </p:nvSpPr>
        <p:spPr/>
        <p:txBody>
          <a:bodyPr/>
          <a:lstStyle/>
          <a:p>
            <a:r>
              <a:rPr lang="fr-FR" dirty="0"/>
              <a:t>Exemple </a:t>
            </a:r>
          </a:p>
        </p:txBody>
      </p:sp>
      <p:sp>
        <p:nvSpPr>
          <p:cNvPr id="3" name="Espace réservé du contenu 2">
            <a:extLst>
              <a:ext uri="{FF2B5EF4-FFF2-40B4-BE49-F238E27FC236}">
                <a16:creationId xmlns:a16="http://schemas.microsoft.com/office/drawing/2014/main" id="{961FE926-6573-454E-B36F-545A514AACEC}"/>
              </a:ext>
            </a:extLst>
          </p:cNvPr>
          <p:cNvSpPr>
            <a:spLocks noGrp="1"/>
          </p:cNvSpPr>
          <p:nvPr>
            <p:ph sz="quarter" idx="13"/>
          </p:nvPr>
        </p:nvSpPr>
        <p:spPr>
          <a:xfrm>
            <a:off x="609600" y="3103935"/>
            <a:ext cx="8153400" cy="1898253"/>
          </a:xfrm>
        </p:spPr>
        <p:txBody>
          <a:bodyPr>
            <a:normAutofit lnSpcReduction="10000"/>
          </a:bodyPr>
          <a:lstStyle/>
          <a:p>
            <a:r>
              <a:rPr lang="fr-FR" sz="2400" dirty="0"/>
              <a:t>Considérons le cas 1 (données équilibrées), il semble que le modèle 1 fasse un meilleur travail en prédisant les </a:t>
            </a:r>
            <a:r>
              <a:rPr lang="fr-FR" sz="2400" dirty="0">
                <a:solidFill>
                  <a:schemeClr val="tx2"/>
                </a:solidFill>
              </a:rPr>
              <a:t>probabilités absolues</a:t>
            </a:r>
            <a:r>
              <a:rPr lang="fr-FR" sz="2400" dirty="0"/>
              <a:t> alors que le modèle 2 fonctionne mieux en classant les observations selon leurs véritables étiquettes. Vérifions avec le score réel :</a:t>
            </a:r>
          </a:p>
        </p:txBody>
      </p:sp>
      <p:pic>
        <p:nvPicPr>
          <p:cNvPr id="95234" name="Picture 2" descr="https://cdn-images-1.medium.com/max/1000/1*eAMQPdcY4XY_ILyECG0x3Q.png">
            <a:extLst>
              <a:ext uri="{FF2B5EF4-FFF2-40B4-BE49-F238E27FC236}">
                <a16:creationId xmlns:a16="http://schemas.microsoft.com/office/drawing/2014/main" id="{D232EBA2-07B7-4796-B681-C6FCB36BDB6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05" y="1352550"/>
            <a:ext cx="9144000" cy="173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3570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521B0E-B6E9-4462-9348-5ADCDB9A3F50}"/>
              </a:ext>
            </a:extLst>
          </p:cNvPr>
          <p:cNvSpPr>
            <a:spLocks noGrp="1"/>
          </p:cNvSpPr>
          <p:nvPr>
            <p:ph type="title"/>
          </p:nvPr>
        </p:nvSpPr>
        <p:spPr/>
        <p:txBody>
          <a:bodyPr/>
          <a:lstStyle/>
          <a:p>
            <a:r>
              <a:rPr lang="fr-FR" dirty="0"/>
              <a:t>Exemple </a:t>
            </a:r>
          </a:p>
        </p:txBody>
      </p:sp>
      <p:sp>
        <p:nvSpPr>
          <p:cNvPr id="3" name="Espace réservé du contenu 2">
            <a:extLst>
              <a:ext uri="{FF2B5EF4-FFF2-40B4-BE49-F238E27FC236}">
                <a16:creationId xmlns:a16="http://schemas.microsoft.com/office/drawing/2014/main" id="{8C9BF430-BB44-4843-BA3D-E3DFBA563CE4}"/>
              </a:ext>
            </a:extLst>
          </p:cNvPr>
          <p:cNvSpPr>
            <a:spLocks noGrp="1"/>
          </p:cNvSpPr>
          <p:nvPr>
            <p:ph sz="quarter" idx="13"/>
          </p:nvPr>
        </p:nvSpPr>
        <p:spPr/>
        <p:txBody>
          <a:bodyPr/>
          <a:lstStyle/>
          <a:p>
            <a:endParaRPr lang="fr-FR"/>
          </a:p>
        </p:txBody>
      </p:sp>
      <p:pic>
        <p:nvPicPr>
          <p:cNvPr id="96258" name="Picture 2" descr="https://cdn-images-1.medium.com/max/800/1*3krjPgP3CzFC8wXPPyoGxg.png">
            <a:extLst>
              <a:ext uri="{FF2B5EF4-FFF2-40B4-BE49-F238E27FC236}">
                <a16:creationId xmlns:a16="http://schemas.microsoft.com/office/drawing/2014/main" id="{39571991-E8D8-4AFF-9686-948C8AF680B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9995" y="3219822"/>
            <a:ext cx="7620000" cy="1724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cdn-images-1.medium.com/max/1000/1*eAMQPdcY4XY_ILyECG0x3Q.png">
            <a:extLst>
              <a:ext uri="{FF2B5EF4-FFF2-40B4-BE49-F238E27FC236}">
                <a16:creationId xmlns:a16="http://schemas.microsoft.com/office/drawing/2014/main" id="{D0F94F03-4D08-4DF1-ADFC-EEA0FC0CA4A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05" y="1352550"/>
            <a:ext cx="9144000" cy="173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7698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37F988-7171-4641-B5A4-63BC8BBBC8FA}"/>
              </a:ext>
            </a:extLst>
          </p:cNvPr>
          <p:cNvSpPr>
            <a:spLocks noGrp="1"/>
          </p:cNvSpPr>
          <p:nvPr>
            <p:ph type="title"/>
          </p:nvPr>
        </p:nvSpPr>
        <p:spPr/>
        <p:txBody>
          <a:bodyPr/>
          <a:lstStyle/>
          <a:p>
            <a:r>
              <a:rPr lang="fr-FR" dirty="0"/>
              <a:t>Exemple </a:t>
            </a:r>
          </a:p>
        </p:txBody>
      </p:sp>
      <p:sp>
        <p:nvSpPr>
          <p:cNvPr id="3" name="Espace réservé du contenu 2">
            <a:extLst>
              <a:ext uri="{FF2B5EF4-FFF2-40B4-BE49-F238E27FC236}">
                <a16:creationId xmlns:a16="http://schemas.microsoft.com/office/drawing/2014/main" id="{D74C1CEB-7FF3-4B5A-96DA-B36AA738DE83}"/>
              </a:ext>
            </a:extLst>
          </p:cNvPr>
          <p:cNvSpPr>
            <a:spLocks noGrp="1"/>
          </p:cNvSpPr>
          <p:nvPr>
            <p:ph sz="quarter" idx="13"/>
          </p:nvPr>
        </p:nvSpPr>
        <p:spPr/>
        <p:txBody>
          <a:bodyPr>
            <a:normAutofit fontScale="55000" lnSpcReduction="20000"/>
          </a:bodyPr>
          <a:lstStyle/>
          <a:p>
            <a:r>
              <a:rPr lang="fr-FR" dirty="0"/>
              <a:t>Si vous considérez la perte de log, le modèle 2 est le pire en donnant une valeur élevée de perte de log car les probabilités absolues ont une grande différence par rapport aux étiquettes réelles. </a:t>
            </a:r>
          </a:p>
          <a:p>
            <a:r>
              <a:rPr lang="fr-FR" dirty="0"/>
              <a:t>Mais cela est en désaccord complet avec le score F1 et AUC, selon lequel le modèle 2 a une précision de 100%. De plus, noter qu'avec des seuils différents, le score F1 change et préfère le modèle 1 au modèle 2 pour un seuil par défaut de 0,5.</a:t>
            </a:r>
          </a:p>
          <a:p>
            <a:endParaRPr lang="fr-FR" dirty="0"/>
          </a:p>
          <a:p>
            <a:r>
              <a:rPr lang="fr-FR" dirty="0"/>
              <a:t>Inférences tirées de l'exemple ci-dessus (équilibré) :</a:t>
            </a:r>
          </a:p>
          <a:p>
            <a:pPr lvl="1"/>
            <a:r>
              <a:rPr lang="fr-FR" dirty="0"/>
              <a:t>Si vous vous souciez de la différence probabiliste absolue, optez pour la perte de log</a:t>
            </a:r>
          </a:p>
          <a:p>
            <a:pPr lvl="1"/>
            <a:r>
              <a:rPr lang="fr-FR" dirty="0"/>
              <a:t>Si vous ne vous souciez que de la prédiction de classe finale et que vous ne voulez pas régler le seuil, optez pour le score AUC</a:t>
            </a:r>
          </a:p>
          <a:p>
            <a:pPr lvl="1"/>
            <a:r>
              <a:rPr lang="fr-FR" dirty="0"/>
              <a:t>Le score F1 est sensible au seuil et vous voudriez le régler d'abord avant de comparer les modèles</a:t>
            </a:r>
          </a:p>
        </p:txBody>
      </p:sp>
    </p:spTree>
    <p:extLst>
      <p:ext uri="{BB962C8B-B14F-4D97-AF65-F5344CB8AC3E}">
        <p14:creationId xmlns:p14="http://schemas.microsoft.com/office/powerpoint/2010/main" val="322027397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23F075-9CF6-4236-BD56-CE181EAB376E}"/>
              </a:ext>
            </a:extLst>
          </p:cNvPr>
          <p:cNvSpPr>
            <a:spLocks noGrp="1"/>
          </p:cNvSpPr>
          <p:nvPr>
            <p:ph type="title"/>
          </p:nvPr>
        </p:nvSpPr>
        <p:spPr/>
        <p:txBody>
          <a:bodyPr/>
          <a:lstStyle/>
          <a:p>
            <a:r>
              <a:rPr lang="fr-FR" dirty="0"/>
              <a:t>Exemple 2</a:t>
            </a:r>
          </a:p>
        </p:txBody>
      </p:sp>
      <p:sp>
        <p:nvSpPr>
          <p:cNvPr id="3" name="Espace réservé du contenu 2">
            <a:extLst>
              <a:ext uri="{FF2B5EF4-FFF2-40B4-BE49-F238E27FC236}">
                <a16:creationId xmlns:a16="http://schemas.microsoft.com/office/drawing/2014/main" id="{DA4A9107-2FC8-4C73-970B-97889A560E50}"/>
              </a:ext>
            </a:extLst>
          </p:cNvPr>
          <p:cNvSpPr>
            <a:spLocks noGrp="1"/>
          </p:cNvSpPr>
          <p:nvPr>
            <p:ph sz="quarter" idx="13"/>
          </p:nvPr>
        </p:nvSpPr>
        <p:spPr/>
        <p:txBody>
          <a:bodyPr/>
          <a:lstStyle/>
          <a:p>
            <a:endParaRPr lang="fr-FR" dirty="0"/>
          </a:p>
        </p:txBody>
      </p:sp>
      <p:pic>
        <p:nvPicPr>
          <p:cNvPr id="97282" name="Picture 2" descr="https://cdn-images-1.medium.com/max/1000/1*y0HGMoO2TTn9gVUtiXC4NA.png">
            <a:extLst>
              <a:ext uri="{FF2B5EF4-FFF2-40B4-BE49-F238E27FC236}">
                <a16:creationId xmlns:a16="http://schemas.microsoft.com/office/drawing/2014/main" id="{89D8B0E1-522E-459A-8A91-934365C9FDB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281728"/>
            <a:ext cx="9144000" cy="1792287"/>
          </a:xfrm>
          <a:prstGeom prst="rect">
            <a:avLst/>
          </a:prstGeom>
          <a:noFill/>
          <a:extLst>
            <a:ext uri="{909E8E84-426E-40DD-AFC4-6F175D3DCCD1}">
              <a14:hiddenFill xmlns:a14="http://schemas.microsoft.com/office/drawing/2010/main">
                <a:solidFill>
                  <a:srgbClr val="FFFFFF"/>
                </a:solidFill>
              </a14:hiddenFill>
            </a:ext>
          </a:extLst>
        </p:spPr>
      </p:pic>
      <p:pic>
        <p:nvPicPr>
          <p:cNvPr id="97284" name="Picture 4" descr="https://cdn-images-1.medium.com/max/800/1*Wt-9kZJ5NT3RA6qS1tyBdA.png">
            <a:extLst>
              <a:ext uri="{FF2B5EF4-FFF2-40B4-BE49-F238E27FC236}">
                <a16:creationId xmlns:a16="http://schemas.microsoft.com/office/drawing/2014/main" id="{9E1BB43E-641B-46F3-9E33-E3B834DD309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85548" y="3144837"/>
            <a:ext cx="5586444" cy="1389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6E91883-CD9C-4F3B-AA75-F259F34F526C}"/>
              </a:ext>
            </a:extLst>
          </p:cNvPr>
          <p:cNvSpPr/>
          <p:nvPr/>
        </p:nvSpPr>
        <p:spPr>
          <a:xfrm>
            <a:off x="4499992" y="174231"/>
            <a:ext cx="4572000" cy="769441"/>
          </a:xfrm>
          <a:prstGeom prst="rect">
            <a:avLst/>
          </a:prstGeom>
        </p:spPr>
        <p:txBody>
          <a:bodyPr>
            <a:spAutoFit/>
          </a:bodyPr>
          <a:lstStyle/>
          <a:p>
            <a:r>
              <a:rPr lang="fr-FR" sz="1100" dirty="0">
                <a:solidFill>
                  <a:srgbClr val="111111"/>
                </a:solidFill>
                <a:latin typeface="Open Sans"/>
              </a:rPr>
              <a:t>Il est clair que la perte de log échoue dans ce cas car, selon la perte de log, les deux modèles fonctionnent de la même manière. En effet, la fonction de perte de log est symétrique et ne fait pas de différence entre les classes.</a:t>
            </a:r>
            <a:endParaRPr lang="fr-FR" sz="1100" dirty="0"/>
          </a:p>
        </p:txBody>
      </p:sp>
      <p:sp>
        <p:nvSpPr>
          <p:cNvPr id="5" name="Rectangle 4">
            <a:extLst>
              <a:ext uri="{FF2B5EF4-FFF2-40B4-BE49-F238E27FC236}">
                <a16:creationId xmlns:a16="http://schemas.microsoft.com/office/drawing/2014/main" id="{E459A2AB-267A-47BD-BBC6-C0A8232E7F6D}"/>
              </a:ext>
            </a:extLst>
          </p:cNvPr>
          <p:cNvSpPr/>
          <p:nvPr/>
        </p:nvSpPr>
        <p:spPr>
          <a:xfrm>
            <a:off x="72008" y="3466026"/>
            <a:ext cx="3371248" cy="1384995"/>
          </a:xfrm>
          <a:prstGeom prst="rect">
            <a:avLst/>
          </a:prstGeom>
        </p:spPr>
        <p:txBody>
          <a:bodyPr wrap="square">
            <a:spAutoFit/>
          </a:bodyPr>
          <a:lstStyle/>
          <a:p>
            <a:r>
              <a:rPr lang="fr-FR" sz="1400" dirty="0">
                <a:solidFill>
                  <a:srgbClr val="111111"/>
                </a:solidFill>
                <a:latin typeface="Open Sans"/>
              </a:rPr>
              <a:t>Le score F1 et le score ROC-AUC s'en sortent mieux en préférant le </a:t>
            </a:r>
            <a:r>
              <a:rPr lang="fr-FR" sz="1400" b="1" dirty="0">
                <a:solidFill>
                  <a:srgbClr val="111111"/>
                </a:solidFill>
                <a:latin typeface="Open Sans"/>
              </a:rPr>
              <a:t>modèle 2</a:t>
            </a:r>
            <a:r>
              <a:rPr lang="fr-FR" sz="1400" dirty="0">
                <a:solidFill>
                  <a:srgbClr val="111111"/>
                </a:solidFill>
                <a:latin typeface="Open Sans"/>
              </a:rPr>
              <a:t> au modèle 1. Nous pouvons donc utiliser ces deux méthodes pour les classes déséquilibré</a:t>
            </a:r>
          </a:p>
          <a:p>
            <a:r>
              <a:rPr lang="fr-FR" sz="1400" b="1" dirty="0">
                <a:solidFill>
                  <a:srgbClr val="111111"/>
                </a:solidFill>
                <a:latin typeface="Open Sans"/>
              </a:rPr>
              <a:t>Mais…..</a:t>
            </a:r>
            <a:endParaRPr lang="fr-FR" sz="1400" b="1" dirty="0"/>
          </a:p>
        </p:txBody>
      </p:sp>
    </p:spTree>
    <p:extLst>
      <p:ext uri="{BB962C8B-B14F-4D97-AF65-F5344CB8AC3E}">
        <p14:creationId xmlns:p14="http://schemas.microsoft.com/office/powerpoint/2010/main" val="94975211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59B818-1D7A-442A-A8F0-7F05B1D18875}"/>
              </a:ext>
            </a:extLst>
          </p:cNvPr>
          <p:cNvSpPr>
            <a:spLocks noGrp="1"/>
          </p:cNvSpPr>
          <p:nvPr>
            <p:ph type="title"/>
          </p:nvPr>
        </p:nvSpPr>
        <p:spPr/>
        <p:txBody>
          <a:bodyPr/>
          <a:lstStyle/>
          <a:p>
            <a:r>
              <a:rPr lang="fr-FR" dirty="0"/>
              <a:t>Exemple 3</a:t>
            </a:r>
          </a:p>
        </p:txBody>
      </p:sp>
      <p:sp>
        <p:nvSpPr>
          <p:cNvPr id="3" name="Espace réservé du contenu 2">
            <a:extLst>
              <a:ext uri="{FF2B5EF4-FFF2-40B4-BE49-F238E27FC236}">
                <a16:creationId xmlns:a16="http://schemas.microsoft.com/office/drawing/2014/main" id="{910ADBBA-A55C-4F70-A234-28819377341C}"/>
              </a:ext>
            </a:extLst>
          </p:cNvPr>
          <p:cNvSpPr>
            <a:spLocks noGrp="1"/>
          </p:cNvSpPr>
          <p:nvPr>
            <p:ph sz="quarter" idx="13"/>
          </p:nvPr>
        </p:nvSpPr>
        <p:spPr/>
        <p:txBody>
          <a:bodyPr/>
          <a:lstStyle/>
          <a:p>
            <a:endParaRPr lang="fr-FR"/>
          </a:p>
        </p:txBody>
      </p:sp>
      <p:pic>
        <p:nvPicPr>
          <p:cNvPr id="98306" name="Picture 2" descr="https://cdn-images-1.medium.com/max/1000/1*3mRBaZdI6AHoLAfO-7JXBQ.png">
            <a:extLst>
              <a:ext uri="{FF2B5EF4-FFF2-40B4-BE49-F238E27FC236}">
                <a16:creationId xmlns:a16="http://schemas.microsoft.com/office/drawing/2014/main" id="{BEFA92E0-8E70-4ABB-8584-1F05680B144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391" y="1136694"/>
            <a:ext cx="9144000" cy="39417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8909FF1-51B1-42CC-B070-0122145E3DED}"/>
              </a:ext>
            </a:extLst>
          </p:cNvPr>
          <p:cNvSpPr/>
          <p:nvPr/>
        </p:nvSpPr>
        <p:spPr>
          <a:xfrm>
            <a:off x="3472962" y="164579"/>
            <a:ext cx="5637647" cy="738664"/>
          </a:xfrm>
          <a:prstGeom prst="rect">
            <a:avLst/>
          </a:prstGeom>
        </p:spPr>
        <p:txBody>
          <a:bodyPr wrap="square">
            <a:spAutoFit/>
          </a:bodyPr>
          <a:lstStyle/>
          <a:p>
            <a:r>
              <a:rPr lang="fr-FR" sz="1400" dirty="0"/>
              <a:t>Dans l'exemple précédent, nous avons vu qu'il y avait peu d'étiquettes positives. Dans cet exemple, il y avait </a:t>
            </a:r>
            <a:r>
              <a:rPr lang="fr-FR" sz="1400" b="1" dirty="0">
                <a:solidFill>
                  <a:schemeClr val="tx2"/>
                </a:solidFill>
              </a:rPr>
              <a:t>peu d'étiquettes négatives.</a:t>
            </a:r>
            <a:r>
              <a:rPr lang="fr-FR" sz="1400" dirty="0"/>
              <a:t> Voyons comment le score F1 et le ROC-AUC différencient ces deux cas.</a:t>
            </a:r>
          </a:p>
        </p:txBody>
      </p:sp>
    </p:spTree>
    <p:extLst>
      <p:ext uri="{BB962C8B-B14F-4D97-AF65-F5344CB8AC3E}">
        <p14:creationId xmlns:p14="http://schemas.microsoft.com/office/powerpoint/2010/main" val="31539635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11BC4F-A1CB-414C-9A2B-C0F2997300EF}"/>
              </a:ext>
            </a:extLst>
          </p:cNvPr>
          <p:cNvSpPr>
            <a:spLocks noGrp="1"/>
          </p:cNvSpPr>
          <p:nvPr>
            <p:ph type="title"/>
          </p:nvPr>
        </p:nvSpPr>
        <p:spPr/>
        <p:txBody>
          <a:bodyPr/>
          <a:lstStyle/>
          <a:p>
            <a:r>
              <a:rPr lang="fr-FR" dirty="0"/>
              <a:t>Exemple 3</a:t>
            </a:r>
          </a:p>
        </p:txBody>
      </p:sp>
      <p:sp>
        <p:nvSpPr>
          <p:cNvPr id="3" name="Espace réservé du contenu 2">
            <a:extLst>
              <a:ext uri="{FF2B5EF4-FFF2-40B4-BE49-F238E27FC236}">
                <a16:creationId xmlns:a16="http://schemas.microsoft.com/office/drawing/2014/main" id="{CDF2D3B4-A760-4F35-89C7-07BFCD14CB65}"/>
              </a:ext>
            </a:extLst>
          </p:cNvPr>
          <p:cNvSpPr>
            <a:spLocks noGrp="1"/>
          </p:cNvSpPr>
          <p:nvPr>
            <p:ph sz="quarter" idx="13"/>
          </p:nvPr>
        </p:nvSpPr>
        <p:spPr>
          <a:xfrm>
            <a:off x="609600" y="1280542"/>
            <a:ext cx="8153400" cy="3595464"/>
          </a:xfrm>
        </p:spPr>
        <p:txBody>
          <a:bodyPr>
            <a:normAutofit lnSpcReduction="10000"/>
          </a:bodyPr>
          <a:lstStyle/>
          <a:p>
            <a:r>
              <a:rPr lang="fr-FR" sz="1800" dirty="0"/>
              <a:t>Le score ROC-AUC a traité le cas de quelques étiquettes négatives de la même manière qu'il a traité le cas de quelques étiquettes positives. Une chose intéressante à noter ici est que le </a:t>
            </a:r>
            <a:r>
              <a:rPr lang="fr-FR" sz="1800" dirty="0">
                <a:solidFill>
                  <a:schemeClr val="tx2"/>
                </a:solidFill>
              </a:rPr>
              <a:t>score F1 </a:t>
            </a:r>
            <a:r>
              <a:rPr lang="fr-FR" sz="1800" dirty="0"/>
              <a:t>est à peu près le même pour les modèles 3 et 4, </a:t>
            </a:r>
            <a:r>
              <a:rPr lang="fr-FR" sz="1800" b="1" dirty="0"/>
              <a:t>car</a:t>
            </a:r>
            <a:r>
              <a:rPr lang="fr-FR" sz="1800" dirty="0"/>
              <a:t> les étiquettes positives sont nombreuses et ne se soucient que de la mauvaise classification des étiquettes positives.</a:t>
            </a:r>
          </a:p>
          <a:p>
            <a:endParaRPr lang="fr-FR" sz="1800" dirty="0"/>
          </a:p>
          <a:p>
            <a:endParaRPr lang="fr-FR" sz="1800" dirty="0"/>
          </a:p>
          <a:p>
            <a:endParaRPr lang="fr-FR" sz="1800" dirty="0"/>
          </a:p>
          <a:p>
            <a:endParaRPr lang="fr-FR" sz="1800" dirty="0"/>
          </a:p>
          <a:p>
            <a:r>
              <a:rPr lang="fr-FR" sz="1800" dirty="0"/>
              <a:t>Inférences tirées de l'exemple ci-dessus :</a:t>
            </a:r>
          </a:p>
          <a:p>
            <a:pPr lvl="1"/>
            <a:r>
              <a:rPr lang="fr-FR" sz="1400" dirty="0"/>
              <a:t>Si vous vous </a:t>
            </a:r>
            <a:r>
              <a:rPr lang="fr-FR" sz="1400" b="1" dirty="0">
                <a:solidFill>
                  <a:schemeClr val="tx2"/>
                </a:solidFill>
              </a:rPr>
              <a:t>souciez d'une classe </a:t>
            </a:r>
            <a:r>
              <a:rPr lang="fr-FR" sz="1400" dirty="0"/>
              <a:t>qui est </a:t>
            </a:r>
            <a:r>
              <a:rPr lang="fr-FR" sz="1400" b="1" dirty="0">
                <a:solidFill>
                  <a:schemeClr val="tx2"/>
                </a:solidFill>
              </a:rPr>
              <a:t>plus petite en nombre </a:t>
            </a:r>
            <a:r>
              <a:rPr lang="fr-FR" sz="1400" dirty="0"/>
              <a:t>indépendamment du fait qu'elle soit positive ou négative, optez pour le score </a:t>
            </a:r>
            <a:r>
              <a:rPr lang="fr-FR" sz="1400" b="1" dirty="0">
                <a:solidFill>
                  <a:schemeClr val="tx2"/>
                </a:solidFill>
              </a:rPr>
              <a:t>ROC-AUC</a:t>
            </a:r>
            <a:r>
              <a:rPr lang="fr-FR" sz="1400" dirty="0"/>
              <a:t>.</a:t>
            </a:r>
          </a:p>
        </p:txBody>
      </p:sp>
      <p:pic>
        <p:nvPicPr>
          <p:cNvPr id="99330" name="Picture 2" descr="https://cdn-images-1.medium.com/max/800/1*6620evSDhKRAsGmkVapjxQ.png">
            <a:extLst>
              <a:ext uri="{FF2B5EF4-FFF2-40B4-BE49-F238E27FC236}">
                <a16:creationId xmlns:a16="http://schemas.microsoft.com/office/drawing/2014/main" id="{877135F7-B07D-4078-B963-D7421C4D683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42357" y="2571750"/>
            <a:ext cx="4392488" cy="131090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4588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A0D89F-4DF1-41F2-B41E-CCE990D79BC3}"/>
              </a:ext>
            </a:extLst>
          </p:cNvPr>
          <p:cNvSpPr>
            <a:spLocks noGrp="1"/>
          </p:cNvSpPr>
          <p:nvPr>
            <p:ph type="title"/>
          </p:nvPr>
        </p:nvSpPr>
        <p:spPr/>
        <p:txBody>
          <a:bodyPr>
            <a:noAutofit/>
          </a:bodyPr>
          <a:lstStyle/>
          <a:p>
            <a:r>
              <a:rPr lang="fr-FR" sz="3200" dirty="0"/>
              <a:t>Quand préférerez-vous la F1 à la ROC-AUC ?</a:t>
            </a:r>
          </a:p>
        </p:txBody>
      </p:sp>
      <p:sp>
        <p:nvSpPr>
          <p:cNvPr id="3" name="Espace réservé du contenu 2">
            <a:extLst>
              <a:ext uri="{FF2B5EF4-FFF2-40B4-BE49-F238E27FC236}">
                <a16:creationId xmlns:a16="http://schemas.microsoft.com/office/drawing/2014/main" id="{DE85EC0F-DA5A-406C-AEFA-70292BD06DD3}"/>
              </a:ext>
            </a:extLst>
          </p:cNvPr>
          <p:cNvSpPr>
            <a:spLocks noGrp="1"/>
          </p:cNvSpPr>
          <p:nvPr>
            <p:ph sz="quarter" idx="13"/>
          </p:nvPr>
        </p:nvSpPr>
        <p:spPr/>
        <p:txBody>
          <a:bodyPr/>
          <a:lstStyle/>
          <a:p>
            <a:endParaRPr lang="fr-FR" dirty="0"/>
          </a:p>
          <a:p>
            <a:r>
              <a:rPr lang="fr-FR" dirty="0"/>
              <a:t>Lorsque vous avez une petite classe </a:t>
            </a:r>
            <a:r>
              <a:rPr lang="fr-FR" dirty="0">
                <a:solidFill>
                  <a:schemeClr val="tx2"/>
                </a:solidFill>
              </a:rPr>
              <a:t>positive</a:t>
            </a:r>
            <a:r>
              <a:rPr lang="fr-FR" dirty="0"/>
              <a:t>, le score F1 a plus de sens. C'est le problème courant dans la détection des fraudes où les étiquettes positives sont peu nombreuses.</a:t>
            </a:r>
          </a:p>
        </p:txBody>
      </p:sp>
    </p:spTree>
    <p:extLst>
      <p:ext uri="{BB962C8B-B14F-4D97-AF65-F5344CB8AC3E}">
        <p14:creationId xmlns:p14="http://schemas.microsoft.com/office/powerpoint/2010/main" val="735032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1325C1-A0AD-43A7-A564-627351929B46}"/>
              </a:ext>
            </a:extLst>
          </p:cNvPr>
          <p:cNvSpPr>
            <a:spLocks noGrp="1"/>
          </p:cNvSpPr>
          <p:nvPr>
            <p:ph type="title"/>
          </p:nvPr>
        </p:nvSpPr>
        <p:spPr/>
        <p:txBody>
          <a:bodyPr/>
          <a:lstStyle/>
          <a:p>
            <a:endParaRPr lang="fr-FR"/>
          </a:p>
        </p:txBody>
      </p:sp>
      <p:pic>
        <p:nvPicPr>
          <p:cNvPr id="76802" name="Picture 2" descr="Train, Validation, Test Set in Machine Learning— How to understand | by Tek  Around | Medium">
            <a:extLst>
              <a:ext uri="{FF2B5EF4-FFF2-40B4-BE49-F238E27FC236}">
                <a16:creationId xmlns:a16="http://schemas.microsoft.com/office/drawing/2014/main" id="{A9C24284-6883-43D4-9200-0DB2F4C606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6063" y="0"/>
            <a:ext cx="61102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50767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B30A7D-EA3C-48EE-AA8B-94C41542EC2F}"/>
              </a:ext>
            </a:extLst>
          </p:cNvPr>
          <p:cNvSpPr>
            <a:spLocks noGrp="1"/>
          </p:cNvSpPr>
          <p:nvPr>
            <p:ph type="title"/>
          </p:nvPr>
        </p:nvSpPr>
        <p:spPr/>
        <p:txBody>
          <a:bodyPr>
            <a:normAutofit/>
          </a:bodyPr>
          <a:lstStyle/>
          <a:p>
            <a:r>
              <a:rPr lang="fr-FR" dirty="0"/>
              <a:t>Erreur absolue moyenne</a:t>
            </a:r>
          </a:p>
        </p:txBody>
      </p:sp>
      <p:sp>
        <p:nvSpPr>
          <p:cNvPr id="3" name="Espace réservé du contenu 2">
            <a:extLst>
              <a:ext uri="{FF2B5EF4-FFF2-40B4-BE49-F238E27FC236}">
                <a16:creationId xmlns:a16="http://schemas.microsoft.com/office/drawing/2014/main" id="{D98E8F9A-1C6B-48D2-839A-19EED9E846BB}"/>
              </a:ext>
            </a:extLst>
          </p:cNvPr>
          <p:cNvSpPr>
            <a:spLocks noGrp="1"/>
          </p:cNvSpPr>
          <p:nvPr>
            <p:ph sz="quarter" idx="13"/>
          </p:nvPr>
        </p:nvSpPr>
        <p:spPr/>
        <p:txBody>
          <a:bodyPr>
            <a:normAutofit/>
          </a:bodyPr>
          <a:lstStyle/>
          <a:p>
            <a:r>
              <a:rPr lang="fr-FR" sz="2000" dirty="0"/>
              <a:t>L'erreur absolue moyenne est la moyenne de la différence entre les valeurs d'origine et les valeurs prédites. </a:t>
            </a:r>
          </a:p>
          <a:p>
            <a:r>
              <a:rPr lang="fr-FR" sz="2000" dirty="0"/>
              <a:t>Cela nous donne la mesure de la distance entre les prédictions et la sortie réelle. Cependant, ils ne nous donnent aucune idée de la direction de l'erreur, c'est-à-dire si nous sous-prévoyons les données ou sur-prédisons les données. Mathématiquement, il est représenté par :</a:t>
            </a:r>
          </a:p>
          <a:p>
            <a:endParaRPr lang="fr-FR" sz="2000" dirty="0"/>
          </a:p>
        </p:txBody>
      </p:sp>
      <p:pic>
        <p:nvPicPr>
          <p:cNvPr id="86019" name="Picture 3" descr="https://miro.medium.com/max/303/1*qak4Dadzs7pO0hnz4q8O8Q.gif">
            <a:extLst>
              <a:ext uri="{FF2B5EF4-FFF2-40B4-BE49-F238E27FC236}">
                <a16:creationId xmlns:a16="http://schemas.microsoft.com/office/drawing/2014/main" id="{755BABDB-C57B-4861-AE18-72CBBB3ADF8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83768" y="3723878"/>
            <a:ext cx="3896147" cy="72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03133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64F3F6-C325-4E83-BDD9-A141988B181B}"/>
              </a:ext>
            </a:extLst>
          </p:cNvPr>
          <p:cNvSpPr>
            <a:spLocks noGrp="1"/>
          </p:cNvSpPr>
          <p:nvPr>
            <p:ph type="title"/>
          </p:nvPr>
        </p:nvSpPr>
        <p:spPr/>
        <p:txBody>
          <a:bodyPr/>
          <a:lstStyle/>
          <a:p>
            <a:r>
              <a:rPr lang="fr-FR" dirty="0"/>
              <a:t>MSE</a:t>
            </a:r>
          </a:p>
        </p:txBody>
      </p:sp>
      <p:sp>
        <p:nvSpPr>
          <p:cNvPr id="3" name="Espace réservé du contenu 2">
            <a:extLst>
              <a:ext uri="{FF2B5EF4-FFF2-40B4-BE49-F238E27FC236}">
                <a16:creationId xmlns:a16="http://schemas.microsoft.com/office/drawing/2014/main" id="{43A9DC8D-8FF9-4A0F-8E58-272F45AFDDE7}"/>
              </a:ext>
            </a:extLst>
          </p:cNvPr>
          <p:cNvSpPr>
            <a:spLocks noGrp="1"/>
          </p:cNvSpPr>
          <p:nvPr>
            <p:ph sz="quarter" idx="13"/>
          </p:nvPr>
        </p:nvSpPr>
        <p:spPr/>
        <p:txBody>
          <a:bodyPr>
            <a:normAutofit/>
          </a:bodyPr>
          <a:lstStyle/>
          <a:p>
            <a:r>
              <a:rPr lang="fr-FR" sz="2400" dirty="0"/>
              <a:t>L'erreur quadratique moyenne (MSE) est assez similaire à l'erreur absolue moyenne, la seule différence étant que la MSE prend la moyenne du </a:t>
            </a:r>
            <a:r>
              <a:rPr lang="fr-FR" sz="2400" b="1" dirty="0"/>
              <a:t>carré</a:t>
            </a:r>
            <a:r>
              <a:rPr lang="fr-FR" sz="2400" dirty="0"/>
              <a:t> de la différence entre les valeurs d'origine et les valeurs prédites. </a:t>
            </a:r>
          </a:p>
          <a:p>
            <a:r>
              <a:rPr lang="fr-FR" sz="2400" dirty="0"/>
              <a:t>L'avantage de MSE est qu'il est plus facile de calculer le gradient</a:t>
            </a:r>
          </a:p>
        </p:txBody>
      </p:sp>
      <p:pic>
        <p:nvPicPr>
          <p:cNvPr id="88066" name="Picture 2" descr="https://miro.medium.com/max/312/1*okvAVQNY6s5cMHxrqUzM5A.gif">
            <a:extLst>
              <a:ext uri="{FF2B5EF4-FFF2-40B4-BE49-F238E27FC236}">
                <a16:creationId xmlns:a16="http://schemas.microsoft.com/office/drawing/2014/main" id="{D149BDC8-0422-499D-A274-46F7F9ED4B2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5816" y="3939902"/>
            <a:ext cx="2971800"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20353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7C5C07-4307-486F-B50A-88847FFDF68F}"/>
              </a:ext>
            </a:extLst>
          </p:cNvPr>
          <p:cNvSpPr>
            <a:spLocks noGrp="1"/>
          </p:cNvSpPr>
          <p:nvPr>
            <p:ph type="title"/>
          </p:nvPr>
        </p:nvSpPr>
        <p:spPr/>
        <p:txBody>
          <a:bodyPr/>
          <a:lstStyle/>
          <a:p>
            <a:r>
              <a:rPr lang="fr-FR" dirty="0">
                <a:hlinkClick r:id="rId2"/>
              </a:rPr>
              <a:t>Lecture</a:t>
            </a:r>
            <a:r>
              <a:rPr lang="fr-FR" dirty="0"/>
              <a:t> </a:t>
            </a:r>
          </a:p>
        </p:txBody>
      </p:sp>
      <p:sp>
        <p:nvSpPr>
          <p:cNvPr id="3" name="Espace réservé du contenu 2">
            <a:extLst>
              <a:ext uri="{FF2B5EF4-FFF2-40B4-BE49-F238E27FC236}">
                <a16:creationId xmlns:a16="http://schemas.microsoft.com/office/drawing/2014/main" id="{71312AA0-380B-4CA5-8A5C-47ECE42FB580}"/>
              </a:ext>
            </a:extLst>
          </p:cNvPr>
          <p:cNvSpPr>
            <a:spLocks noGrp="1"/>
          </p:cNvSpPr>
          <p:nvPr>
            <p:ph sz="quarter" idx="13"/>
          </p:nvPr>
        </p:nvSpPr>
        <p:spPr/>
        <p:txBody>
          <a:bodyPr>
            <a:normAutofit/>
          </a:bodyPr>
          <a:lstStyle/>
          <a:p>
            <a:endParaRPr lang="fr-FR" dirty="0"/>
          </a:p>
        </p:txBody>
      </p:sp>
      <p:pic>
        <p:nvPicPr>
          <p:cNvPr id="4" name="Image 3">
            <a:extLst>
              <a:ext uri="{FF2B5EF4-FFF2-40B4-BE49-F238E27FC236}">
                <a16:creationId xmlns:a16="http://schemas.microsoft.com/office/drawing/2014/main" id="{CBE64694-2B54-445F-AB25-693662E5C6C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99792" y="514350"/>
            <a:ext cx="6192688" cy="4001616"/>
          </a:xfrm>
          <a:prstGeom prst="rect">
            <a:avLst/>
          </a:prstGeom>
        </p:spPr>
      </p:pic>
    </p:spTree>
    <p:extLst>
      <p:ext uri="{BB962C8B-B14F-4D97-AF65-F5344CB8AC3E}">
        <p14:creationId xmlns:p14="http://schemas.microsoft.com/office/powerpoint/2010/main" val="21181143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672477-A770-4A6A-A79D-6E8343F70878}"/>
              </a:ext>
            </a:extLst>
          </p:cNvPr>
          <p:cNvSpPr>
            <a:spLocks noGrp="1"/>
          </p:cNvSpPr>
          <p:nvPr>
            <p:ph type="title"/>
          </p:nvPr>
        </p:nvSpPr>
        <p:spPr/>
        <p:txBody>
          <a:bodyPr>
            <a:normAutofit/>
          </a:bodyPr>
          <a:lstStyle/>
          <a:p>
            <a:r>
              <a:rPr lang="fr-FR" b="1" dirty="0"/>
              <a:t>Validation croisée</a:t>
            </a:r>
            <a:endParaRPr lang="fr-FR" dirty="0"/>
          </a:p>
        </p:txBody>
      </p:sp>
      <p:sp>
        <p:nvSpPr>
          <p:cNvPr id="3" name="Espace réservé du contenu 2">
            <a:extLst>
              <a:ext uri="{FF2B5EF4-FFF2-40B4-BE49-F238E27FC236}">
                <a16:creationId xmlns:a16="http://schemas.microsoft.com/office/drawing/2014/main" id="{3FA9237E-D7C0-4854-8E98-D4B28997D638}"/>
              </a:ext>
            </a:extLst>
          </p:cNvPr>
          <p:cNvSpPr>
            <a:spLocks noGrp="1"/>
          </p:cNvSpPr>
          <p:nvPr>
            <p:ph sz="quarter" idx="13"/>
          </p:nvPr>
        </p:nvSpPr>
        <p:spPr/>
        <p:txBody>
          <a:bodyPr>
            <a:normAutofit/>
          </a:bodyPr>
          <a:lstStyle/>
          <a:p>
            <a:r>
              <a:rPr lang="fr-FR" sz="2800" dirty="0"/>
              <a:t>La validation croisée aide à </a:t>
            </a:r>
            <a:r>
              <a:rPr lang="fr-FR" sz="2800" dirty="0">
                <a:solidFill>
                  <a:srgbClr val="00B050"/>
                </a:solidFill>
              </a:rPr>
              <a:t>l’évaluation</a:t>
            </a:r>
            <a:r>
              <a:rPr lang="fr-FR" sz="2800" dirty="0"/>
              <a:t> des modèles d’apprentissage automatique. </a:t>
            </a:r>
          </a:p>
          <a:p>
            <a:r>
              <a:rPr lang="fr-FR" sz="2800" dirty="0"/>
              <a:t>Cette méthode statistique aide à </a:t>
            </a:r>
            <a:r>
              <a:rPr lang="fr-FR" sz="2800" dirty="0">
                <a:solidFill>
                  <a:srgbClr val="00B050"/>
                </a:solidFill>
              </a:rPr>
              <a:t>comparer</a:t>
            </a:r>
            <a:r>
              <a:rPr lang="fr-FR" sz="2800" dirty="0"/>
              <a:t> et à sélectionner le modèle dans l’apprentissage automatique appliqué.</a:t>
            </a:r>
          </a:p>
          <a:p>
            <a:r>
              <a:rPr lang="fr-FR" sz="2800" dirty="0"/>
              <a:t>Cette technique présente un </a:t>
            </a:r>
            <a:r>
              <a:rPr lang="fr-FR" sz="2800" dirty="0">
                <a:solidFill>
                  <a:srgbClr val="00B050"/>
                </a:solidFill>
              </a:rPr>
              <a:t>biais</a:t>
            </a:r>
            <a:r>
              <a:rPr lang="fr-FR" sz="2800" dirty="0"/>
              <a:t> plus faible lors de l’estimation des compétences du modèle. </a:t>
            </a:r>
          </a:p>
        </p:txBody>
      </p:sp>
    </p:spTree>
    <p:extLst>
      <p:ext uri="{BB962C8B-B14F-4D97-AF65-F5344CB8AC3E}">
        <p14:creationId xmlns:p14="http://schemas.microsoft.com/office/powerpoint/2010/main" val="14326959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B4CE77-F8DD-44FF-872C-4017A294E273}"/>
              </a:ext>
            </a:extLst>
          </p:cNvPr>
          <p:cNvSpPr>
            <a:spLocks noGrp="1"/>
          </p:cNvSpPr>
          <p:nvPr>
            <p:ph type="title"/>
          </p:nvPr>
        </p:nvSpPr>
        <p:spPr/>
        <p:txBody>
          <a:bodyPr/>
          <a:lstStyle/>
          <a:p>
            <a:r>
              <a:rPr lang="fr-FR" dirty="0" err="1"/>
              <a:t>Procedure</a:t>
            </a:r>
            <a:r>
              <a:rPr lang="fr-FR" dirty="0"/>
              <a:t> </a:t>
            </a:r>
          </a:p>
        </p:txBody>
      </p:sp>
      <p:sp>
        <p:nvSpPr>
          <p:cNvPr id="3" name="Espace réservé du contenu 2">
            <a:extLst>
              <a:ext uri="{FF2B5EF4-FFF2-40B4-BE49-F238E27FC236}">
                <a16:creationId xmlns:a16="http://schemas.microsoft.com/office/drawing/2014/main" id="{5085774D-FCE4-4687-8E07-4DF749A7AE2D}"/>
              </a:ext>
            </a:extLst>
          </p:cNvPr>
          <p:cNvSpPr>
            <a:spLocks noGrp="1"/>
          </p:cNvSpPr>
          <p:nvPr>
            <p:ph sz="quarter" idx="13"/>
          </p:nvPr>
        </p:nvSpPr>
        <p:spPr/>
        <p:txBody>
          <a:bodyPr>
            <a:normAutofit fontScale="70000" lnSpcReduction="20000"/>
          </a:bodyPr>
          <a:lstStyle/>
          <a:p>
            <a:r>
              <a:rPr lang="fr-FR" dirty="0"/>
              <a:t>La procédure générale est la suivante :</a:t>
            </a:r>
          </a:p>
          <a:p>
            <a:pPr marL="880110" lvl="1" indent="-514350">
              <a:buFont typeface="+mj-lt"/>
              <a:buAutoNum type="arabicPeriod"/>
            </a:pPr>
            <a:r>
              <a:rPr lang="fr-FR" dirty="0"/>
              <a:t>Mélanger l'ensemble des données de façon aléatoire.</a:t>
            </a:r>
          </a:p>
          <a:p>
            <a:pPr marL="880110" lvl="1" indent="-514350">
              <a:buFont typeface="+mj-lt"/>
              <a:buAutoNum type="arabicPeriod"/>
            </a:pPr>
            <a:r>
              <a:rPr lang="fr-FR" dirty="0"/>
              <a:t>Divisez l'ensemble de données en k groupes</a:t>
            </a:r>
          </a:p>
          <a:p>
            <a:pPr marL="880110" lvl="1" indent="-514350">
              <a:buFont typeface="+mj-lt"/>
              <a:buAutoNum type="arabicPeriod"/>
            </a:pPr>
            <a:r>
              <a:rPr lang="fr-FR" dirty="0"/>
              <a:t>Pour chaque groupe unique :</a:t>
            </a:r>
          </a:p>
          <a:p>
            <a:pPr marL="1143000" lvl="2" indent="-457200">
              <a:buFont typeface="+mj-lt"/>
              <a:buAutoNum type="arabicPeriod"/>
            </a:pPr>
            <a:r>
              <a:rPr lang="fr-FR" dirty="0"/>
              <a:t>Prenez le groupe comme un ensemble de données à retenir ou de test.</a:t>
            </a:r>
          </a:p>
          <a:p>
            <a:pPr marL="1143000" lvl="2" indent="-457200">
              <a:buFont typeface="+mj-lt"/>
              <a:buAutoNum type="arabicPeriod"/>
            </a:pPr>
            <a:r>
              <a:rPr lang="fr-FR" dirty="0"/>
              <a:t>Prenez les groupes restants comme un ensemble de données d'entraînement</a:t>
            </a:r>
          </a:p>
          <a:p>
            <a:pPr marL="1143000" lvl="2" indent="-457200">
              <a:buFont typeface="+mj-lt"/>
              <a:buAutoNum type="arabicPeriod"/>
            </a:pPr>
            <a:r>
              <a:rPr lang="fr-FR" dirty="0"/>
              <a:t>Ajustez un modèle sur l'ensemble d'apprentissage et évaluez-le sur l'ensemble de test.</a:t>
            </a:r>
          </a:p>
          <a:p>
            <a:pPr marL="1143000" lvl="2" indent="-457200">
              <a:buFont typeface="+mj-lt"/>
              <a:buAutoNum type="arabicPeriod"/>
            </a:pPr>
            <a:r>
              <a:rPr lang="fr-FR" dirty="0"/>
              <a:t>Conservez le score d'évaluation et éliminez le modèle.</a:t>
            </a:r>
          </a:p>
          <a:p>
            <a:pPr marL="880110" lvl="1" indent="-514350">
              <a:buFont typeface="+mj-lt"/>
              <a:buAutoNum type="arabicPeriod"/>
            </a:pPr>
            <a:r>
              <a:rPr lang="fr-FR" dirty="0"/>
              <a:t>Résumez la compétence du modèle en utilisant l'échantillon des scores d'évaluation du modèle.</a:t>
            </a:r>
          </a:p>
        </p:txBody>
      </p:sp>
    </p:spTree>
    <p:extLst>
      <p:ext uri="{BB962C8B-B14F-4D97-AF65-F5344CB8AC3E}">
        <p14:creationId xmlns:p14="http://schemas.microsoft.com/office/powerpoint/2010/main" val="150816890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9D928A-6E64-434D-8128-C53372B2F1A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6190A28-4C78-4CD6-AD74-E63561B5B51E}"/>
              </a:ext>
            </a:extLst>
          </p:cNvPr>
          <p:cNvSpPr>
            <a:spLocks noGrp="1"/>
          </p:cNvSpPr>
          <p:nvPr>
            <p:ph sz="quarter" idx="13"/>
          </p:nvPr>
        </p:nvSpPr>
        <p:spPr/>
        <p:txBody>
          <a:bodyPr/>
          <a:lstStyle/>
          <a:p>
            <a:endParaRPr lang="fr-FR"/>
          </a:p>
        </p:txBody>
      </p:sp>
      <p:pic>
        <p:nvPicPr>
          <p:cNvPr id="90116" name="Picture 4" descr="https://upload.wikimedia.org/wikipedia/commons/thumb/4/4b/KfoldCV.gif/350px-KfoldCV.gif">
            <a:extLst>
              <a:ext uri="{FF2B5EF4-FFF2-40B4-BE49-F238E27FC236}">
                <a16:creationId xmlns:a16="http://schemas.microsoft.com/office/drawing/2014/main" id="{8CCB0F6B-2DBF-4ABF-BB9F-A0FD6CFC659F}"/>
              </a:ext>
            </a:extLst>
          </p:cNvPr>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1547664" y="1779662"/>
            <a:ext cx="5762330" cy="131710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e 5">
            <a:extLst>
              <a:ext uri="{FF2B5EF4-FFF2-40B4-BE49-F238E27FC236}">
                <a16:creationId xmlns:a16="http://schemas.microsoft.com/office/drawing/2014/main" id="{E8990F78-E0D9-4F8A-A87B-B709D10E7EB7}"/>
              </a:ext>
            </a:extLst>
          </p:cNvPr>
          <p:cNvGrpSpPr/>
          <p:nvPr/>
        </p:nvGrpSpPr>
        <p:grpSpPr>
          <a:xfrm>
            <a:off x="1115616" y="0"/>
            <a:ext cx="6799659" cy="5143500"/>
            <a:chOff x="1115616" y="0"/>
            <a:chExt cx="6799659" cy="5143500"/>
          </a:xfrm>
        </p:grpSpPr>
        <p:pic>
          <p:nvPicPr>
            <p:cNvPr id="90118" name="Picture 6" descr="Demystifying Training Testing and Validation in Machine Learning | MLK -  Machine Learning Knowledge">
              <a:extLst>
                <a:ext uri="{FF2B5EF4-FFF2-40B4-BE49-F238E27FC236}">
                  <a16:creationId xmlns:a16="http://schemas.microsoft.com/office/drawing/2014/main" id="{85791570-48E9-4D22-B164-087D11292FFE}"/>
                </a:ext>
              </a:extLst>
            </p:cNvPr>
            <p:cNvPicPr>
              <a:picLocks noChangeAspect="1" noChangeArrowheads="1" noCrop="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28725" y="0"/>
              <a:ext cx="668655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DC46DA6-78A5-487B-B4D0-BA74C8B22BE9}"/>
                </a:ext>
              </a:extLst>
            </p:cNvPr>
            <p:cNvSpPr/>
            <p:nvPr/>
          </p:nvSpPr>
          <p:spPr>
            <a:xfrm>
              <a:off x="1115616" y="4515966"/>
              <a:ext cx="3672408" cy="509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7398978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631817-2E33-47AA-9325-F9535F53DBF9}"/>
              </a:ext>
            </a:extLst>
          </p:cNvPr>
          <p:cNvSpPr>
            <a:spLocks noGrp="1"/>
          </p:cNvSpPr>
          <p:nvPr>
            <p:ph type="title"/>
          </p:nvPr>
        </p:nvSpPr>
        <p:spPr/>
        <p:txBody>
          <a:bodyPr/>
          <a:lstStyle/>
          <a:p>
            <a:r>
              <a:rPr lang="fr-FR" dirty="0"/>
              <a:t>K</a:t>
            </a:r>
          </a:p>
        </p:txBody>
      </p:sp>
      <p:sp>
        <p:nvSpPr>
          <p:cNvPr id="3" name="Espace réservé du contenu 2">
            <a:extLst>
              <a:ext uri="{FF2B5EF4-FFF2-40B4-BE49-F238E27FC236}">
                <a16:creationId xmlns:a16="http://schemas.microsoft.com/office/drawing/2014/main" id="{79EAE3F6-B746-47E1-80C7-A3F7EF742A40}"/>
              </a:ext>
            </a:extLst>
          </p:cNvPr>
          <p:cNvSpPr>
            <a:spLocks noGrp="1"/>
          </p:cNvSpPr>
          <p:nvPr>
            <p:ph sz="quarter" idx="13"/>
          </p:nvPr>
        </p:nvSpPr>
        <p:spPr/>
        <p:txBody>
          <a:bodyPr>
            <a:normAutofit fontScale="55000" lnSpcReduction="20000"/>
          </a:bodyPr>
          <a:lstStyle/>
          <a:p>
            <a:pPr fontAlgn="base"/>
            <a:r>
              <a:rPr lang="fr-FR" dirty="0"/>
              <a:t>La valeur k doit être choisie avec soin pour votre échantillon de données.</a:t>
            </a:r>
          </a:p>
          <a:p>
            <a:pPr fontAlgn="base"/>
            <a:r>
              <a:rPr lang="fr-FR" dirty="0"/>
              <a:t>Une valeur mal choisie pour k peut entraîner une idée fausse de la compétence du modèle, comme un score avec une variance élevée (qui peut beaucoup changer en fonction des données utilisées pour ajuster le modèle), ou un biais élevé , (comme une surestimation de la compétence du modèle).</a:t>
            </a:r>
          </a:p>
          <a:p>
            <a:pPr fontAlgn="base"/>
            <a:r>
              <a:rPr lang="fr-FR" dirty="0"/>
              <a:t>Voici trois tactiques courantes pour choisir une valeur pour k :</a:t>
            </a:r>
          </a:p>
          <a:p>
            <a:pPr lvl="1" fontAlgn="base"/>
            <a:r>
              <a:rPr lang="fr-FR" b="1" dirty="0"/>
              <a:t>Représentatif</a:t>
            </a:r>
            <a:r>
              <a:rPr lang="fr-FR" dirty="0"/>
              <a:t> : La valeur de k est choisie de telle sorte que chaque groupe d'échantillons de données d'entraînement/test soit suffisamment grand pour être statistiquement représentatif de l'ensemble de données plus large.</a:t>
            </a:r>
          </a:p>
          <a:p>
            <a:pPr lvl="1" fontAlgn="base"/>
            <a:r>
              <a:rPr lang="fr-FR" b="1" dirty="0"/>
              <a:t>k=10</a:t>
            </a:r>
            <a:r>
              <a:rPr lang="fr-FR" dirty="0"/>
              <a:t> : La valeur de k est fixée à 10, une valeur qui a été trouvée par expérimentation pour aboutir généralement à une estimation des compétences du modèle avec un faible biais et une variance modeste.</a:t>
            </a:r>
          </a:p>
          <a:p>
            <a:pPr lvl="1" fontAlgn="base"/>
            <a:r>
              <a:rPr lang="fr-FR" b="1" dirty="0"/>
              <a:t>k=n</a:t>
            </a:r>
            <a:r>
              <a:rPr lang="fr-FR" dirty="0"/>
              <a:t> : la valeur de k est fixée à n, où n est la taille de l'ensemble de données pour donner à chaque échantillon de test une opportunité d'être utilisé dans l'ensemble de données conservé. Cette approche est appelée validation croisée </a:t>
            </a:r>
            <a:r>
              <a:rPr lang="fr-FR" dirty="0" err="1"/>
              <a:t>Leave</a:t>
            </a:r>
            <a:r>
              <a:rPr lang="fr-FR" dirty="0"/>
              <a:t>-One-Out.</a:t>
            </a:r>
          </a:p>
          <a:p>
            <a:endParaRPr lang="fr-FR" dirty="0"/>
          </a:p>
        </p:txBody>
      </p:sp>
    </p:spTree>
    <p:extLst>
      <p:ext uri="{BB962C8B-B14F-4D97-AF65-F5344CB8AC3E}">
        <p14:creationId xmlns:p14="http://schemas.microsoft.com/office/powerpoint/2010/main" val="51677182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5370FD-99C8-4CF2-8311-EC46CDF989C5}"/>
              </a:ext>
            </a:extLst>
          </p:cNvPr>
          <p:cNvSpPr>
            <a:spLocks noGrp="1"/>
          </p:cNvSpPr>
          <p:nvPr>
            <p:ph type="title"/>
          </p:nvPr>
        </p:nvSpPr>
        <p:spPr/>
        <p:txBody>
          <a:bodyPr/>
          <a:lstStyle/>
          <a:p>
            <a:r>
              <a:rPr lang="fr-FR" dirty="0"/>
              <a:t>Exemple </a:t>
            </a:r>
          </a:p>
        </p:txBody>
      </p:sp>
      <p:sp>
        <p:nvSpPr>
          <p:cNvPr id="3" name="Espace réservé du contenu 2">
            <a:extLst>
              <a:ext uri="{FF2B5EF4-FFF2-40B4-BE49-F238E27FC236}">
                <a16:creationId xmlns:a16="http://schemas.microsoft.com/office/drawing/2014/main" id="{D1F15D05-1255-4FB2-AA6B-67DDFB9AB073}"/>
              </a:ext>
            </a:extLst>
          </p:cNvPr>
          <p:cNvSpPr>
            <a:spLocks noGrp="1"/>
          </p:cNvSpPr>
          <p:nvPr>
            <p:ph sz="quarter" idx="13"/>
          </p:nvPr>
        </p:nvSpPr>
        <p:spPr/>
        <p:txBody>
          <a:bodyPr/>
          <a:lstStyle/>
          <a:p>
            <a:endParaRPr lang="fr-FR"/>
          </a:p>
        </p:txBody>
      </p:sp>
    </p:spTree>
    <p:extLst>
      <p:ext uri="{BB962C8B-B14F-4D97-AF65-F5344CB8AC3E}">
        <p14:creationId xmlns:p14="http://schemas.microsoft.com/office/powerpoint/2010/main" val="307410295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4B578C2C-67EE-4C8A-BA4C-AE08CFFBD219}"/>
              </a:ext>
            </a:extLst>
          </p:cNvPr>
          <p:cNvSpPr>
            <a:spLocks noGrp="1"/>
          </p:cNvSpPr>
          <p:nvPr>
            <p:ph type="body" idx="1"/>
          </p:nvPr>
        </p:nvSpPr>
        <p:spPr/>
        <p:txBody>
          <a:bodyPr/>
          <a:lstStyle/>
          <a:p>
            <a:r>
              <a:rPr lang="en-US" b="1" dirty="0">
                <a:solidFill>
                  <a:srgbClr val="273239"/>
                </a:solidFill>
                <a:latin typeface="urw-din"/>
              </a:rPr>
              <a:t>Overfitting &amp; Underfitting </a:t>
            </a:r>
            <a:endParaRPr lang="fr-FR" dirty="0"/>
          </a:p>
        </p:txBody>
      </p:sp>
      <p:sp>
        <p:nvSpPr>
          <p:cNvPr id="4" name="Titre 3">
            <a:extLst>
              <a:ext uri="{FF2B5EF4-FFF2-40B4-BE49-F238E27FC236}">
                <a16:creationId xmlns:a16="http://schemas.microsoft.com/office/drawing/2014/main" id="{BDC5D94E-2318-4DB5-A853-6FCC9C7E0379}"/>
              </a:ext>
            </a:extLst>
          </p:cNvPr>
          <p:cNvSpPr>
            <a:spLocks noGrp="1"/>
          </p:cNvSpPr>
          <p:nvPr>
            <p:ph type="title"/>
          </p:nvPr>
        </p:nvSpPr>
        <p:spPr/>
        <p:txBody>
          <a:bodyPr>
            <a:normAutofit fontScale="90000"/>
          </a:bodyPr>
          <a:lstStyle/>
          <a:p>
            <a:endParaRPr lang="fr-FR"/>
          </a:p>
        </p:txBody>
      </p:sp>
    </p:spTree>
    <p:extLst>
      <p:ext uri="{BB962C8B-B14F-4D97-AF65-F5344CB8AC3E}">
        <p14:creationId xmlns:p14="http://schemas.microsoft.com/office/powerpoint/2010/main" val="14778211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683568" y="289560"/>
            <a:ext cx="7005964" cy="769441"/>
          </a:xfrm>
          <a:prstGeom prst="rect">
            <a:avLst/>
          </a:prstGeom>
          <a:noFill/>
          <a:ln>
            <a:noFill/>
          </a:ln>
        </p:spPr>
        <p:txBody>
          <a:bodyPr vert="horz" lIns="76188" tIns="38083" rIns="76188" bIns="38083" anchor="t" anchorCtr="0">
            <a:noAutofit/>
          </a:bodyPr>
          <a:lstStyle/>
          <a:p>
            <a:pPr>
              <a:buSzPct val="25000"/>
            </a:pPr>
            <a:br>
              <a:rPr lang="en-US">
                <a:solidFill>
                  <a:srgbClr val="333333"/>
                </a:solidFill>
              </a:rPr>
            </a:br>
            <a:r>
              <a:rPr lang="en-US"/>
              <a:t>Bias and Variance</a:t>
            </a:r>
          </a:p>
        </p:txBody>
      </p:sp>
      <p:sp>
        <p:nvSpPr>
          <p:cNvPr id="157" name="Shape 157"/>
          <p:cNvSpPr txBox="1">
            <a:spLocks noGrp="1"/>
          </p:cNvSpPr>
          <p:nvPr>
            <p:ph type="body" idx="1"/>
          </p:nvPr>
        </p:nvSpPr>
        <p:spPr>
          <a:xfrm>
            <a:off x="755576" y="1491630"/>
            <a:ext cx="7920880" cy="3362310"/>
          </a:xfrm>
          <a:prstGeom prst="rect">
            <a:avLst/>
          </a:prstGeom>
          <a:noFill/>
          <a:ln>
            <a:noFill/>
          </a:ln>
        </p:spPr>
        <p:txBody>
          <a:bodyPr vert="horz" lIns="76188" tIns="38083" rIns="76188" bIns="38083" anchor="t" anchorCtr="0">
            <a:noAutofit/>
          </a:bodyPr>
          <a:lstStyle/>
          <a:p>
            <a:pPr marL="320040" indent="-320040">
              <a:spcBef>
                <a:spcPts val="700"/>
              </a:spcBef>
              <a:spcAft>
                <a:spcPts val="0"/>
              </a:spcAft>
              <a:buClr>
                <a:schemeClr val="accent2"/>
              </a:buClr>
              <a:buSzPct val="60000"/>
              <a:buFont typeface="Wingdings"/>
              <a:buChar char=""/>
            </a:pPr>
            <a:r>
              <a:rPr lang="fr-FR" sz="1800" dirty="0">
                <a:solidFill>
                  <a:schemeClr val="tx1"/>
                </a:solidFill>
                <a:latin typeface="+mn-lt"/>
                <a:ea typeface="+mn-ea"/>
                <a:cs typeface="+mn-cs"/>
              </a:rPr>
              <a:t>Biais : différence attendue entre la prédiction du modèle et la réalité.</a:t>
            </a:r>
          </a:p>
          <a:p>
            <a:pPr marL="320040" indent="-320040">
              <a:spcBef>
                <a:spcPts val="700"/>
              </a:spcBef>
              <a:spcAft>
                <a:spcPts val="0"/>
              </a:spcAft>
              <a:buClr>
                <a:schemeClr val="accent2"/>
              </a:buClr>
              <a:buSzPct val="60000"/>
              <a:buFont typeface="Wingdings"/>
              <a:buChar char=""/>
            </a:pPr>
            <a:r>
              <a:rPr lang="fr-FR" sz="1800" dirty="0">
                <a:solidFill>
                  <a:schemeClr val="tx1"/>
                </a:solidFill>
                <a:latin typeface="+mn-lt"/>
                <a:ea typeface="+mn-ea"/>
                <a:cs typeface="+mn-cs"/>
              </a:rPr>
              <a:t>Variance : combien le modèle diffère entre les ensembles de formation.</a:t>
            </a:r>
          </a:p>
          <a:p>
            <a:pPr marL="320040" indent="-320040">
              <a:spcBef>
                <a:spcPts val="700"/>
              </a:spcBef>
              <a:spcAft>
                <a:spcPts val="0"/>
              </a:spcAft>
              <a:buClr>
                <a:schemeClr val="accent2"/>
              </a:buClr>
              <a:buSzPct val="60000"/>
              <a:buFont typeface="Wingdings"/>
              <a:buChar char=""/>
            </a:pPr>
            <a:endParaRPr lang="fr-FR" sz="1800" dirty="0">
              <a:solidFill>
                <a:schemeClr val="tx1"/>
              </a:solidFill>
              <a:latin typeface="+mn-lt"/>
              <a:ea typeface="+mn-ea"/>
              <a:cs typeface="+mn-cs"/>
            </a:endParaRPr>
          </a:p>
          <a:p>
            <a:pPr marL="320040" indent="-320040">
              <a:spcBef>
                <a:spcPts val="700"/>
              </a:spcBef>
              <a:spcAft>
                <a:spcPts val="0"/>
              </a:spcAft>
              <a:buClr>
                <a:schemeClr val="accent2"/>
              </a:buClr>
              <a:buSzPct val="60000"/>
              <a:buFont typeface="Wingdings"/>
              <a:buChar char=""/>
            </a:pPr>
            <a:r>
              <a:rPr lang="fr-FR" sz="1800" dirty="0">
                <a:solidFill>
                  <a:schemeClr val="tx1"/>
                </a:solidFill>
                <a:latin typeface="+mn-lt"/>
                <a:ea typeface="+mn-ea"/>
                <a:cs typeface="+mn-cs"/>
              </a:rPr>
              <a:t>Scénarios de modèle</a:t>
            </a:r>
          </a:p>
          <a:p>
            <a:pPr marL="608424" lvl="1" indent="-320040">
              <a:spcBef>
                <a:spcPts val="700"/>
              </a:spcBef>
              <a:spcAft>
                <a:spcPts val="0"/>
              </a:spcAft>
              <a:buClr>
                <a:schemeClr val="accent2"/>
              </a:buClr>
              <a:buSzPct val="60000"/>
              <a:buFont typeface="Wingdings"/>
              <a:buChar char=""/>
            </a:pPr>
            <a:r>
              <a:rPr lang="fr-FR" sz="1400" dirty="0">
                <a:solidFill>
                  <a:schemeClr val="tx1"/>
                </a:solidFill>
                <a:latin typeface="+mn-lt"/>
                <a:ea typeface="+mn-ea"/>
                <a:cs typeface="+mn-cs"/>
              </a:rPr>
              <a:t>Biais élevé : le modèle fait des prédictions inexactes sur les données d'apprentissage.</a:t>
            </a:r>
          </a:p>
          <a:p>
            <a:pPr marL="608424" lvl="1" indent="-320040">
              <a:spcBef>
                <a:spcPts val="700"/>
              </a:spcBef>
              <a:spcAft>
                <a:spcPts val="0"/>
              </a:spcAft>
              <a:buClr>
                <a:schemeClr val="accent2"/>
              </a:buClr>
              <a:buSzPct val="60000"/>
              <a:buFont typeface="Wingdings"/>
              <a:buChar char=""/>
            </a:pPr>
            <a:r>
              <a:rPr lang="fr-FR" sz="1400" dirty="0">
                <a:solidFill>
                  <a:schemeClr val="tx1"/>
                </a:solidFill>
                <a:latin typeface="+mn-lt"/>
                <a:ea typeface="+mn-ea"/>
                <a:cs typeface="+mn-cs"/>
              </a:rPr>
              <a:t>Variance élevée : Le modèle ne se généralise pas à de nouveaux ensembles de données.</a:t>
            </a:r>
          </a:p>
          <a:p>
            <a:pPr marL="608424" lvl="1" indent="-320040">
              <a:spcBef>
                <a:spcPts val="700"/>
              </a:spcBef>
              <a:spcAft>
                <a:spcPts val="0"/>
              </a:spcAft>
              <a:buClr>
                <a:schemeClr val="accent2"/>
              </a:buClr>
              <a:buSzPct val="60000"/>
              <a:buFont typeface="Wingdings"/>
              <a:buChar char=""/>
            </a:pPr>
            <a:r>
              <a:rPr lang="fr-FR" sz="1400" dirty="0">
                <a:solidFill>
                  <a:schemeClr val="tx1"/>
                </a:solidFill>
                <a:latin typeface="+mn-lt"/>
                <a:ea typeface="+mn-ea"/>
                <a:cs typeface="+mn-cs"/>
              </a:rPr>
              <a:t>Biais faible : le modèle fait des prédictions précises sur les données d'apprentissage.</a:t>
            </a:r>
          </a:p>
          <a:p>
            <a:pPr marL="608424" lvl="1" indent="-320040">
              <a:spcBef>
                <a:spcPts val="700"/>
              </a:spcBef>
              <a:spcAft>
                <a:spcPts val="0"/>
              </a:spcAft>
              <a:buClr>
                <a:schemeClr val="accent2"/>
              </a:buClr>
              <a:buSzPct val="60000"/>
              <a:buFont typeface="Wingdings"/>
              <a:buChar char=""/>
            </a:pPr>
            <a:r>
              <a:rPr lang="fr-FR" sz="1400" dirty="0">
                <a:solidFill>
                  <a:schemeClr val="tx1"/>
                </a:solidFill>
                <a:latin typeface="+mn-lt"/>
                <a:ea typeface="+mn-ea"/>
                <a:cs typeface="+mn-cs"/>
              </a:rPr>
              <a:t>Faible variance : Le modèle se généralise à de nouveaux ensembles de donnée.</a:t>
            </a:r>
          </a:p>
        </p:txBody>
      </p:sp>
      <p:sp>
        <p:nvSpPr>
          <p:cNvPr id="2" name="Rectangle 1">
            <a:extLst>
              <a:ext uri="{FF2B5EF4-FFF2-40B4-BE49-F238E27FC236}">
                <a16:creationId xmlns:a16="http://schemas.microsoft.com/office/drawing/2014/main" id="{3CF4CA31-1BFF-4AF3-B59A-8E9543E37420}"/>
              </a:ext>
            </a:extLst>
          </p:cNvPr>
          <p:cNvSpPr/>
          <p:nvPr/>
        </p:nvSpPr>
        <p:spPr>
          <a:xfrm>
            <a:off x="2483190" y="4457619"/>
            <a:ext cx="4177619" cy="369332"/>
          </a:xfrm>
          <a:prstGeom prst="rect">
            <a:avLst/>
          </a:prstGeom>
        </p:spPr>
        <p:txBody>
          <a:bodyPr wrap="none">
            <a:spAutoFit/>
          </a:bodyPr>
          <a:lstStyle/>
          <a:p>
            <a:r>
              <a:rPr lang="en-US" b="1" dirty="0">
                <a:solidFill>
                  <a:srgbClr val="273239"/>
                </a:solidFill>
                <a:latin typeface="urw-din"/>
              </a:rPr>
              <a:t>Underfitting – High bias and low variance</a:t>
            </a:r>
            <a:r>
              <a:rPr lang="en-US" dirty="0">
                <a:solidFill>
                  <a:srgbClr val="273239"/>
                </a:solidFill>
                <a:latin typeface="urw-din"/>
              </a:rPr>
              <a:t> </a:t>
            </a:r>
            <a:endParaRPr lang="fr-FR" dirty="0"/>
          </a:p>
        </p:txBody>
      </p:sp>
      <p:sp>
        <p:nvSpPr>
          <p:cNvPr id="3" name="Rectangle 2">
            <a:extLst>
              <a:ext uri="{FF2B5EF4-FFF2-40B4-BE49-F238E27FC236}">
                <a16:creationId xmlns:a16="http://schemas.microsoft.com/office/drawing/2014/main" id="{27A6C524-9C1A-4693-AED8-C62B752818D4}"/>
              </a:ext>
            </a:extLst>
          </p:cNvPr>
          <p:cNvSpPr/>
          <p:nvPr/>
        </p:nvSpPr>
        <p:spPr>
          <a:xfrm>
            <a:off x="2483190" y="4056639"/>
            <a:ext cx="4042453" cy="369332"/>
          </a:xfrm>
          <a:prstGeom prst="rect">
            <a:avLst/>
          </a:prstGeom>
        </p:spPr>
        <p:txBody>
          <a:bodyPr wrap="none">
            <a:spAutoFit/>
          </a:bodyPr>
          <a:lstStyle/>
          <a:p>
            <a:r>
              <a:rPr lang="en-US" b="1" dirty="0">
                <a:solidFill>
                  <a:srgbClr val="273239"/>
                </a:solidFill>
                <a:latin typeface="urw-din"/>
              </a:rPr>
              <a:t>Overfitting – High variance and low bias</a:t>
            </a:r>
            <a:r>
              <a:rPr lang="en-US" dirty="0">
                <a:solidFill>
                  <a:srgbClr val="273239"/>
                </a:solidFill>
                <a:latin typeface="urw-din"/>
              </a:rPr>
              <a:t> </a:t>
            </a:r>
            <a:endParaRPr lang="fr-FR" dirty="0"/>
          </a:p>
        </p:txBody>
      </p:sp>
    </p:spTree>
    <p:extLst>
      <p:ext uri="{BB962C8B-B14F-4D97-AF65-F5344CB8AC3E}">
        <p14:creationId xmlns:p14="http://schemas.microsoft.com/office/powerpoint/2010/main" val="3784880592"/>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TW" dirty="0"/>
              <a:t>Learning system model</a:t>
            </a:r>
            <a:endParaRPr lang="fr-FR" dirty="0"/>
          </a:p>
        </p:txBody>
      </p:sp>
      <p:sp>
        <p:nvSpPr>
          <p:cNvPr id="4" name="文字方塊 12"/>
          <p:cNvSpPr txBox="1"/>
          <p:nvPr/>
        </p:nvSpPr>
        <p:spPr>
          <a:xfrm>
            <a:off x="1428728" y="2143122"/>
            <a:ext cx="1987154" cy="765274"/>
          </a:xfrm>
          <a:prstGeom prst="flowChartPunchedTape">
            <a:avLst/>
          </a:prstGeom>
          <a:ln/>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altLang="zh-TW" sz="2400" dirty="0"/>
              <a:t>Input Samples</a:t>
            </a:r>
            <a:endParaRPr lang="zh-TW" altLang="en-US" sz="2400" dirty="0"/>
          </a:p>
        </p:txBody>
      </p:sp>
      <p:sp>
        <p:nvSpPr>
          <p:cNvPr id="5" name="文字方塊 25"/>
          <p:cNvSpPr txBox="1"/>
          <p:nvPr/>
        </p:nvSpPr>
        <p:spPr>
          <a:xfrm>
            <a:off x="5292080" y="2147055"/>
            <a:ext cx="1296144" cy="83099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400" dirty="0"/>
              <a:t>Learning Method</a:t>
            </a:r>
            <a:endParaRPr lang="zh-TW" altLang="en-US" sz="2400" dirty="0"/>
          </a:p>
        </p:txBody>
      </p:sp>
      <p:sp>
        <p:nvSpPr>
          <p:cNvPr id="6" name="文字方塊 26"/>
          <p:cNvSpPr txBox="1"/>
          <p:nvPr/>
        </p:nvSpPr>
        <p:spPr>
          <a:xfrm>
            <a:off x="3571869" y="3686082"/>
            <a:ext cx="1720212" cy="649188"/>
          </a:xfrm>
          <a:prstGeom prst="ellipse">
            <a:avLst/>
          </a:prstGeom>
          <a:ln/>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altLang="zh-TW" sz="2400" dirty="0"/>
              <a:t>System</a:t>
            </a:r>
            <a:endParaRPr lang="zh-TW" altLang="en-US" sz="2400" dirty="0"/>
          </a:p>
        </p:txBody>
      </p:sp>
      <p:cxnSp>
        <p:nvCxnSpPr>
          <p:cNvPr id="7" name="肘形接點 15"/>
          <p:cNvCxnSpPr>
            <a:endCxn id="6" idx="0"/>
          </p:cNvCxnSpPr>
          <p:nvPr/>
        </p:nvCxnSpPr>
        <p:spPr>
          <a:xfrm>
            <a:off x="3357554" y="2786062"/>
            <a:ext cx="1074421" cy="900020"/>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單箭頭接點 19"/>
          <p:cNvCxnSpPr>
            <a:endCxn id="5" idx="1"/>
          </p:cNvCxnSpPr>
          <p:nvPr/>
        </p:nvCxnSpPr>
        <p:spPr>
          <a:xfrm>
            <a:off x="3419872" y="2562553"/>
            <a:ext cx="1872208"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線單箭頭接點 32"/>
          <p:cNvCxnSpPr>
            <a:stCxn id="5" idx="3"/>
          </p:cNvCxnSpPr>
          <p:nvPr/>
        </p:nvCxnSpPr>
        <p:spPr>
          <a:xfrm>
            <a:off x="6588224" y="2562554"/>
            <a:ext cx="82809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肘形接點 35"/>
          <p:cNvCxnSpPr>
            <a:stCxn id="6" idx="6"/>
            <a:endCxn id="5" idx="2"/>
          </p:cNvCxnSpPr>
          <p:nvPr/>
        </p:nvCxnSpPr>
        <p:spPr>
          <a:xfrm flipV="1">
            <a:off x="5292081" y="2978052"/>
            <a:ext cx="648071" cy="1032624"/>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55"/>
          <p:cNvSpPr txBox="1"/>
          <p:nvPr/>
        </p:nvSpPr>
        <p:spPr>
          <a:xfrm>
            <a:off x="4071934" y="4357700"/>
            <a:ext cx="1289713" cy="461665"/>
          </a:xfrm>
          <a:prstGeom prst="rect">
            <a:avLst/>
          </a:prstGeom>
          <a:noFill/>
        </p:spPr>
        <p:txBody>
          <a:bodyPr wrap="square" rtlCol="0">
            <a:spAutoFit/>
          </a:bodyPr>
          <a:lstStyle/>
          <a:p>
            <a:r>
              <a:rPr lang="en-US" altLang="zh-TW" sz="2400" dirty="0"/>
              <a:t>Training</a:t>
            </a:r>
            <a:endParaRPr lang="zh-TW" altLang="en-US" sz="2400" dirty="0"/>
          </a:p>
        </p:txBody>
      </p:sp>
      <p:sp>
        <p:nvSpPr>
          <p:cNvPr id="12" name="文字方塊 58"/>
          <p:cNvSpPr txBox="1"/>
          <p:nvPr/>
        </p:nvSpPr>
        <p:spPr>
          <a:xfrm>
            <a:off x="3571868" y="1857370"/>
            <a:ext cx="1289713" cy="461665"/>
          </a:xfrm>
          <a:prstGeom prst="rect">
            <a:avLst/>
          </a:prstGeom>
          <a:noFill/>
        </p:spPr>
        <p:txBody>
          <a:bodyPr wrap="square" rtlCol="0">
            <a:spAutoFit/>
          </a:bodyPr>
          <a:lstStyle/>
          <a:p>
            <a:r>
              <a:rPr lang="en-US" altLang="zh-TW" sz="2400" dirty="0"/>
              <a:t>Testing</a:t>
            </a:r>
            <a:endParaRPr lang="zh-TW" altLang="en-US" sz="2400"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3F4C3F-B7FE-4B0F-991C-34F6180DBC55}"/>
              </a:ext>
            </a:extLst>
          </p:cNvPr>
          <p:cNvSpPr>
            <a:spLocks noGrp="1"/>
          </p:cNvSpPr>
          <p:nvPr>
            <p:ph type="title"/>
          </p:nvPr>
        </p:nvSpPr>
        <p:spPr/>
        <p:txBody>
          <a:bodyPr/>
          <a:lstStyle/>
          <a:p>
            <a:r>
              <a:rPr lang="fr-FR" b="1" dirty="0"/>
              <a:t>Surapprentissage </a:t>
            </a:r>
            <a:endParaRPr lang="fr-FR" dirty="0"/>
          </a:p>
        </p:txBody>
      </p:sp>
      <p:sp>
        <p:nvSpPr>
          <p:cNvPr id="3" name="Espace réservé du contenu 2">
            <a:extLst>
              <a:ext uri="{FF2B5EF4-FFF2-40B4-BE49-F238E27FC236}">
                <a16:creationId xmlns:a16="http://schemas.microsoft.com/office/drawing/2014/main" id="{86838723-C987-4D6A-8B47-A9C27610E0F2}"/>
              </a:ext>
            </a:extLst>
          </p:cNvPr>
          <p:cNvSpPr>
            <a:spLocks noGrp="1"/>
          </p:cNvSpPr>
          <p:nvPr>
            <p:ph sz="quarter" idx="13"/>
          </p:nvPr>
        </p:nvSpPr>
        <p:spPr/>
        <p:txBody>
          <a:bodyPr>
            <a:normAutofit fontScale="92500" lnSpcReduction="10000"/>
          </a:bodyPr>
          <a:lstStyle/>
          <a:p>
            <a:r>
              <a:rPr lang="fr-FR" b="1" dirty="0"/>
              <a:t>Le surapprentissage</a:t>
            </a:r>
            <a:r>
              <a:rPr lang="fr-FR" dirty="0"/>
              <a:t> fait référence au scénario dans lequel un modèle d'apprentissage automatique ne peut pas se généraliser ou s'adapter correctement à un ensemble de données invisible. </a:t>
            </a:r>
          </a:p>
          <a:p>
            <a:r>
              <a:rPr lang="fr-FR" dirty="0"/>
              <a:t>Un signe clair de surapprentissage de l'apprentissage automatique est que son erreur sur l'ensemble de données de test ou de validation est bien supérieure à l'erreur sur l'ensemble de données d'apprentissage.</a:t>
            </a:r>
          </a:p>
        </p:txBody>
      </p:sp>
      <p:pic>
        <p:nvPicPr>
          <p:cNvPr id="79874" name="Picture 2" descr="Overfitting - Wikipedia">
            <a:extLst>
              <a:ext uri="{FF2B5EF4-FFF2-40B4-BE49-F238E27FC236}">
                <a16:creationId xmlns:a16="http://schemas.microsoft.com/office/drawing/2014/main" id="{FCB0CC1F-0762-49F4-899E-0637667BBB4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12360" y="-12095"/>
            <a:ext cx="1333092" cy="1333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8104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DB3133-FE2B-4926-ADF0-6A6C2D133DF2}"/>
              </a:ext>
            </a:extLst>
          </p:cNvPr>
          <p:cNvSpPr>
            <a:spLocks noGrp="1"/>
          </p:cNvSpPr>
          <p:nvPr>
            <p:ph type="title"/>
          </p:nvPr>
        </p:nvSpPr>
        <p:spPr/>
        <p:txBody>
          <a:bodyPr/>
          <a:lstStyle/>
          <a:p>
            <a:r>
              <a:rPr lang="fr-FR" b="1" dirty="0"/>
              <a:t>Sous-apprentissage </a:t>
            </a:r>
            <a:endParaRPr lang="fr-FR" dirty="0"/>
          </a:p>
        </p:txBody>
      </p:sp>
      <p:sp>
        <p:nvSpPr>
          <p:cNvPr id="3" name="Espace réservé du contenu 2">
            <a:extLst>
              <a:ext uri="{FF2B5EF4-FFF2-40B4-BE49-F238E27FC236}">
                <a16:creationId xmlns:a16="http://schemas.microsoft.com/office/drawing/2014/main" id="{68F0B40C-C0AC-4683-AAC4-7D9DEC9FF859}"/>
              </a:ext>
            </a:extLst>
          </p:cNvPr>
          <p:cNvSpPr>
            <a:spLocks noGrp="1"/>
          </p:cNvSpPr>
          <p:nvPr>
            <p:ph sz="quarter" idx="13"/>
          </p:nvPr>
        </p:nvSpPr>
        <p:spPr/>
        <p:txBody>
          <a:bodyPr>
            <a:normAutofit/>
          </a:bodyPr>
          <a:lstStyle/>
          <a:p>
            <a:r>
              <a:rPr lang="fr-FR" sz="2400" b="1" dirty="0"/>
              <a:t>Le sous-apprentissage</a:t>
            </a:r>
            <a:r>
              <a:rPr lang="fr-FR" sz="2400" dirty="0"/>
              <a:t> fait référence à un modèle qui </a:t>
            </a:r>
            <a:r>
              <a:rPr lang="fr-FR" sz="2400" dirty="0">
                <a:solidFill>
                  <a:schemeClr val="tx2"/>
                </a:solidFill>
              </a:rPr>
              <a:t>ne peut ni modéliser </a:t>
            </a:r>
            <a:r>
              <a:rPr lang="fr-FR" sz="2400" dirty="0"/>
              <a:t>l'ensemble de données d'apprentissage ni généraliser à un nouvel ensemble de données. </a:t>
            </a:r>
          </a:p>
          <a:p>
            <a:r>
              <a:rPr lang="fr-FR" sz="2400" dirty="0"/>
              <a:t>Un modèle d'apprentissage automatique sous-adapté n'est pas un modèle approprié et sera évident car il aura de mauvaises performances sur l'ensemble de données d'entraînement.</a:t>
            </a:r>
          </a:p>
          <a:p>
            <a:r>
              <a:rPr lang="fr-FR" sz="2400" b="1" dirty="0"/>
              <a:t>Le sous-ajustement</a:t>
            </a:r>
            <a:r>
              <a:rPr lang="fr-FR" sz="2400" dirty="0"/>
              <a:t> n'est souvent pas discuté car il est facile à détecter compte tenu d'une bonne métrique de performance.</a:t>
            </a:r>
          </a:p>
          <a:p>
            <a:endParaRPr lang="fr-FR" sz="2400" dirty="0"/>
          </a:p>
        </p:txBody>
      </p:sp>
    </p:spTree>
    <p:extLst>
      <p:ext uri="{BB962C8B-B14F-4D97-AF65-F5344CB8AC3E}">
        <p14:creationId xmlns:p14="http://schemas.microsoft.com/office/powerpoint/2010/main" val="207305453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2D9DFB-78C1-4FA0-9539-E009D0241F12}"/>
              </a:ext>
            </a:extLst>
          </p:cNvPr>
          <p:cNvSpPr>
            <a:spLocks noGrp="1"/>
          </p:cNvSpPr>
          <p:nvPr>
            <p:ph type="title"/>
          </p:nvPr>
        </p:nvSpPr>
        <p:spPr/>
        <p:txBody>
          <a:bodyPr>
            <a:normAutofit/>
          </a:bodyPr>
          <a:lstStyle/>
          <a:p>
            <a:r>
              <a:rPr lang="en-US" b="1" dirty="0">
                <a:solidFill>
                  <a:srgbClr val="273239"/>
                </a:solidFill>
                <a:latin typeface="urw-din"/>
              </a:rPr>
              <a:t>Overfitting &amp; Underfitting </a:t>
            </a:r>
            <a:endParaRPr lang="fr-FR" dirty="0"/>
          </a:p>
        </p:txBody>
      </p:sp>
      <p:sp>
        <p:nvSpPr>
          <p:cNvPr id="3" name="Espace réservé du contenu 2">
            <a:extLst>
              <a:ext uri="{FF2B5EF4-FFF2-40B4-BE49-F238E27FC236}">
                <a16:creationId xmlns:a16="http://schemas.microsoft.com/office/drawing/2014/main" id="{A1914CB0-C5BE-4FB2-BD63-A613C9C7D097}"/>
              </a:ext>
            </a:extLst>
          </p:cNvPr>
          <p:cNvSpPr>
            <a:spLocks noGrp="1"/>
          </p:cNvSpPr>
          <p:nvPr>
            <p:ph sz="quarter" idx="13"/>
          </p:nvPr>
        </p:nvSpPr>
        <p:spPr/>
        <p:txBody>
          <a:bodyPr/>
          <a:lstStyle/>
          <a:p>
            <a:endParaRPr lang="fr-FR"/>
          </a:p>
        </p:txBody>
      </p:sp>
      <p:pic>
        <p:nvPicPr>
          <p:cNvPr id="77826" name="Picture 2" descr="ML | Underfitting and Overfitting - GeeksforGeeks">
            <a:extLst>
              <a:ext uri="{FF2B5EF4-FFF2-40B4-BE49-F238E27FC236}">
                <a16:creationId xmlns:a16="http://schemas.microsoft.com/office/drawing/2014/main" id="{7744DE55-6C55-4009-90B8-AC8DBED6668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55576" y="1521922"/>
            <a:ext cx="7164288" cy="2937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60197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430E9A-EA7C-416A-8D45-8CC8419A445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11B3688-F6CB-4965-834B-462A96387FE6}"/>
              </a:ext>
            </a:extLst>
          </p:cNvPr>
          <p:cNvSpPr>
            <a:spLocks noGrp="1"/>
          </p:cNvSpPr>
          <p:nvPr>
            <p:ph sz="quarter" idx="13"/>
          </p:nvPr>
        </p:nvSpPr>
        <p:spPr/>
        <p:txBody>
          <a:bodyPr/>
          <a:lstStyle/>
          <a:p>
            <a:endParaRPr lang="fr-FR"/>
          </a:p>
        </p:txBody>
      </p:sp>
      <p:pic>
        <p:nvPicPr>
          <p:cNvPr id="76802" name="Picture 2" descr="https://datascience.foundation/img/pdf_images/underfitting_and_overfitting_in_machine_learning_test_dataset_then_it_is_a_underfit_model.png">
            <a:extLst>
              <a:ext uri="{FF2B5EF4-FFF2-40B4-BE49-F238E27FC236}">
                <a16:creationId xmlns:a16="http://schemas.microsoft.com/office/drawing/2014/main" id="{C15F3DB4-1D14-4452-87D3-6E685045717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03648" y="1563638"/>
            <a:ext cx="6012160" cy="2456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4153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C7D40D-0DD9-4E8F-9F02-14AEDFB68D51}"/>
              </a:ext>
            </a:extLst>
          </p:cNvPr>
          <p:cNvSpPr>
            <a:spLocks noGrp="1"/>
          </p:cNvSpPr>
          <p:nvPr>
            <p:ph type="title"/>
          </p:nvPr>
        </p:nvSpPr>
        <p:spPr/>
        <p:txBody>
          <a:bodyPr>
            <a:noAutofit/>
          </a:bodyPr>
          <a:lstStyle/>
          <a:p>
            <a:r>
              <a:rPr lang="fr-FR" sz="3600" b="1" dirty="0"/>
              <a:t>Détection du surapprentissage ou du sous-apprentissage</a:t>
            </a:r>
            <a:endParaRPr lang="fr-FR" sz="3600" dirty="0"/>
          </a:p>
        </p:txBody>
      </p:sp>
      <p:sp>
        <p:nvSpPr>
          <p:cNvPr id="3" name="Espace réservé du contenu 2">
            <a:extLst>
              <a:ext uri="{FF2B5EF4-FFF2-40B4-BE49-F238E27FC236}">
                <a16:creationId xmlns:a16="http://schemas.microsoft.com/office/drawing/2014/main" id="{07DBA8E8-F604-478D-A1CF-385B673BA2A8}"/>
              </a:ext>
            </a:extLst>
          </p:cNvPr>
          <p:cNvSpPr>
            <a:spLocks noGrp="1"/>
          </p:cNvSpPr>
          <p:nvPr>
            <p:ph sz="quarter" idx="13"/>
          </p:nvPr>
        </p:nvSpPr>
        <p:spPr/>
        <p:txBody>
          <a:bodyPr>
            <a:normAutofit fontScale="77500" lnSpcReduction="20000"/>
          </a:bodyPr>
          <a:lstStyle/>
          <a:p>
            <a:r>
              <a:rPr lang="fr-FR" dirty="0"/>
              <a:t>Un défi clé consistant à détecter tout type d'ajustement (qu'il s'agisse d'un sous-ajustement, d'un meilleur ajustement ou d'un </a:t>
            </a:r>
            <a:r>
              <a:rPr lang="fr-FR" dirty="0" err="1"/>
              <a:t>surajustement</a:t>
            </a:r>
            <a:r>
              <a:rPr lang="fr-FR" dirty="0"/>
              <a:t>) est presque impossible avant de tester les données.</a:t>
            </a:r>
          </a:p>
          <a:p>
            <a:pPr lvl="1"/>
            <a:r>
              <a:rPr lang="fr-FR" dirty="0"/>
              <a:t>Si notre modèle fait beaucoup mieux sur l'ensemble de données de formation que sur l'ensemble de données de test, nous allons probablement </a:t>
            </a:r>
            <a:r>
              <a:rPr lang="fr-FR" b="1" dirty="0" err="1"/>
              <a:t>overfitting</a:t>
            </a:r>
            <a:endParaRPr lang="fr-FR" b="1" dirty="0"/>
          </a:p>
          <a:p>
            <a:pPr lvl="1"/>
            <a:r>
              <a:rPr lang="fr-FR" dirty="0"/>
              <a:t>Si notre modèle fonctionne bien mieux sur l'ensemble de données de test que sur l'ensemble de données d'apprentissage, alors nous sommes probablement </a:t>
            </a:r>
            <a:r>
              <a:rPr lang="fr-FR" b="1" dirty="0" err="1"/>
              <a:t>underfitting</a:t>
            </a:r>
            <a:r>
              <a:rPr lang="fr-FR" b="1" dirty="0"/>
              <a:t>.</a:t>
            </a:r>
            <a:endParaRPr lang="fr-FR" dirty="0"/>
          </a:p>
          <a:p>
            <a:pPr lvl="1"/>
            <a:r>
              <a:rPr lang="fr-FR" dirty="0"/>
              <a:t>Et si notre modèle fonctionne bien sur les ensembles de données d'entraînement et de test, nous avons </a:t>
            </a:r>
            <a:r>
              <a:rPr lang="fr-FR" b="1" dirty="0"/>
              <a:t>le meilleur ajustement</a:t>
            </a:r>
            <a:r>
              <a:rPr lang="fr-FR" dirty="0"/>
              <a:t>.</a:t>
            </a:r>
          </a:p>
          <a:p>
            <a:pPr lvl="1"/>
            <a:endParaRPr lang="fr-FR" dirty="0"/>
          </a:p>
        </p:txBody>
      </p:sp>
    </p:spTree>
    <p:extLst>
      <p:ext uri="{BB962C8B-B14F-4D97-AF65-F5344CB8AC3E}">
        <p14:creationId xmlns:p14="http://schemas.microsoft.com/office/powerpoint/2010/main" val="170691948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29CC46-AA69-43BF-B256-31269B86EE82}"/>
              </a:ext>
            </a:extLst>
          </p:cNvPr>
          <p:cNvSpPr>
            <a:spLocks noGrp="1"/>
          </p:cNvSpPr>
          <p:nvPr>
            <p:ph type="title"/>
          </p:nvPr>
        </p:nvSpPr>
        <p:spPr/>
        <p:txBody>
          <a:bodyPr>
            <a:normAutofit fontScale="90000"/>
          </a:bodyPr>
          <a:lstStyle/>
          <a:p>
            <a:r>
              <a:rPr lang="fr-FR" sz="4400" b="1" dirty="0"/>
              <a:t>Détection du surapprentissage ou du sous-apprentissage</a:t>
            </a:r>
            <a:endParaRPr lang="fr-FR" dirty="0"/>
          </a:p>
        </p:txBody>
      </p:sp>
      <p:sp>
        <p:nvSpPr>
          <p:cNvPr id="3" name="Espace réservé du contenu 2">
            <a:extLst>
              <a:ext uri="{FF2B5EF4-FFF2-40B4-BE49-F238E27FC236}">
                <a16:creationId xmlns:a16="http://schemas.microsoft.com/office/drawing/2014/main" id="{582643A3-F0EC-4925-A943-5E7A60223360}"/>
              </a:ext>
            </a:extLst>
          </p:cNvPr>
          <p:cNvSpPr>
            <a:spLocks noGrp="1"/>
          </p:cNvSpPr>
          <p:nvPr>
            <p:ph sz="quarter" idx="13"/>
          </p:nvPr>
        </p:nvSpPr>
        <p:spPr/>
        <p:txBody>
          <a:bodyPr>
            <a:normAutofit fontScale="92500"/>
          </a:bodyPr>
          <a:lstStyle/>
          <a:p>
            <a:r>
              <a:rPr lang="fr-FR" dirty="0"/>
              <a:t>Une autre façon simple de détecter cela est d'utiliser </a:t>
            </a:r>
            <a:r>
              <a:rPr lang="fr-FR" b="1" dirty="0">
                <a:solidFill>
                  <a:schemeClr val="tx2"/>
                </a:solidFill>
              </a:rPr>
              <a:t>la validation croisée</a:t>
            </a:r>
            <a:r>
              <a:rPr lang="fr-FR" dirty="0"/>
              <a:t>. </a:t>
            </a:r>
          </a:p>
          <a:p>
            <a:r>
              <a:rPr lang="fr-FR" dirty="0"/>
              <a:t>Cela tente d'examiner le modèle formé avec un nouvel ensemble de données pour vérifier sa précision prédictive. Étant donné un ensemble de données, une partie de celle-ci est retenue (disons 30 %) tandis que le reste est utilisé pour entraîner le modèle.</a:t>
            </a:r>
          </a:p>
        </p:txBody>
      </p:sp>
    </p:spTree>
    <p:extLst>
      <p:ext uri="{BB962C8B-B14F-4D97-AF65-F5344CB8AC3E}">
        <p14:creationId xmlns:p14="http://schemas.microsoft.com/office/powerpoint/2010/main" val="18911126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55BA22-DCE2-461C-972A-5D2B99EF105F}"/>
              </a:ext>
            </a:extLst>
          </p:cNvPr>
          <p:cNvSpPr>
            <a:spLocks noGrp="1"/>
          </p:cNvSpPr>
          <p:nvPr>
            <p:ph type="title"/>
          </p:nvPr>
        </p:nvSpPr>
        <p:spPr/>
        <p:txBody>
          <a:bodyPr/>
          <a:lstStyle/>
          <a:p>
            <a:r>
              <a:rPr lang="en-US" b="1" dirty="0">
                <a:solidFill>
                  <a:srgbClr val="273239"/>
                </a:solidFill>
                <a:latin typeface="urw-din"/>
              </a:rPr>
              <a:t>Overfitting &amp; Underfitting </a:t>
            </a:r>
            <a:endParaRPr lang="fr-FR" dirty="0"/>
          </a:p>
        </p:txBody>
      </p:sp>
      <p:sp>
        <p:nvSpPr>
          <p:cNvPr id="3" name="Espace réservé du contenu 2">
            <a:extLst>
              <a:ext uri="{FF2B5EF4-FFF2-40B4-BE49-F238E27FC236}">
                <a16:creationId xmlns:a16="http://schemas.microsoft.com/office/drawing/2014/main" id="{790C4457-9203-4D7D-B7BD-F7530ED77790}"/>
              </a:ext>
            </a:extLst>
          </p:cNvPr>
          <p:cNvSpPr>
            <a:spLocks noGrp="1"/>
          </p:cNvSpPr>
          <p:nvPr>
            <p:ph sz="quarter" idx="13"/>
          </p:nvPr>
        </p:nvSpPr>
        <p:spPr/>
        <p:txBody>
          <a:bodyPr/>
          <a:lstStyle/>
          <a:p>
            <a:endParaRPr lang="fr-FR"/>
          </a:p>
        </p:txBody>
      </p:sp>
      <p:pic>
        <p:nvPicPr>
          <p:cNvPr id="78850" name="Picture 2" descr="Overfitting &amp;amp; Underfitting Concepts &amp;amp; Interview Questions - Data Analytics">
            <a:extLst>
              <a:ext uri="{FF2B5EF4-FFF2-40B4-BE49-F238E27FC236}">
                <a16:creationId xmlns:a16="http://schemas.microsoft.com/office/drawing/2014/main" id="{56AE039E-A7E1-42F4-ACFD-F4766168E56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31640" y="1467327"/>
            <a:ext cx="5832648" cy="3349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43308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2EEEB1-2832-445A-9006-B5EBD6FF443F}"/>
              </a:ext>
            </a:extLst>
          </p:cNvPr>
          <p:cNvSpPr>
            <a:spLocks noGrp="1"/>
          </p:cNvSpPr>
          <p:nvPr>
            <p:ph type="title"/>
          </p:nvPr>
        </p:nvSpPr>
        <p:spPr/>
        <p:txBody>
          <a:bodyPr/>
          <a:lstStyle/>
          <a:p>
            <a:r>
              <a:rPr lang="fr-FR" dirty="0"/>
              <a:t>Éviter le surapprentissage</a:t>
            </a:r>
          </a:p>
        </p:txBody>
      </p:sp>
      <p:sp>
        <p:nvSpPr>
          <p:cNvPr id="3" name="Espace réservé du contenu 2">
            <a:extLst>
              <a:ext uri="{FF2B5EF4-FFF2-40B4-BE49-F238E27FC236}">
                <a16:creationId xmlns:a16="http://schemas.microsoft.com/office/drawing/2014/main" id="{CE46C4FA-7D18-4768-B73A-BAAF504C0246}"/>
              </a:ext>
            </a:extLst>
          </p:cNvPr>
          <p:cNvSpPr>
            <a:spLocks noGrp="1"/>
          </p:cNvSpPr>
          <p:nvPr>
            <p:ph sz="quarter" idx="13"/>
          </p:nvPr>
        </p:nvSpPr>
        <p:spPr/>
        <p:txBody>
          <a:bodyPr>
            <a:normAutofit fontScale="92500" lnSpcReduction="10000"/>
          </a:bodyPr>
          <a:lstStyle/>
          <a:p>
            <a:r>
              <a:rPr lang="fr-FR" sz="1800" dirty="0"/>
              <a:t>Pour éviter le surapprentissage, il existe différentes manières et quelques-unes d'entre elles sont illustrées ci-dessous.</a:t>
            </a:r>
          </a:p>
          <a:p>
            <a:r>
              <a:rPr lang="fr-FR" sz="1800" dirty="0"/>
              <a:t>Validation croisée:</a:t>
            </a:r>
          </a:p>
          <a:p>
            <a:pPr lvl="1"/>
            <a:r>
              <a:rPr lang="fr-FR" sz="1600" dirty="0"/>
              <a:t>La validation croisée est une mesure préventive puissante contre le surapprentissage.</a:t>
            </a:r>
          </a:p>
          <a:p>
            <a:pPr lvl="1"/>
            <a:r>
              <a:rPr lang="fr-FR" sz="1600" dirty="0"/>
              <a:t>Utilisez vos données d'entraînement initiales pour générer plusieurs mini-séparations de test d'entraînement. Utilisez ces divisions pour régler votre modèle.</a:t>
            </a:r>
          </a:p>
          <a:p>
            <a:pPr lvl="1"/>
            <a:r>
              <a:rPr lang="fr-FR" sz="1600" dirty="0"/>
              <a:t>Dans la validation croisée standard à k plis, nous partitionnons les données en k sous-ensembles, appelés plis. Ensuite, nous entraînons l'algorithme de manière itérative sur les plis k-1 tout en utilisant le pli restant comme ensemble de test (appelé « pli de rétention »).</a:t>
            </a:r>
          </a:p>
          <a:p>
            <a:pPr lvl="1"/>
            <a:r>
              <a:rPr lang="fr-FR" sz="1600" dirty="0"/>
              <a:t>La validation croisée vous permet de régler les hyperparamètres avec uniquement votre jeu de données d'entraînement d'origine. Cela vous permet de conserver votre jeu de données de test comme un jeu de données vraiment invisible pour la sélection de votre modèle final.</a:t>
            </a:r>
          </a:p>
          <a:p>
            <a:endParaRPr lang="fr-FR" sz="1800" dirty="0"/>
          </a:p>
        </p:txBody>
      </p:sp>
    </p:spTree>
    <p:extLst>
      <p:ext uri="{BB962C8B-B14F-4D97-AF65-F5344CB8AC3E}">
        <p14:creationId xmlns:p14="http://schemas.microsoft.com/office/powerpoint/2010/main" val="281238284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36A2D6-A0D8-4A2A-9719-61E6CC5D456A}"/>
              </a:ext>
            </a:extLst>
          </p:cNvPr>
          <p:cNvSpPr>
            <a:spLocks noGrp="1"/>
          </p:cNvSpPr>
          <p:nvPr>
            <p:ph type="title"/>
          </p:nvPr>
        </p:nvSpPr>
        <p:spPr/>
        <p:txBody>
          <a:bodyPr/>
          <a:lstStyle/>
          <a:p>
            <a:r>
              <a:rPr lang="fr-FR" dirty="0"/>
              <a:t>Éviter le surapprentissage</a:t>
            </a:r>
          </a:p>
        </p:txBody>
      </p:sp>
      <p:sp>
        <p:nvSpPr>
          <p:cNvPr id="3" name="Espace réservé du contenu 2">
            <a:extLst>
              <a:ext uri="{FF2B5EF4-FFF2-40B4-BE49-F238E27FC236}">
                <a16:creationId xmlns:a16="http://schemas.microsoft.com/office/drawing/2014/main" id="{F0938B6B-E9EE-492F-BDF1-8C43021D7591}"/>
              </a:ext>
            </a:extLst>
          </p:cNvPr>
          <p:cNvSpPr>
            <a:spLocks noGrp="1"/>
          </p:cNvSpPr>
          <p:nvPr>
            <p:ph sz="quarter" idx="13"/>
          </p:nvPr>
        </p:nvSpPr>
        <p:spPr/>
        <p:txBody>
          <a:bodyPr>
            <a:normAutofit fontScale="92500" lnSpcReduction="20000"/>
          </a:bodyPr>
          <a:lstStyle/>
          <a:p>
            <a:r>
              <a:rPr lang="fr-FR" sz="2000" dirty="0"/>
              <a:t>Entraînez-vous avec plus de données</a:t>
            </a:r>
          </a:p>
          <a:p>
            <a:pPr lvl="1"/>
            <a:r>
              <a:rPr lang="fr-FR" sz="1800" dirty="0"/>
              <a:t>Cela ne fonctionnera pas à chaque fois, mais l'entraînement avec plus de données peut aider les algorithmes à mieux détecter le signal.</a:t>
            </a:r>
          </a:p>
          <a:p>
            <a:pPr lvl="1"/>
            <a:r>
              <a:rPr lang="fr-FR" sz="1800" dirty="0"/>
              <a:t>Au fur et à mesure que l'utilisateur alimente le modèle en données d'apprentissage, il ne pourra pas </a:t>
            </a:r>
            <a:r>
              <a:rPr lang="fr-FR" sz="1800" dirty="0" err="1"/>
              <a:t>surajuster</a:t>
            </a:r>
            <a:r>
              <a:rPr lang="fr-FR" sz="1800" dirty="0"/>
              <a:t> tous les échantillons et sera obligé de généraliser pour obtenir des résultats.</a:t>
            </a:r>
          </a:p>
          <a:p>
            <a:pPr lvl="1"/>
            <a:r>
              <a:rPr lang="fr-FR" sz="1800" dirty="0"/>
              <a:t>Les utilisateurs doivent continuellement collecter plus de données afin d'augmenter la précision du modèle.</a:t>
            </a:r>
          </a:p>
          <a:p>
            <a:pPr lvl="1"/>
            <a:r>
              <a:rPr lang="fr-FR" sz="1800" dirty="0"/>
              <a:t>Cependant, cette méthode est considérée comme coûteuse et, par conséquent, les utilisateurs doivent s'assurer que les données utilisées sont pertinentes et propres.</a:t>
            </a:r>
          </a:p>
          <a:p>
            <a:pPr lvl="1"/>
            <a:r>
              <a:rPr lang="fr-FR" sz="1800" dirty="0"/>
              <a:t>Bien sûr, ce n'est pas toujours le cas. Si nous ajoutons simplement plus de données bruitées, cette technique n'aidera pas. C'est pourquoi vous devez toujours vous assurer que vos données sont propres et pertinentes.</a:t>
            </a:r>
          </a:p>
        </p:txBody>
      </p:sp>
    </p:spTree>
    <p:extLst>
      <p:ext uri="{BB962C8B-B14F-4D97-AF65-F5344CB8AC3E}">
        <p14:creationId xmlns:p14="http://schemas.microsoft.com/office/powerpoint/2010/main" val="336190851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041B80-39F1-4998-9163-E474886D4895}"/>
              </a:ext>
            </a:extLst>
          </p:cNvPr>
          <p:cNvSpPr>
            <a:spLocks noGrp="1"/>
          </p:cNvSpPr>
          <p:nvPr>
            <p:ph type="title"/>
          </p:nvPr>
        </p:nvSpPr>
        <p:spPr/>
        <p:txBody>
          <a:bodyPr/>
          <a:lstStyle/>
          <a:p>
            <a:r>
              <a:rPr lang="fr-FR" dirty="0"/>
              <a:t>Éviter le surapprentissage</a:t>
            </a:r>
          </a:p>
        </p:txBody>
      </p:sp>
      <p:sp>
        <p:nvSpPr>
          <p:cNvPr id="3" name="Espace réservé du contenu 2">
            <a:extLst>
              <a:ext uri="{FF2B5EF4-FFF2-40B4-BE49-F238E27FC236}">
                <a16:creationId xmlns:a16="http://schemas.microsoft.com/office/drawing/2014/main" id="{A0D1E794-F797-49D1-B697-119005D02F8C}"/>
              </a:ext>
            </a:extLst>
          </p:cNvPr>
          <p:cNvSpPr>
            <a:spLocks noGrp="1"/>
          </p:cNvSpPr>
          <p:nvPr>
            <p:ph sz="quarter" idx="13"/>
          </p:nvPr>
        </p:nvSpPr>
        <p:spPr/>
        <p:txBody>
          <a:bodyPr>
            <a:normAutofit fontScale="77500" lnSpcReduction="20000"/>
          </a:bodyPr>
          <a:lstStyle/>
          <a:p>
            <a:r>
              <a:rPr lang="fr-FR" dirty="0" err="1"/>
              <a:t>ugmentation</a:t>
            </a:r>
            <a:r>
              <a:rPr lang="fr-FR" dirty="0"/>
              <a:t> des données</a:t>
            </a:r>
          </a:p>
          <a:p>
            <a:pPr lvl="1"/>
            <a:r>
              <a:rPr lang="fr-FR" dirty="0"/>
              <a:t>Une alternative à la formation avec plus de données est l'augmentation des données, qui est moins coûteuse que la première.</a:t>
            </a:r>
          </a:p>
          <a:p>
            <a:pPr lvl="1"/>
            <a:r>
              <a:rPr lang="fr-FR" dirty="0"/>
              <a:t>Si vous ne parvenez pas à collecter continuellement plus de données, vous pouvez faire en sorte que les ensembles de données disponibles semblent divers.</a:t>
            </a:r>
          </a:p>
          <a:p>
            <a:pPr lvl="1"/>
            <a:r>
              <a:rPr lang="fr-FR" dirty="0"/>
              <a:t>L'augmentation des données donne à un échantillon de données un aspect légèrement différent à chaque fois qu'il est traité par le modèle. Le processus rend chaque ensemble de données unique au modèle et empêche le modèle d'apprendre les caractéristiques des ensembles de données.</a:t>
            </a:r>
          </a:p>
          <a:p>
            <a:endParaRPr lang="fr-FR" dirty="0"/>
          </a:p>
        </p:txBody>
      </p:sp>
    </p:spTree>
    <p:extLst>
      <p:ext uri="{BB962C8B-B14F-4D97-AF65-F5344CB8AC3E}">
        <p14:creationId xmlns:p14="http://schemas.microsoft.com/office/powerpoint/2010/main" val="788518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A standard</a:t>
            </a:r>
            <a:r>
              <a:rPr dirty="0"/>
              <a:t> Machine </a:t>
            </a:r>
            <a:r>
              <a:rPr dirty="0" err="1"/>
              <a:t>learning</a:t>
            </a:r>
            <a:r>
              <a:rPr dirty="0"/>
              <a:t> </a:t>
            </a:r>
            <a:r>
              <a:rPr dirty="0" err="1"/>
              <a:t>pipline</a:t>
            </a:r>
            <a:r>
              <a:rPr dirty="0"/>
              <a:t> </a:t>
            </a:r>
            <a:endParaRPr lang="fr-FR" dirty="0"/>
          </a:p>
        </p:txBody>
      </p:sp>
      <p:sp>
        <p:nvSpPr>
          <p:cNvPr id="3" name="Espace réservé du contenu 2"/>
          <p:cNvSpPr>
            <a:spLocks noGrp="1"/>
          </p:cNvSpPr>
          <p:nvPr>
            <p:ph idx="1"/>
          </p:nvPr>
        </p:nvSpPr>
        <p:spPr>
          <a:xfrm>
            <a:off x="612648" y="1352550"/>
            <a:ext cx="8153400" cy="3790950"/>
          </a:xfrm>
        </p:spPr>
        <p:txBody>
          <a:bodyPr>
            <a:normAutofit/>
          </a:bodyPr>
          <a:lstStyle/>
          <a:p>
            <a:endParaRPr lang="en-US" i="1" dirty="0"/>
          </a:p>
          <a:p>
            <a:endParaRPr lang="en-US" i="1" dirty="0"/>
          </a:p>
          <a:p>
            <a:endParaRPr lang="en-US" i="1" dirty="0"/>
          </a:p>
          <a:p>
            <a:endParaRPr lang="en-US" i="1" dirty="0"/>
          </a:p>
          <a:p>
            <a:endParaRPr lang="en-US" sz="2400" i="1" dirty="0"/>
          </a:p>
          <a:p>
            <a:endParaRPr lang="en-US" sz="2400" i="1" dirty="0"/>
          </a:p>
          <a:p>
            <a:pPr lvl="1"/>
            <a:r>
              <a:rPr lang="en-US" sz="2100" i="1" dirty="0"/>
              <a:t>Feature extraction is critical for machine learning pipelines (Courtesy: Western Digital)</a:t>
            </a:r>
            <a:endParaRPr lang="fr-FR" sz="2100" dirty="0"/>
          </a:p>
        </p:txBody>
      </p:sp>
      <p:pic>
        <p:nvPicPr>
          <p:cNvPr id="138242" name="Picture 2" descr="https://2s7gjr373w3x22jf92z99mgm5w-wpengine.netdna-ssl.com/wp-content/uploads/2018/09/WD_3.png"/>
          <p:cNvPicPr>
            <a:picLocks noChangeAspect="1" noChangeArrowheads="1"/>
          </p:cNvPicPr>
          <p:nvPr/>
        </p:nvPicPr>
        <p:blipFill>
          <a:blip r:embed="rId2"/>
          <a:srcRect/>
          <a:stretch>
            <a:fillRect/>
          </a:stretch>
        </p:blipFill>
        <p:spPr bwMode="auto">
          <a:xfrm>
            <a:off x="947423" y="1357304"/>
            <a:ext cx="6624973" cy="3071834"/>
          </a:xfrm>
          <a:prstGeom prst="rect">
            <a:avLst/>
          </a:prstGeom>
          <a:noFill/>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A6E428-45FA-4D61-A799-F16DDF2BF2F5}"/>
              </a:ext>
            </a:extLst>
          </p:cNvPr>
          <p:cNvSpPr>
            <a:spLocks noGrp="1"/>
          </p:cNvSpPr>
          <p:nvPr>
            <p:ph type="title"/>
          </p:nvPr>
        </p:nvSpPr>
        <p:spPr/>
        <p:txBody>
          <a:bodyPr/>
          <a:lstStyle/>
          <a:p>
            <a:r>
              <a:rPr lang="fr-FR" dirty="0"/>
              <a:t>Éviter le surapprentissage</a:t>
            </a:r>
          </a:p>
        </p:txBody>
      </p:sp>
      <p:sp>
        <p:nvSpPr>
          <p:cNvPr id="3" name="Espace réservé du contenu 2">
            <a:extLst>
              <a:ext uri="{FF2B5EF4-FFF2-40B4-BE49-F238E27FC236}">
                <a16:creationId xmlns:a16="http://schemas.microsoft.com/office/drawing/2014/main" id="{F4E73EB5-954D-4FD4-B097-93E8683FDBA2}"/>
              </a:ext>
            </a:extLst>
          </p:cNvPr>
          <p:cNvSpPr>
            <a:spLocks noGrp="1"/>
          </p:cNvSpPr>
          <p:nvPr>
            <p:ph sz="quarter" idx="13"/>
          </p:nvPr>
        </p:nvSpPr>
        <p:spPr/>
        <p:txBody>
          <a:bodyPr>
            <a:normAutofit fontScale="70000" lnSpcReduction="20000"/>
          </a:bodyPr>
          <a:lstStyle/>
          <a:p>
            <a:r>
              <a:rPr lang="fr-FR" dirty="0"/>
              <a:t>Réduire la complexité ou la simplification des données</a:t>
            </a:r>
          </a:p>
          <a:p>
            <a:pPr lvl="1"/>
            <a:r>
              <a:rPr lang="fr-FR" dirty="0"/>
              <a:t>Un </a:t>
            </a:r>
            <a:r>
              <a:rPr lang="fr-FR" dirty="0" err="1"/>
              <a:t>surajustement</a:t>
            </a:r>
            <a:r>
              <a:rPr lang="fr-FR" dirty="0"/>
              <a:t> peut se produire en raison de la complexité d'un modèle, de sorte que, même avec de gros volumes de données, le modèle parvient toujours à </a:t>
            </a:r>
            <a:r>
              <a:rPr lang="fr-FR" dirty="0" err="1"/>
              <a:t>suradapter</a:t>
            </a:r>
            <a:r>
              <a:rPr lang="fr-FR" dirty="0"/>
              <a:t> l'ensemble de données d'apprentissage.</a:t>
            </a:r>
          </a:p>
          <a:p>
            <a:pPr lvl="1"/>
            <a:r>
              <a:rPr lang="fr-FR" dirty="0"/>
              <a:t>La méthode de simplification des données est utilisée pour réduire le </a:t>
            </a:r>
            <a:r>
              <a:rPr lang="fr-FR" dirty="0" err="1"/>
              <a:t>surajustement</a:t>
            </a:r>
            <a:r>
              <a:rPr lang="fr-FR" dirty="0"/>
              <a:t> en diminuant la complexité du modèle pour le rendre suffisamment simple pour qu'il ne soit pas </a:t>
            </a:r>
            <a:r>
              <a:rPr lang="fr-FR" dirty="0" err="1"/>
              <a:t>surajusté</a:t>
            </a:r>
            <a:r>
              <a:rPr lang="fr-FR" dirty="0"/>
              <a:t>.</a:t>
            </a:r>
          </a:p>
          <a:p>
            <a:pPr lvl="1"/>
            <a:r>
              <a:rPr lang="fr-FR" dirty="0"/>
              <a:t>Certaines des actions qui peuvent être mises en œuvre incluent l'élagage d'un arbre de décision, la réduction du nombre de paramètres dans un réseau de neurones et l'utilisation de l'abandon sur un réseau de neurones.</a:t>
            </a:r>
          </a:p>
          <a:p>
            <a:pPr lvl="1"/>
            <a:r>
              <a:rPr lang="fr-FR" dirty="0"/>
              <a:t>Simplifier le modèle peut également rendre le modèle plus léger et plus rapide.</a:t>
            </a:r>
          </a:p>
          <a:p>
            <a:endParaRPr lang="fr-FR" dirty="0"/>
          </a:p>
        </p:txBody>
      </p:sp>
    </p:spTree>
    <p:extLst>
      <p:ext uri="{BB962C8B-B14F-4D97-AF65-F5344CB8AC3E}">
        <p14:creationId xmlns:p14="http://schemas.microsoft.com/office/powerpoint/2010/main" val="140408875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2B845D-6742-4FE0-9E9A-34D57CD10036}"/>
              </a:ext>
            </a:extLst>
          </p:cNvPr>
          <p:cNvSpPr>
            <a:spLocks noGrp="1"/>
          </p:cNvSpPr>
          <p:nvPr>
            <p:ph type="title"/>
          </p:nvPr>
        </p:nvSpPr>
        <p:spPr/>
        <p:txBody>
          <a:bodyPr/>
          <a:lstStyle/>
          <a:p>
            <a:r>
              <a:rPr lang="fr-FR" dirty="0"/>
              <a:t>Éviter le surapprentissage</a:t>
            </a:r>
          </a:p>
        </p:txBody>
      </p:sp>
      <p:sp>
        <p:nvSpPr>
          <p:cNvPr id="3" name="Espace réservé du contenu 2">
            <a:extLst>
              <a:ext uri="{FF2B5EF4-FFF2-40B4-BE49-F238E27FC236}">
                <a16:creationId xmlns:a16="http://schemas.microsoft.com/office/drawing/2014/main" id="{B29AED25-936B-4CA4-909B-6F3215F9C520}"/>
              </a:ext>
            </a:extLst>
          </p:cNvPr>
          <p:cNvSpPr>
            <a:spLocks noGrp="1"/>
          </p:cNvSpPr>
          <p:nvPr>
            <p:ph sz="quarter" idx="13"/>
          </p:nvPr>
        </p:nvSpPr>
        <p:spPr/>
        <p:txBody>
          <a:bodyPr>
            <a:normAutofit fontScale="85000" lnSpcReduction="20000"/>
          </a:bodyPr>
          <a:lstStyle/>
          <a:p>
            <a:r>
              <a:rPr lang="fr-FR" dirty="0"/>
              <a:t>Régularisation</a:t>
            </a:r>
          </a:p>
          <a:p>
            <a:pPr lvl="1"/>
            <a:r>
              <a:rPr lang="fr-FR" dirty="0"/>
              <a:t>La régularisation fait référence à un large éventail de techniques pour forcer artificiellement votre modèle à être plus simple.</a:t>
            </a:r>
          </a:p>
          <a:p>
            <a:pPr lvl="1"/>
            <a:r>
              <a:rPr lang="fr-FR" dirty="0"/>
              <a:t>La méthode dépendra du type d'apprenant que vous utilisez. Par exemple, vous pouvez élaguer un arbre de décision, utiliser l'abandon sur un réseau de neurones ou ajouter un paramètre de pénalité à la fonction de coût en régression.</a:t>
            </a:r>
          </a:p>
          <a:p>
            <a:pPr lvl="1"/>
            <a:r>
              <a:rPr lang="fr-FR" dirty="0"/>
              <a:t>Souvent, la méthode de régularisation est également un hyperparamètre, ce qui signifie qu'elle peut être ajustée par validation croisée.</a:t>
            </a:r>
          </a:p>
          <a:p>
            <a:endParaRPr lang="fr-FR" dirty="0"/>
          </a:p>
        </p:txBody>
      </p:sp>
    </p:spTree>
    <p:extLst>
      <p:ext uri="{BB962C8B-B14F-4D97-AF65-F5344CB8AC3E}">
        <p14:creationId xmlns:p14="http://schemas.microsoft.com/office/powerpoint/2010/main" val="15034401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08B746-EA66-4DD7-A030-147AD4F9C270}"/>
              </a:ext>
            </a:extLst>
          </p:cNvPr>
          <p:cNvSpPr>
            <a:spLocks noGrp="1"/>
          </p:cNvSpPr>
          <p:nvPr>
            <p:ph type="title"/>
          </p:nvPr>
        </p:nvSpPr>
        <p:spPr/>
        <p:txBody>
          <a:bodyPr/>
          <a:lstStyle/>
          <a:p>
            <a:r>
              <a:rPr lang="fr-FR" dirty="0"/>
              <a:t>Éviter le surapprentissage</a:t>
            </a:r>
          </a:p>
        </p:txBody>
      </p:sp>
      <p:sp>
        <p:nvSpPr>
          <p:cNvPr id="3" name="Espace réservé du contenu 2">
            <a:extLst>
              <a:ext uri="{FF2B5EF4-FFF2-40B4-BE49-F238E27FC236}">
                <a16:creationId xmlns:a16="http://schemas.microsoft.com/office/drawing/2014/main" id="{FB404710-2769-4F8E-BEBF-A87A2D60D25A}"/>
              </a:ext>
            </a:extLst>
          </p:cNvPr>
          <p:cNvSpPr>
            <a:spLocks noGrp="1"/>
          </p:cNvSpPr>
          <p:nvPr>
            <p:ph sz="quarter" idx="13"/>
          </p:nvPr>
        </p:nvSpPr>
        <p:spPr/>
        <p:txBody>
          <a:bodyPr>
            <a:normAutofit fontScale="55000" lnSpcReduction="20000"/>
          </a:bodyPr>
          <a:lstStyle/>
          <a:p>
            <a:r>
              <a:rPr lang="fr-FR" dirty="0"/>
              <a:t>Assemblage</a:t>
            </a:r>
          </a:p>
          <a:p>
            <a:pPr lvl="1"/>
            <a:r>
              <a:rPr lang="fr-FR" dirty="0"/>
              <a:t>Les ensembles sont des méthodes d'apprentissage automatique permettant de combiner les prédictions de plusieurs modèles distincts. Il existe différentes méthodes d'assemblage, mais les deux plus courantes sont : le </a:t>
            </a:r>
            <a:r>
              <a:rPr lang="fr-FR" dirty="0" err="1"/>
              <a:t>boosting</a:t>
            </a:r>
            <a:r>
              <a:rPr lang="fr-FR" dirty="0"/>
              <a:t> et le bagging.</a:t>
            </a:r>
          </a:p>
          <a:p>
            <a:pPr lvl="1"/>
            <a:r>
              <a:rPr lang="fr-FR" dirty="0" err="1"/>
              <a:t>Boosting</a:t>
            </a:r>
            <a:r>
              <a:rPr lang="fr-FR" dirty="0"/>
              <a:t> fonctionne en utilisant des modèles de base simples pour augmenter leur complexité globale. Il forme un grand nombre d'apprenants faibles disposés dans une séquence, de sorte que chaque apprenant de la séquence apprenne des erreurs de l'apprenant avant lui.</a:t>
            </a:r>
          </a:p>
          <a:p>
            <a:pPr lvl="1"/>
            <a:r>
              <a:rPr lang="fr-FR" dirty="0"/>
              <a:t>Stimuler les tentatives d'amélioration de la flexibilité prédictive des modèles simples.</a:t>
            </a:r>
          </a:p>
          <a:p>
            <a:pPr lvl="1"/>
            <a:r>
              <a:rPr lang="fr-FR" dirty="0"/>
              <a:t>Le renforcement combine tous les apprenants faibles de la séquence pour faire ressortir un apprenant fort.</a:t>
            </a:r>
          </a:p>
          <a:p>
            <a:pPr lvl="1"/>
            <a:r>
              <a:rPr lang="fr-FR" dirty="0"/>
              <a:t>L'ensachage fonctionne en formant de nombreux apprenants forts disposés en parallèle, puis en les combinant pour optimiser leurs prédictions.</a:t>
            </a:r>
          </a:p>
          <a:p>
            <a:pPr lvl="1"/>
            <a:r>
              <a:rPr lang="fr-FR" dirty="0"/>
              <a:t>L'ensachage tente de réduire le risque de </a:t>
            </a:r>
            <a:r>
              <a:rPr lang="fr-FR" dirty="0" err="1"/>
              <a:t>surajustement</a:t>
            </a:r>
            <a:r>
              <a:rPr lang="fr-FR" dirty="0"/>
              <a:t> des modèles complexes.</a:t>
            </a:r>
          </a:p>
          <a:p>
            <a:pPr lvl="1"/>
            <a:r>
              <a:rPr lang="fr-FR" dirty="0"/>
              <a:t>L'ensachage combine ensuite tous les apprenants forts pour « lisser » leurs prédictions.</a:t>
            </a:r>
          </a:p>
          <a:p>
            <a:endParaRPr lang="fr-FR" dirty="0"/>
          </a:p>
        </p:txBody>
      </p:sp>
    </p:spTree>
    <p:extLst>
      <p:ext uri="{BB962C8B-B14F-4D97-AF65-F5344CB8AC3E}">
        <p14:creationId xmlns:p14="http://schemas.microsoft.com/office/powerpoint/2010/main" val="38732009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2C9BAD-A295-47D2-AECA-D87318D3CE2A}"/>
              </a:ext>
            </a:extLst>
          </p:cNvPr>
          <p:cNvSpPr>
            <a:spLocks noGrp="1"/>
          </p:cNvSpPr>
          <p:nvPr>
            <p:ph type="title"/>
          </p:nvPr>
        </p:nvSpPr>
        <p:spPr/>
        <p:txBody>
          <a:bodyPr/>
          <a:lstStyle/>
          <a:p>
            <a:r>
              <a:rPr lang="fr-FR" dirty="0"/>
              <a:t>Éviter le surapprentissage</a:t>
            </a:r>
          </a:p>
        </p:txBody>
      </p:sp>
      <p:sp>
        <p:nvSpPr>
          <p:cNvPr id="3" name="Espace réservé du contenu 2">
            <a:extLst>
              <a:ext uri="{FF2B5EF4-FFF2-40B4-BE49-F238E27FC236}">
                <a16:creationId xmlns:a16="http://schemas.microsoft.com/office/drawing/2014/main" id="{B392921F-A685-4E86-A6C7-135FA61DDC68}"/>
              </a:ext>
            </a:extLst>
          </p:cNvPr>
          <p:cNvSpPr>
            <a:spLocks noGrp="1"/>
          </p:cNvSpPr>
          <p:nvPr>
            <p:ph sz="quarter" idx="13"/>
          </p:nvPr>
        </p:nvSpPr>
        <p:spPr/>
        <p:txBody>
          <a:bodyPr>
            <a:normAutofit fontScale="70000" lnSpcReduction="20000"/>
          </a:bodyPr>
          <a:lstStyle/>
          <a:p>
            <a:r>
              <a:rPr lang="fr-FR" dirty="0"/>
              <a:t>Arrêt précoce</a:t>
            </a:r>
          </a:p>
          <a:p>
            <a:pPr lvl="1"/>
            <a:r>
              <a:rPr lang="fr-FR" dirty="0"/>
              <a:t>Lorsque vous entraînez un algorithme d'apprentissage de manière itérative, vous pouvez mesurer les performances de chaque itération du modèle.</a:t>
            </a:r>
          </a:p>
          <a:p>
            <a:pPr lvl="1"/>
            <a:r>
              <a:rPr lang="fr-FR" dirty="0"/>
              <a:t>Jusqu'à un certain nombre d'itérations, de nouvelles itérations améliorent le modèle. Après ce point, cependant, la capacité du modèle à généraliser peut s'affaiblir lorsqu'il commence à </a:t>
            </a:r>
            <a:r>
              <a:rPr lang="fr-FR" dirty="0" err="1"/>
              <a:t>surajuster</a:t>
            </a:r>
            <a:r>
              <a:rPr lang="fr-FR" dirty="0"/>
              <a:t> les données d'apprentissage.</a:t>
            </a:r>
          </a:p>
          <a:p>
            <a:pPr lvl="1"/>
            <a:r>
              <a:rPr lang="fr-FR" dirty="0"/>
              <a:t>L'arrêt précoce fait référence à l'arrêt du processus de formation avant que l'apprenant ne dépasse ce point.</a:t>
            </a:r>
          </a:p>
          <a:p>
            <a:pPr lvl="1"/>
            <a:r>
              <a:rPr lang="fr-FR" dirty="0"/>
              <a:t>Aujourd'hui, cette technique est principalement utilisée en apprentissage profond tandis que d'autres techniques (par exemple la régularisation) sont préférées pour l'apprentissage automatique classique.</a:t>
            </a:r>
          </a:p>
          <a:p>
            <a:endParaRPr lang="fr-FR" dirty="0"/>
          </a:p>
        </p:txBody>
      </p:sp>
    </p:spTree>
    <p:extLst>
      <p:ext uri="{BB962C8B-B14F-4D97-AF65-F5344CB8AC3E}">
        <p14:creationId xmlns:p14="http://schemas.microsoft.com/office/powerpoint/2010/main" val="40238530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952261-C243-46AD-91C3-38BF9A6B639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840B6F-069C-4590-BC87-FD6D0D58930D}"/>
              </a:ext>
            </a:extLst>
          </p:cNvPr>
          <p:cNvSpPr>
            <a:spLocks noGrp="1"/>
          </p:cNvSpPr>
          <p:nvPr>
            <p:ph sz="quarter" idx="13"/>
          </p:nvPr>
        </p:nvSpPr>
        <p:spPr/>
        <p:txBody>
          <a:bodyPr/>
          <a:lstStyle/>
          <a:p>
            <a:endParaRPr lang="fr-FR"/>
          </a:p>
        </p:txBody>
      </p:sp>
    </p:spTree>
    <p:extLst>
      <p:ext uri="{BB962C8B-B14F-4D97-AF65-F5344CB8AC3E}">
        <p14:creationId xmlns:p14="http://schemas.microsoft.com/office/powerpoint/2010/main" val="76381902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47C290-4AC3-443C-8555-4EEA48B143EA}"/>
              </a:ext>
            </a:extLst>
          </p:cNvPr>
          <p:cNvSpPr>
            <a:spLocks noGrp="1"/>
          </p:cNvSpPr>
          <p:nvPr>
            <p:ph type="title"/>
          </p:nvPr>
        </p:nvSpPr>
        <p:spPr/>
        <p:txBody>
          <a:bodyPr/>
          <a:lstStyle/>
          <a:p>
            <a:r>
              <a:rPr lang="fr-FR" dirty="0"/>
              <a:t>Pipeline</a:t>
            </a:r>
          </a:p>
        </p:txBody>
      </p:sp>
      <p:sp>
        <p:nvSpPr>
          <p:cNvPr id="3" name="Espace réservé du contenu 2">
            <a:extLst>
              <a:ext uri="{FF2B5EF4-FFF2-40B4-BE49-F238E27FC236}">
                <a16:creationId xmlns:a16="http://schemas.microsoft.com/office/drawing/2014/main" id="{CF8BA818-1CA9-4993-AA8D-79D570096C8D}"/>
              </a:ext>
            </a:extLst>
          </p:cNvPr>
          <p:cNvSpPr>
            <a:spLocks noGrp="1"/>
          </p:cNvSpPr>
          <p:nvPr>
            <p:ph sz="quarter" idx="13"/>
          </p:nvPr>
        </p:nvSpPr>
        <p:spPr/>
        <p:txBody>
          <a:bodyPr>
            <a:normAutofit fontScale="70000" lnSpcReduction="20000"/>
          </a:bodyPr>
          <a:lstStyle/>
          <a:p>
            <a:r>
              <a:rPr lang="fr-FR" dirty="0"/>
              <a:t>Pipeline de transformations avec un estimateur final.</a:t>
            </a:r>
          </a:p>
          <a:p>
            <a:r>
              <a:rPr lang="fr-FR" dirty="0"/>
              <a:t>Appliquer séquentiellement une liste de transformations et un estimateur final. </a:t>
            </a:r>
          </a:p>
          <a:p>
            <a:r>
              <a:rPr lang="fr-FR" dirty="0"/>
              <a:t>Les étapes intermédiaires du pipeline doivent être des « transformations », c'est-à-dire qu'elles doivent implémenter fit et des méthodes </a:t>
            </a:r>
            <a:r>
              <a:rPr lang="fr-FR" dirty="0" err="1"/>
              <a:t>transform</a:t>
            </a:r>
            <a:r>
              <a:rPr lang="fr-FR" dirty="0"/>
              <a:t>. L'estimateur final n'a qu'à implémenter fit. Les transformateurs dans le pipeline peuvent être mis en cache à l'aide d' memory argument.</a:t>
            </a:r>
          </a:p>
          <a:p>
            <a:r>
              <a:rPr lang="fr-FR" dirty="0"/>
              <a:t>L'objectif du pipeline est d'assembler plusieurs étapes qui peuvent être validées ensemble tout en définissant différents paramètres. Pour cela, il permet de paramétrer les différentes étapes en utilisant leurs noms et le nom du paramètre séparé par un '__'</a:t>
            </a:r>
          </a:p>
        </p:txBody>
      </p:sp>
    </p:spTree>
    <p:extLst>
      <p:ext uri="{BB962C8B-B14F-4D97-AF65-F5344CB8AC3E}">
        <p14:creationId xmlns:p14="http://schemas.microsoft.com/office/powerpoint/2010/main" val="384441537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DB04185C-9174-48B9-A627-2E28F23BEE1F}"/>
              </a:ext>
            </a:extLst>
          </p:cNvPr>
          <p:cNvSpPr>
            <a:spLocks noGrp="1"/>
          </p:cNvSpPr>
          <p:nvPr>
            <p:ph type="subTitle" idx="1"/>
          </p:nvPr>
        </p:nvSpPr>
        <p:spPr/>
        <p:txBody>
          <a:bodyPr>
            <a:normAutofit lnSpcReduction="10000"/>
          </a:bodyPr>
          <a:lstStyle/>
          <a:p>
            <a:endParaRPr lang="fr-FR" dirty="0"/>
          </a:p>
        </p:txBody>
      </p:sp>
      <p:sp>
        <p:nvSpPr>
          <p:cNvPr id="4" name="Titre 3">
            <a:extLst>
              <a:ext uri="{FF2B5EF4-FFF2-40B4-BE49-F238E27FC236}">
                <a16:creationId xmlns:a16="http://schemas.microsoft.com/office/drawing/2014/main" id="{26729AD4-5A59-4F2C-B29E-FF173C7E0CE8}"/>
              </a:ext>
            </a:extLst>
          </p:cNvPr>
          <p:cNvSpPr>
            <a:spLocks noGrp="1"/>
          </p:cNvSpPr>
          <p:nvPr>
            <p:ph type="title"/>
          </p:nvPr>
        </p:nvSpPr>
        <p:spPr/>
        <p:txBody>
          <a:bodyPr/>
          <a:lstStyle/>
          <a:p>
            <a:r>
              <a:rPr lang="fr-FR" dirty="0"/>
              <a:t>Algorithmes</a:t>
            </a:r>
          </a:p>
        </p:txBody>
      </p:sp>
    </p:spTree>
    <p:extLst>
      <p:ext uri="{BB962C8B-B14F-4D97-AF65-F5344CB8AC3E}">
        <p14:creationId xmlns:p14="http://schemas.microsoft.com/office/powerpoint/2010/main" val="168260561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t>Linear Regression</a:t>
            </a:r>
            <a:endParaRPr lang="fr-FR" dirty="0"/>
          </a:p>
        </p:txBody>
      </p:sp>
      <p:sp>
        <p:nvSpPr>
          <p:cNvPr id="6" name="Espace réservé du contenu 5"/>
          <p:cNvSpPr>
            <a:spLocks noGrp="1"/>
          </p:cNvSpPr>
          <p:nvPr>
            <p:ph sz="quarter" idx="13"/>
          </p:nvPr>
        </p:nvSpPr>
        <p:spPr/>
        <p:txBody>
          <a:bodyPr>
            <a:normAutofit fontScale="92500"/>
          </a:bodyPr>
          <a:lstStyle/>
          <a:p>
            <a:r>
              <a:rPr lang="en-US" dirty="0"/>
              <a:t>Linear regression is used for finding linear </a:t>
            </a:r>
            <a:r>
              <a:rPr lang="en-US" dirty="0">
                <a:solidFill>
                  <a:srgbClr val="FF0000"/>
                </a:solidFill>
              </a:rPr>
              <a:t>relationship</a:t>
            </a:r>
            <a:r>
              <a:rPr lang="en-US" dirty="0"/>
              <a:t> between </a:t>
            </a:r>
            <a:r>
              <a:rPr lang="en-US" dirty="0">
                <a:solidFill>
                  <a:srgbClr val="0070C0"/>
                </a:solidFill>
              </a:rPr>
              <a:t>target</a:t>
            </a:r>
            <a:r>
              <a:rPr lang="en-US" dirty="0"/>
              <a:t> and one or more </a:t>
            </a:r>
            <a:r>
              <a:rPr lang="en-US" dirty="0">
                <a:solidFill>
                  <a:srgbClr val="0070C0"/>
                </a:solidFill>
              </a:rPr>
              <a:t>predictors</a:t>
            </a:r>
            <a:r>
              <a:rPr lang="en-US" dirty="0"/>
              <a:t>. </a:t>
            </a:r>
          </a:p>
          <a:p>
            <a:r>
              <a:rPr lang="en-US" dirty="0"/>
              <a:t>The core idea is to obtain a </a:t>
            </a:r>
            <a:r>
              <a:rPr lang="en-US" b="1" dirty="0"/>
              <a:t>line</a:t>
            </a:r>
            <a:r>
              <a:rPr lang="en-US" dirty="0"/>
              <a:t> that best fits the data. </a:t>
            </a:r>
          </a:p>
          <a:p>
            <a:r>
              <a:rPr lang="en-US" dirty="0"/>
              <a:t>The best fit line is the one for which total prediction error (all data points) are as small as possible. Error is the distance between the point to the regression line.</a:t>
            </a:r>
            <a:endParaRPr lang="fr-FR"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How </a:t>
            </a:r>
          </a:p>
        </p:txBody>
      </p:sp>
      <p:sp>
        <p:nvSpPr>
          <p:cNvPr id="3" name="Espace réservé du contenu 2"/>
          <p:cNvSpPr>
            <a:spLocks noGrp="1"/>
          </p:cNvSpPr>
          <p:nvPr>
            <p:ph sz="quarter" idx="13"/>
          </p:nvPr>
        </p:nvSpPr>
        <p:spPr/>
        <p:txBody>
          <a:bodyPr/>
          <a:lstStyle/>
          <a:p>
            <a:r>
              <a:rPr lang="en-US" dirty="0"/>
              <a:t>Establish relationship between independent and dependent variables by fitting a best line. This best fit line is known as regression line and represented by a linear equation Y= a *X + b.</a:t>
            </a:r>
            <a:endParaRPr lang="fr-FR" dirty="0"/>
          </a:p>
        </p:txBody>
      </p:sp>
      <p:pic>
        <p:nvPicPr>
          <p:cNvPr id="4" name="Picture 3"/>
          <p:cNvPicPr>
            <a:picLocks noChangeAspect="1" noChangeArrowheads="1"/>
          </p:cNvPicPr>
          <p:nvPr/>
        </p:nvPicPr>
        <p:blipFill>
          <a:blip r:embed="rId3"/>
          <a:srcRect/>
          <a:stretch>
            <a:fillRect/>
          </a:stretch>
        </p:blipFill>
        <p:spPr bwMode="auto">
          <a:xfrm>
            <a:off x="785786" y="4357700"/>
            <a:ext cx="7572428" cy="714380"/>
          </a:xfrm>
          <a:prstGeom prst="rect">
            <a:avLst/>
          </a:prstGeom>
          <a:noFill/>
          <a:ln w="1">
            <a:noFill/>
            <a:miter lim="800000"/>
            <a:headEnd/>
            <a:tailEnd type="none" w="med" len="med"/>
          </a:ln>
          <a:effectLst/>
        </p:spPr>
      </p:pic>
      <p:pic>
        <p:nvPicPr>
          <p:cNvPr id="2050" name="Picture 2"/>
          <p:cNvPicPr>
            <a:picLocks noChangeAspect="1" noChangeArrowheads="1"/>
          </p:cNvPicPr>
          <p:nvPr/>
        </p:nvPicPr>
        <p:blipFill>
          <a:blip r:embed="rId4" cstate="screen"/>
          <a:srcRect/>
          <a:stretch>
            <a:fillRect/>
          </a:stretch>
        </p:blipFill>
        <p:spPr bwMode="auto">
          <a:xfrm>
            <a:off x="4500562" y="3214692"/>
            <a:ext cx="4000528" cy="1075411"/>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5">
            <p14:nvContentPartPr>
              <p14:cNvPr id="5" name="Encre 4">
                <a:extLst>
                  <a:ext uri="{FF2B5EF4-FFF2-40B4-BE49-F238E27FC236}">
                    <a16:creationId xmlns:a16="http://schemas.microsoft.com/office/drawing/2014/main" id="{97FD7A7E-03D8-4B53-8D18-4ADF0BE0C9B7}"/>
                  </a:ext>
                </a:extLst>
              </p14:cNvPr>
              <p14:cNvContentPartPr/>
              <p14:nvPr/>
            </p14:nvContentPartPr>
            <p14:xfrm>
              <a:off x="5405400" y="1228680"/>
              <a:ext cx="790920" cy="3677040"/>
            </p14:xfrm>
          </p:contentPart>
        </mc:Choice>
        <mc:Fallback xmlns="">
          <p:pic>
            <p:nvPicPr>
              <p:cNvPr id="5" name="Encre 4">
                <a:extLst>
                  <a:ext uri="{FF2B5EF4-FFF2-40B4-BE49-F238E27FC236}">
                    <a16:creationId xmlns:a16="http://schemas.microsoft.com/office/drawing/2014/main" id="{97FD7A7E-03D8-4B53-8D18-4ADF0BE0C9B7}"/>
                  </a:ext>
                </a:extLst>
              </p:cNvPr>
              <p:cNvPicPr/>
              <p:nvPr/>
            </p:nvPicPr>
            <p:blipFill>
              <a:blip r:embed="rId6"/>
              <a:stretch>
                <a:fillRect/>
              </a:stretch>
            </p:blipFill>
            <p:spPr>
              <a:xfrm>
                <a:off x="5396040" y="1219320"/>
                <a:ext cx="809640" cy="3695760"/>
              </a:xfrm>
              <a:prstGeom prst="rect">
                <a:avLst/>
              </a:prstGeom>
            </p:spPr>
          </p:pic>
        </mc:Fallback>
      </mc:AlternateContent>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Types </a:t>
            </a:r>
          </a:p>
        </p:txBody>
      </p:sp>
      <p:sp>
        <p:nvSpPr>
          <p:cNvPr id="6" name="Espace réservé du contenu 5"/>
          <p:cNvSpPr>
            <a:spLocks noGrp="1"/>
          </p:cNvSpPr>
          <p:nvPr>
            <p:ph sz="quarter" idx="13"/>
          </p:nvPr>
        </p:nvSpPr>
        <p:spPr/>
        <p:txBody>
          <a:bodyPr/>
          <a:lstStyle/>
          <a:p>
            <a:r>
              <a:rPr lang="en-US" dirty="0"/>
              <a:t>Linear Regression is of mainly two types: </a:t>
            </a:r>
          </a:p>
          <a:p>
            <a:pPr lvl="1"/>
            <a:r>
              <a:rPr lang="en-US" dirty="0">
                <a:solidFill>
                  <a:srgbClr val="FF0000"/>
                </a:solidFill>
              </a:rPr>
              <a:t>Simple Linear Regression</a:t>
            </a:r>
            <a:r>
              <a:rPr lang="en-US" dirty="0"/>
              <a:t>;</a:t>
            </a:r>
          </a:p>
          <a:p>
            <a:pPr lvl="1"/>
            <a:r>
              <a:rPr lang="en-US" dirty="0">
                <a:solidFill>
                  <a:srgbClr val="FF0000"/>
                </a:solidFill>
              </a:rPr>
              <a:t>Multiple Linear Regression</a:t>
            </a:r>
            <a:r>
              <a:rPr lang="en-US" dirty="0"/>
              <a:t>.</a:t>
            </a:r>
            <a:endParaRPr lang="fr-F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TW" dirty="0"/>
              <a:t>Training and testing</a:t>
            </a:r>
            <a:endParaRPr lang="fr-FR" dirty="0"/>
          </a:p>
        </p:txBody>
      </p:sp>
      <p:grpSp>
        <p:nvGrpSpPr>
          <p:cNvPr id="4" name="Espace réservé du contenu 3"/>
          <p:cNvGrpSpPr>
            <a:grpSpLocks noGrp="1"/>
          </p:cNvGrpSpPr>
          <p:nvPr/>
        </p:nvGrpSpPr>
        <p:grpSpPr>
          <a:xfrm>
            <a:off x="612775" y="1352550"/>
            <a:ext cx="8153400" cy="3241675"/>
            <a:chOff x="755576" y="1772816"/>
            <a:chExt cx="7776864" cy="4822023"/>
          </a:xfrm>
        </p:grpSpPr>
        <p:sp>
          <p:nvSpPr>
            <p:cNvPr id="5" name="流程圖: 程序 177"/>
            <p:cNvSpPr/>
            <p:nvPr/>
          </p:nvSpPr>
          <p:spPr>
            <a:xfrm>
              <a:off x="5940152" y="3933056"/>
              <a:ext cx="2592288" cy="1944216"/>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流程圖: 程序 159"/>
            <p:cNvSpPr/>
            <p:nvPr/>
          </p:nvSpPr>
          <p:spPr>
            <a:xfrm>
              <a:off x="3347864" y="1772816"/>
              <a:ext cx="2592288" cy="1944216"/>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流程圖: 程序 120"/>
            <p:cNvSpPr/>
            <p:nvPr/>
          </p:nvSpPr>
          <p:spPr>
            <a:xfrm>
              <a:off x="755576" y="3904621"/>
              <a:ext cx="2592288" cy="1944216"/>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乘號 105"/>
            <p:cNvSpPr/>
            <p:nvPr/>
          </p:nvSpPr>
          <p:spPr>
            <a:xfrm>
              <a:off x="1043608" y="4192653"/>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乘號 106"/>
            <p:cNvSpPr/>
            <p:nvPr/>
          </p:nvSpPr>
          <p:spPr>
            <a:xfrm>
              <a:off x="1259632" y="4336669"/>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乘號 107"/>
            <p:cNvSpPr/>
            <p:nvPr/>
          </p:nvSpPr>
          <p:spPr>
            <a:xfrm>
              <a:off x="1331640" y="4120645"/>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乘號 108"/>
            <p:cNvSpPr/>
            <p:nvPr/>
          </p:nvSpPr>
          <p:spPr>
            <a:xfrm>
              <a:off x="1043608" y="4408677"/>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乘號 109"/>
            <p:cNvSpPr/>
            <p:nvPr/>
          </p:nvSpPr>
          <p:spPr>
            <a:xfrm>
              <a:off x="1547664" y="4336669"/>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乘號 110"/>
            <p:cNvSpPr/>
            <p:nvPr/>
          </p:nvSpPr>
          <p:spPr>
            <a:xfrm>
              <a:off x="1475656" y="4552693"/>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乘號 111"/>
            <p:cNvSpPr/>
            <p:nvPr/>
          </p:nvSpPr>
          <p:spPr>
            <a:xfrm>
              <a:off x="1187624" y="4624701"/>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流程圖: 接點 112"/>
            <p:cNvSpPr/>
            <p:nvPr/>
          </p:nvSpPr>
          <p:spPr>
            <a:xfrm>
              <a:off x="1907704" y="4912733"/>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6" name="流程圖: 接點 113"/>
            <p:cNvSpPr/>
            <p:nvPr/>
          </p:nvSpPr>
          <p:spPr>
            <a:xfrm>
              <a:off x="1691680" y="5128757"/>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 name="流程圖: 接點 114"/>
            <p:cNvSpPr/>
            <p:nvPr/>
          </p:nvSpPr>
          <p:spPr>
            <a:xfrm>
              <a:off x="2195736" y="4912733"/>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8" name="流程圖: 接點 115"/>
            <p:cNvSpPr/>
            <p:nvPr/>
          </p:nvSpPr>
          <p:spPr>
            <a:xfrm>
              <a:off x="1979712" y="5128757"/>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9" name="流程圖: 接點 116"/>
            <p:cNvSpPr/>
            <p:nvPr/>
          </p:nvSpPr>
          <p:spPr>
            <a:xfrm>
              <a:off x="1835696" y="5344781"/>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0" name="流程圖: 接點 117"/>
            <p:cNvSpPr/>
            <p:nvPr/>
          </p:nvSpPr>
          <p:spPr>
            <a:xfrm>
              <a:off x="2267744" y="5128757"/>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1" name="流程圖: 接點 118"/>
            <p:cNvSpPr/>
            <p:nvPr/>
          </p:nvSpPr>
          <p:spPr>
            <a:xfrm>
              <a:off x="2123728" y="5344781"/>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2" name="流程圖: 接點 119"/>
            <p:cNvSpPr/>
            <p:nvPr/>
          </p:nvSpPr>
          <p:spPr>
            <a:xfrm>
              <a:off x="1979712" y="5488797"/>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3" name="乘號 121"/>
            <p:cNvSpPr/>
            <p:nvPr/>
          </p:nvSpPr>
          <p:spPr>
            <a:xfrm>
              <a:off x="3635896" y="22048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乘號 122"/>
            <p:cNvSpPr/>
            <p:nvPr/>
          </p:nvSpPr>
          <p:spPr>
            <a:xfrm>
              <a:off x="3851920" y="234888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乘號 123"/>
            <p:cNvSpPr/>
            <p:nvPr/>
          </p:nvSpPr>
          <p:spPr>
            <a:xfrm>
              <a:off x="3779912" y="198884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乘號 124"/>
            <p:cNvSpPr/>
            <p:nvPr/>
          </p:nvSpPr>
          <p:spPr>
            <a:xfrm>
              <a:off x="3635896" y="242088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乘號 125"/>
            <p:cNvSpPr/>
            <p:nvPr/>
          </p:nvSpPr>
          <p:spPr>
            <a:xfrm>
              <a:off x="3419872" y="242088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乘號 126"/>
            <p:cNvSpPr/>
            <p:nvPr/>
          </p:nvSpPr>
          <p:spPr>
            <a:xfrm>
              <a:off x="4067944" y="25649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乘號 127"/>
            <p:cNvSpPr/>
            <p:nvPr/>
          </p:nvSpPr>
          <p:spPr>
            <a:xfrm>
              <a:off x="3779912" y="263691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乘號 128"/>
            <p:cNvSpPr/>
            <p:nvPr/>
          </p:nvSpPr>
          <p:spPr>
            <a:xfrm>
              <a:off x="4283968" y="22048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乘號 129"/>
            <p:cNvSpPr/>
            <p:nvPr/>
          </p:nvSpPr>
          <p:spPr>
            <a:xfrm>
              <a:off x="4644008" y="22048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乘號 130"/>
            <p:cNvSpPr/>
            <p:nvPr/>
          </p:nvSpPr>
          <p:spPr>
            <a:xfrm>
              <a:off x="4427984" y="242088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乘號 131"/>
            <p:cNvSpPr/>
            <p:nvPr/>
          </p:nvSpPr>
          <p:spPr>
            <a:xfrm>
              <a:off x="4427984" y="198884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乘號 132"/>
            <p:cNvSpPr/>
            <p:nvPr/>
          </p:nvSpPr>
          <p:spPr>
            <a:xfrm>
              <a:off x="4139952" y="198884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乘號 133"/>
            <p:cNvSpPr/>
            <p:nvPr/>
          </p:nvSpPr>
          <p:spPr>
            <a:xfrm>
              <a:off x="3923928" y="213285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乘號 134"/>
            <p:cNvSpPr/>
            <p:nvPr/>
          </p:nvSpPr>
          <p:spPr>
            <a:xfrm>
              <a:off x="4139952" y="234888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乘號 135"/>
            <p:cNvSpPr/>
            <p:nvPr/>
          </p:nvSpPr>
          <p:spPr>
            <a:xfrm>
              <a:off x="3419872" y="263691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流程圖: 接點 136"/>
            <p:cNvSpPr/>
            <p:nvPr/>
          </p:nvSpPr>
          <p:spPr>
            <a:xfrm>
              <a:off x="4644008" y="278092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 name="流程圖: 接點 137"/>
            <p:cNvSpPr/>
            <p:nvPr/>
          </p:nvSpPr>
          <p:spPr>
            <a:xfrm>
              <a:off x="4427984" y="299695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 name="流程圖: 接點 138"/>
            <p:cNvSpPr/>
            <p:nvPr/>
          </p:nvSpPr>
          <p:spPr>
            <a:xfrm>
              <a:off x="4932040" y="278092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 name="流程圖: 接點 139"/>
            <p:cNvSpPr/>
            <p:nvPr/>
          </p:nvSpPr>
          <p:spPr>
            <a:xfrm>
              <a:off x="4716016" y="299695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2" name="流程圖: 接點 140"/>
            <p:cNvSpPr/>
            <p:nvPr/>
          </p:nvSpPr>
          <p:spPr>
            <a:xfrm>
              <a:off x="4572000" y="321297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3" name="流程圖: 接點 141"/>
            <p:cNvSpPr/>
            <p:nvPr/>
          </p:nvSpPr>
          <p:spPr>
            <a:xfrm>
              <a:off x="5004048" y="299695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4" name="流程圖: 接點 142"/>
            <p:cNvSpPr/>
            <p:nvPr/>
          </p:nvSpPr>
          <p:spPr>
            <a:xfrm>
              <a:off x="4860032" y="321297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5" name="流程圖: 接點 143"/>
            <p:cNvSpPr/>
            <p:nvPr/>
          </p:nvSpPr>
          <p:spPr>
            <a:xfrm>
              <a:off x="4716016" y="33569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6" name="流程圖: 接點 144"/>
            <p:cNvSpPr/>
            <p:nvPr/>
          </p:nvSpPr>
          <p:spPr>
            <a:xfrm>
              <a:off x="5076056" y="263691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7" name="流程圖: 接點 145"/>
            <p:cNvSpPr/>
            <p:nvPr/>
          </p:nvSpPr>
          <p:spPr>
            <a:xfrm>
              <a:off x="5292080" y="299695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8" name="流程圖: 接點 146"/>
            <p:cNvSpPr/>
            <p:nvPr/>
          </p:nvSpPr>
          <p:spPr>
            <a:xfrm>
              <a:off x="5220072" y="314096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9" name="流程圖: 接點 147"/>
            <p:cNvSpPr/>
            <p:nvPr/>
          </p:nvSpPr>
          <p:spPr>
            <a:xfrm>
              <a:off x="5292080" y="278092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0" name="流程圖: 接點 148"/>
            <p:cNvSpPr/>
            <p:nvPr/>
          </p:nvSpPr>
          <p:spPr>
            <a:xfrm>
              <a:off x="5076056" y="328498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1" name="流程圖: 接點 149"/>
            <p:cNvSpPr/>
            <p:nvPr/>
          </p:nvSpPr>
          <p:spPr>
            <a:xfrm>
              <a:off x="4211960" y="292494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2" name="流程圖: 接點 150"/>
            <p:cNvSpPr/>
            <p:nvPr/>
          </p:nvSpPr>
          <p:spPr>
            <a:xfrm>
              <a:off x="4427984" y="33569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3" name="流程圖: 接點 151"/>
            <p:cNvSpPr/>
            <p:nvPr/>
          </p:nvSpPr>
          <p:spPr>
            <a:xfrm>
              <a:off x="4283968" y="321297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4" name="流程圖: 接點 152"/>
            <p:cNvSpPr/>
            <p:nvPr/>
          </p:nvSpPr>
          <p:spPr>
            <a:xfrm>
              <a:off x="4067944" y="30689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5" name="流程圖: 接點 153"/>
            <p:cNvSpPr/>
            <p:nvPr/>
          </p:nvSpPr>
          <p:spPr>
            <a:xfrm>
              <a:off x="4860032" y="342900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6" name="流程圖: 接點 154"/>
            <p:cNvSpPr/>
            <p:nvPr/>
          </p:nvSpPr>
          <p:spPr>
            <a:xfrm>
              <a:off x="4067944" y="33569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7" name="流程圖: 接點 155"/>
            <p:cNvSpPr/>
            <p:nvPr/>
          </p:nvSpPr>
          <p:spPr>
            <a:xfrm>
              <a:off x="4716016" y="206084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8" name="流程圖: 接點 156"/>
            <p:cNvSpPr/>
            <p:nvPr/>
          </p:nvSpPr>
          <p:spPr>
            <a:xfrm>
              <a:off x="4283968" y="256490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9" name="乘號 157"/>
            <p:cNvSpPr/>
            <p:nvPr/>
          </p:nvSpPr>
          <p:spPr>
            <a:xfrm>
              <a:off x="4211960" y="335699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乘號 158"/>
            <p:cNvSpPr/>
            <p:nvPr/>
          </p:nvSpPr>
          <p:spPr>
            <a:xfrm>
              <a:off x="5076056" y="285293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文字方塊 160"/>
            <p:cNvSpPr txBox="1"/>
            <p:nvPr/>
          </p:nvSpPr>
          <p:spPr>
            <a:xfrm>
              <a:off x="1280648" y="5877586"/>
              <a:ext cx="1440160" cy="707886"/>
            </a:xfrm>
            <a:prstGeom prst="rect">
              <a:avLst/>
            </a:prstGeom>
            <a:noFill/>
          </p:spPr>
          <p:txBody>
            <a:bodyPr wrap="square" rtlCol="0">
              <a:spAutoFit/>
            </a:bodyPr>
            <a:lstStyle/>
            <a:p>
              <a:r>
                <a:rPr lang="en-US" altLang="zh-TW" sz="2000" dirty="0"/>
                <a:t>Training set </a:t>
              </a:r>
              <a:r>
                <a:rPr lang="en-US" altLang="zh-TW" sz="2000" dirty="0">
                  <a:solidFill>
                    <a:srgbClr val="FF0000"/>
                  </a:solidFill>
                </a:rPr>
                <a:t>(observed)</a:t>
              </a:r>
              <a:endParaRPr lang="zh-TW" altLang="en-US" sz="2000" dirty="0">
                <a:solidFill>
                  <a:srgbClr val="FF0000"/>
                </a:solidFill>
              </a:endParaRPr>
            </a:p>
          </p:txBody>
        </p:sp>
        <p:sp>
          <p:nvSpPr>
            <p:cNvPr id="62" name="文字方塊 161"/>
            <p:cNvSpPr txBox="1"/>
            <p:nvPr/>
          </p:nvSpPr>
          <p:spPr>
            <a:xfrm>
              <a:off x="3851920" y="3717032"/>
              <a:ext cx="1512168" cy="707886"/>
            </a:xfrm>
            <a:prstGeom prst="rect">
              <a:avLst/>
            </a:prstGeom>
            <a:noFill/>
          </p:spPr>
          <p:txBody>
            <a:bodyPr wrap="square" rtlCol="0">
              <a:spAutoFit/>
            </a:bodyPr>
            <a:lstStyle/>
            <a:p>
              <a:pPr algn="ctr"/>
              <a:r>
                <a:rPr lang="en-US" altLang="zh-TW" sz="2000" dirty="0"/>
                <a:t>Universal set</a:t>
              </a:r>
            </a:p>
            <a:p>
              <a:pPr algn="ctr"/>
              <a:r>
                <a:rPr lang="en-US" altLang="zh-TW" sz="2000" dirty="0"/>
                <a:t>(unobserved)</a:t>
              </a:r>
              <a:endParaRPr lang="zh-TW" altLang="en-US" sz="2000" dirty="0"/>
            </a:p>
          </p:txBody>
        </p:sp>
        <p:sp>
          <p:nvSpPr>
            <p:cNvPr id="63" name="乘號 162"/>
            <p:cNvSpPr/>
            <p:nvPr/>
          </p:nvSpPr>
          <p:spPr>
            <a:xfrm>
              <a:off x="6228184" y="43651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乘號 163"/>
            <p:cNvSpPr/>
            <p:nvPr/>
          </p:nvSpPr>
          <p:spPr>
            <a:xfrm>
              <a:off x="6444208" y="407707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乘號 164"/>
            <p:cNvSpPr/>
            <p:nvPr/>
          </p:nvSpPr>
          <p:spPr>
            <a:xfrm>
              <a:off x="6732240" y="414908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乘號 165"/>
            <p:cNvSpPr/>
            <p:nvPr/>
          </p:nvSpPr>
          <p:spPr>
            <a:xfrm>
              <a:off x="7092280" y="393305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乘號 166"/>
            <p:cNvSpPr/>
            <p:nvPr/>
          </p:nvSpPr>
          <p:spPr>
            <a:xfrm>
              <a:off x="6876256" y="43651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乘號 167"/>
            <p:cNvSpPr/>
            <p:nvPr/>
          </p:nvSpPr>
          <p:spPr>
            <a:xfrm>
              <a:off x="6660232" y="458112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乘號 168"/>
            <p:cNvSpPr/>
            <p:nvPr/>
          </p:nvSpPr>
          <p:spPr>
            <a:xfrm>
              <a:off x="6372200" y="465313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流程圖: 接點 169"/>
            <p:cNvSpPr/>
            <p:nvPr/>
          </p:nvSpPr>
          <p:spPr>
            <a:xfrm>
              <a:off x="7092280" y="494116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71" name="流程圖: 接點 170"/>
            <p:cNvSpPr/>
            <p:nvPr/>
          </p:nvSpPr>
          <p:spPr>
            <a:xfrm>
              <a:off x="6876256" y="51571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72" name="流程圖: 接點 171"/>
            <p:cNvSpPr/>
            <p:nvPr/>
          </p:nvSpPr>
          <p:spPr>
            <a:xfrm>
              <a:off x="7380312" y="494116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73" name="流程圖: 接點 172"/>
            <p:cNvSpPr/>
            <p:nvPr/>
          </p:nvSpPr>
          <p:spPr>
            <a:xfrm>
              <a:off x="7164288" y="51571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74" name="流程圖: 接點 173"/>
            <p:cNvSpPr/>
            <p:nvPr/>
          </p:nvSpPr>
          <p:spPr>
            <a:xfrm>
              <a:off x="7020272" y="530120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75" name="流程圖: 接點 174"/>
            <p:cNvSpPr/>
            <p:nvPr/>
          </p:nvSpPr>
          <p:spPr>
            <a:xfrm>
              <a:off x="7452320" y="51571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76" name="流程圖: 接點 175"/>
            <p:cNvSpPr/>
            <p:nvPr/>
          </p:nvSpPr>
          <p:spPr>
            <a:xfrm>
              <a:off x="7308304" y="537321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77" name="流程圖: 接點 176"/>
            <p:cNvSpPr/>
            <p:nvPr/>
          </p:nvSpPr>
          <p:spPr>
            <a:xfrm>
              <a:off x="6948264" y="551723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78" name="文字方塊 178"/>
            <p:cNvSpPr txBox="1"/>
            <p:nvPr/>
          </p:nvSpPr>
          <p:spPr>
            <a:xfrm>
              <a:off x="6462211" y="5886953"/>
              <a:ext cx="1512168" cy="707886"/>
            </a:xfrm>
            <a:prstGeom prst="rect">
              <a:avLst/>
            </a:prstGeom>
            <a:noFill/>
          </p:spPr>
          <p:txBody>
            <a:bodyPr wrap="square" rtlCol="0">
              <a:spAutoFit/>
            </a:bodyPr>
            <a:lstStyle/>
            <a:p>
              <a:pPr algn="ctr"/>
              <a:r>
                <a:rPr lang="en-US" altLang="zh-TW" sz="2000" dirty="0"/>
                <a:t>Testing set</a:t>
              </a:r>
            </a:p>
            <a:p>
              <a:pPr algn="ctr"/>
              <a:r>
                <a:rPr lang="en-US" altLang="zh-TW" sz="2000" dirty="0"/>
                <a:t>(unobserved)</a:t>
              </a:r>
              <a:endParaRPr lang="zh-TW" altLang="en-US" sz="2000" dirty="0"/>
            </a:p>
          </p:txBody>
        </p:sp>
        <p:sp>
          <p:nvSpPr>
            <p:cNvPr id="79" name="乘號 179"/>
            <p:cNvSpPr/>
            <p:nvPr/>
          </p:nvSpPr>
          <p:spPr>
            <a:xfrm>
              <a:off x="6516216" y="43651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乘號 180"/>
            <p:cNvSpPr/>
            <p:nvPr/>
          </p:nvSpPr>
          <p:spPr>
            <a:xfrm>
              <a:off x="7164288" y="414908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乘號 181"/>
            <p:cNvSpPr/>
            <p:nvPr/>
          </p:nvSpPr>
          <p:spPr>
            <a:xfrm>
              <a:off x="7452320" y="479715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乘號 182"/>
            <p:cNvSpPr/>
            <p:nvPr/>
          </p:nvSpPr>
          <p:spPr>
            <a:xfrm>
              <a:off x="6732240" y="530120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流程圖: 接點 183"/>
            <p:cNvSpPr/>
            <p:nvPr/>
          </p:nvSpPr>
          <p:spPr>
            <a:xfrm>
              <a:off x="6588224" y="51571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84" name="流程圖: 接點 184"/>
            <p:cNvSpPr/>
            <p:nvPr/>
          </p:nvSpPr>
          <p:spPr>
            <a:xfrm>
              <a:off x="6588224" y="54619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85" name="流程圖: 接點 185"/>
            <p:cNvSpPr/>
            <p:nvPr/>
          </p:nvSpPr>
          <p:spPr>
            <a:xfrm>
              <a:off x="7164288" y="436510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86" name="流程圖: 接點 186"/>
            <p:cNvSpPr/>
            <p:nvPr/>
          </p:nvSpPr>
          <p:spPr>
            <a:xfrm>
              <a:off x="7524328" y="537321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cxnSp>
          <p:nvCxnSpPr>
            <p:cNvPr id="87" name="直線單箭頭接點 187"/>
            <p:cNvCxnSpPr/>
            <p:nvPr/>
          </p:nvCxnSpPr>
          <p:spPr>
            <a:xfrm flipH="1">
              <a:off x="2483768" y="2708920"/>
              <a:ext cx="720080" cy="108012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8" name="直線單箭頭接點 188"/>
            <p:cNvCxnSpPr/>
            <p:nvPr/>
          </p:nvCxnSpPr>
          <p:spPr>
            <a:xfrm>
              <a:off x="6084168" y="2708920"/>
              <a:ext cx="756086" cy="108012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9" name="直線接點 189"/>
            <p:cNvCxnSpPr/>
            <p:nvPr/>
          </p:nvCxnSpPr>
          <p:spPr>
            <a:xfrm rot="10800000" flipV="1">
              <a:off x="899592" y="4120645"/>
              <a:ext cx="1800200" cy="129614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0" name="直線接點 190"/>
            <p:cNvCxnSpPr/>
            <p:nvPr/>
          </p:nvCxnSpPr>
          <p:spPr>
            <a:xfrm rot="10800000" flipV="1">
              <a:off x="6084168" y="4077072"/>
              <a:ext cx="1800200" cy="129614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1" name="乘號 191"/>
            <p:cNvSpPr/>
            <p:nvPr/>
          </p:nvSpPr>
          <p:spPr>
            <a:xfrm>
              <a:off x="4716016" y="242088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乘號 192"/>
            <p:cNvSpPr/>
            <p:nvPr/>
          </p:nvSpPr>
          <p:spPr>
            <a:xfrm>
              <a:off x="4932040" y="227687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3" name="流程圖: 接點 193"/>
            <p:cNvSpPr/>
            <p:nvPr/>
          </p:nvSpPr>
          <p:spPr>
            <a:xfrm>
              <a:off x="3923928" y="321297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94" name="流程圖: 接點 194"/>
            <p:cNvSpPr/>
            <p:nvPr/>
          </p:nvSpPr>
          <p:spPr>
            <a:xfrm>
              <a:off x="3779912" y="30689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95" name="流程圖: 接點 195"/>
            <p:cNvSpPr/>
            <p:nvPr/>
          </p:nvSpPr>
          <p:spPr>
            <a:xfrm>
              <a:off x="3851920" y="33737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96" name="乘號 196"/>
            <p:cNvSpPr/>
            <p:nvPr/>
          </p:nvSpPr>
          <p:spPr>
            <a:xfrm>
              <a:off x="6948264" y="465313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流程圖: 接點 197"/>
            <p:cNvSpPr/>
            <p:nvPr/>
          </p:nvSpPr>
          <p:spPr>
            <a:xfrm>
              <a:off x="6372200" y="51571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98" name="手繪多邊形 198"/>
            <p:cNvSpPr/>
            <p:nvPr/>
          </p:nvSpPr>
          <p:spPr>
            <a:xfrm>
              <a:off x="1483940" y="3976812"/>
              <a:ext cx="559496" cy="1741118"/>
            </a:xfrm>
            <a:custGeom>
              <a:avLst/>
              <a:gdLst>
                <a:gd name="connsiteX0" fmla="*/ 164926 w 559496"/>
                <a:gd name="connsiteY0" fmla="*/ 0 h 1741118"/>
                <a:gd name="connsiteX1" fmla="*/ 540707 w 559496"/>
                <a:gd name="connsiteY1" fmla="*/ 363255 h 1741118"/>
                <a:gd name="connsiteX2" fmla="*/ 52192 w 559496"/>
                <a:gd name="connsiteY2" fmla="*/ 1189973 h 1741118"/>
                <a:gd name="connsiteX3" fmla="*/ 227556 w 559496"/>
                <a:gd name="connsiteY3" fmla="*/ 1741118 h 1741118"/>
              </a:gdLst>
              <a:ahLst/>
              <a:cxnLst>
                <a:cxn ang="0">
                  <a:pos x="connsiteX0" y="connsiteY0"/>
                </a:cxn>
                <a:cxn ang="0">
                  <a:pos x="connsiteX1" y="connsiteY1"/>
                </a:cxn>
                <a:cxn ang="0">
                  <a:pos x="connsiteX2" y="connsiteY2"/>
                </a:cxn>
                <a:cxn ang="0">
                  <a:pos x="connsiteX3" y="connsiteY3"/>
                </a:cxn>
              </a:cxnLst>
              <a:rect l="l" t="t" r="r" b="b"/>
              <a:pathLst>
                <a:path w="559496" h="1741118">
                  <a:moveTo>
                    <a:pt x="164926" y="0"/>
                  </a:moveTo>
                  <a:cubicBezTo>
                    <a:pt x="362211" y="82463"/>
                    <a:pt x="559496" y="164926"/>
                    <a:pt x="540707" y="363255"/>
                  </a:cubicBezTo>
                  <a:cubicBezTo>
                    <a:pt x="521918" y="561584"/>
                    <a:pt x="104384" y="960329"/>
                    <a:pt x="52192" y="1189973"/>
                  </a:cubicBezTo>
                  <a:cubicBezTo>
                    <a:pt x="0" y="1419617"/>
                    <a:pt x="113778" y="1580367"/>
                    <a:pt x="227556" y="1741118"/>
                  </a:cubicBezTo>
                </a:path>
              </a:pathLst>
            </a:custGeom>
            <a:ln w="254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9" name="手繪多邊形 199"/>
            <p:cNvSpPr/>
            <p:nvPr/>
          </p:nvSpPr>
          <p:spPr>
            <a:xfrm>
              <a:off x="6588224" y="4005064"/>
              <a:ext cx="559496" cy="1741118"/>
            </a:xfrm>
            <a:custGeom>
              <a:avLst/>
              <a:gdLst>
                <a:gd name="connsiteX0" fmla="*/ 164926 w 559496"/>
                <a:gd name="connsiteY0" fmla="*/ 0 h 1741118"/>
                <a:gd name="connsiteX1" fmla="*/ 540707 w 559496"/>
                <a:gd name="connsiteY1" fmla="*/ 363255 h 1741118"/>
                <a:gd name="connsiteX2" fmla="*/ 52192 w 559496"/>
                <a:gd name="connsiteY2" fmla="*/ 1189973 h 1741118"/>
                <a:gd name="connsiteX3" fmla="*/ 227556 w 559496"/>
                <a:gd name="connsiteY3" fmla="*/ 1741118 h 1741118"/>
              </a:gdLst>
              <a:ahLst/>
              <a:cxnLst>
                <a:cxn ang="0">
                  <a:pos x="connsiteX0" y="connsiteY0"/>
                </a:cxn>
                <a:cxn ang="0">
                  <a:pos x="connsiteX1" y="connsiteY1"/>
                </a:cxn>
                <a:cxn ang="0">
                  <a:pos x="connsiteX2" y="connsiteY2"/>
                </a:cxn>
                <a:cxn ang="0">
                  <a:pos x="connsiteX3" y="connsiteY3"/>
                </a:cxn>
              </a:cxnLst>
              <a:rect l="l" t="t" r="r" b="b"/>
              <a:pathLst>
                <a:path w="559496" h="1741118">
                  <a:moveTo>
                    <a:pt x="164926" y="0"/>
                  </a:moveTo>
                  <a:cubicBezTo>
                    <a:pt x="362211" y="82463"/>
                    <a:pt x="559496" y="164926"/>
                    <a:pt x="540707" y="363255"/>
                  </a:cubicBezTo>
                  <a:cubicBezTo>
                    <a:pt x="521918" y="561584"/>
                    <a:pt x="104384" y="960329"/>
                    <a:pt x="52192" y="1189973"/>
                  </a:cubicBezTo>
                  <a:cubicBezTo>
                    <a:pt x="0" y="1419617"/>
                    <a:pt x="113778" y="1580367"/>
                    <a:pt x="227556" y="1741118"/>
                  </a:cubicBezTo>
                </a:path>
              </a:pathLst>
            </a:custGeom>
            <a:ln w="25400">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0" name="流程圖: 接點 200"/>
            <p:cNvSpPr/>
            <p:nvPr/>
          </p:nvSpPr>
          <p:spPr>
            <a:xfrm>
              <a:off x="6372200" y="537321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01" name="文字方塊 201"/>
            <p:cNvSpPr txBox="1"/>
            <p:nvPr/>
          </p:nvSpPr>
          <p:spPr>
            <a:xfrm>
              <a:off x="909846" y="2852935"/>
              <a:ext cx="1872208" cy="595168"/>
            </a:xfrm>
            <a:prstGeom prst="rect">
              <a:avLst/>
            </a:prstGeom>
            <a:noFill/>
            <a:ln>
              <a:solidFill>
                <a:schemeClr val="accent1"/>
              </a:solidFill>
            </a:ln>
          </p:spPr>
          <p:txBody>
            <a:bodyPr wrap="square" rtlCol="0">
              <a:spAutoFit/>
            </a:bodyPr>
            <a:lstStyle/>
            <a:p>
              <a:r>
                <a:rPr lang="en-US" altLang="zh-TW" sz="2000" dirty="0"/>
                <a:t>Data acquisition</a:t>
              </a:r>
              <a:endParaRPr lang="zh-TW" altLang="en-US" sz="2000" dirty="0"/>
            </a:p>
          </p:txBody>
        </p:sp>
        <p:sp>
          <p:nvSpPr>
            <p:cNvPr id="102" name="文字方塊 202"/>
            <p:cNvSpPr txBox="1"/>
            <p:nvPr/>
          </p:nvSpPr>
          <p:spPr>
            <a:xfrm>
              <a:off x="6516216" y="2852935"/>
              <a:ext cx="1728192" cy="595168"/>
            </a:xfrm>
            <a:prstGeom prst="rect">
              <a:avLst/>
            </a:prstGeom>
            <a:noFill/>
            <a:ln>
              <a:solidFill>
                <a:schemeClr val="accent1"/>
              </a:solidFill>
            </a:ln>
          </p:spPr>
          <p:txBody>
            <a:bodyPr wrap="square" rtlCol="0">
              <a:spAutoFit/>
            </a:bodyPr>
            <a:lstStyle/>
            <a:p>
              <a:r>
                <a:rPr lang="en-US" altLang="zh-TW" sz="2000" dirty="0"/>
                <a:t>Practical usage</a:t>
              </a:r>
              <a:endParaRPr lang="zh-TW" altLang="en-US" sz="2000" dirty="0"/>
            </a:p>
          </p:txBody>
        </p:sp>
      </p:gr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953CE1-BEFC-46A1-97D5-CE30F959F2EA}"/>
              </a:ext>
            </a:extLst>
          </p:cNvPr>
          <p:cNvSpPr>
            <a:spLocks noGrp="1"/>
          </p:cNvSpPr>
          <p:nvPr>
            <p:ph type="title"/>
          </p:nvPr>
        </p:nvSpPr>
        <p:spPr/>
        <p:txBody>
          <a:bodyPr>
            <a:normAutofit/>
          </a:bodyPr>
          <a:lstStyle/>
          <a:p>
            <a:r>
              <a:rPr lang="en-US" dirty="0">
                <a:solidFill>
                  <a:srgbClr val="FF0000"/>
                </a:solidFill>
              </a:rPr>
              <a:t>Simple Linear Regression</a:t>
            </a:r>
            <a:r>
              <a:rPr lang="en-US" dirty="0"/>
              <a:t>;</a:t>
            </a:r>
            <a:endParaRPr lang="fr-FR" dirty="0"/>
          </a:p>
        </p:txBody>
      </p:sp>
      <p:sp>
        <p:nvSpPr>
          <p:cNvPr id="3" name="Espace réservé du contenu 2">
            <a:extLst>
              <a:ext uri="{FF2B5EF4-FFF2-40B4-BE49-F238E27FC236}">
                <a16:creationId xmlns:a16="http://schemas.microsoft.com/office/drawing/2014/main" id="{7408FBA2-7CBC-4031-80AE-A464F2AB0124}"/>
              </a:ext>
            </a:extLst>
          </p:cNvPr>
          <p:cNvSpPr>
            <a:spLocks noGrp="1"/>
          </p:cNvSpPr>
          <p:nvPr>
            <p:ph sz="quarter" idx="13"/>
          </p:nvPr>
        </p:nvSpPr>
        <p:spPr>
          <a:xfrm>
            <a:off x="609600" y="1391358"/>
            <a:ext cx="3886200" cy="3268624"/>
          </a:xfrm>
        </p:spPr>
        <p:txBody>
          <a:bodyPr>
            <a:normAutofit fontScale="85000" lnSpcReduction="20000"/>
          </a:bodyPr>
          <a:lstStyle/>
          <a:p>
            <a:r>
              <a:rPr lang="en-US" sz="2400" dirty="0"/>
              <a:t>Single dimension linear regression has pairs of x and y values as input training samples. </a:t>
            </a:r>
          </a:p>
          <a:p>
            <a:r>
              <a:rPr lang="en-US" sz="2400" dirty="0"/>
              <a:t> It uses these training sample to derive a line that predicts values of y. </a:t>
            </a:r>
          </a:p>
          <a:p>
            <a:r>
              <a:rPr lang="en-US" sz="2400" dirty="0"/>
              <a:t>The training samples are used to derive the values of a and b that </a:t>
            </a:r>
            <a:r>
              <a:rPr lang="en-US" sz="2400" dirty="0" err="1"/>
              <a:t>minimise</a:t>
            </a:r>
            <a:r>
              <a:rPr lang="en-US" sz="2400" dirty="0"/>
              <a:t> the error between actual and predicated values of y</a:t>
            </a:r>
            <a:endParaRPr lang="fr-FR" sz="2400" dirty="0"/>
          </a:p>
        </p:txBody>
      </p:sp>
      <p:sp>
        <p:nvSpPr>
          <p:cNvPr id="4" name="Espace réservé du contenu 3">
            <a:extLst>
              <a:ext uri="{FF2B5EF4-FFF2-40B4-BE49-F238E27FC236}">
                <a16:creationId xmlns:a16="http://schemas.microsoft.com/office/drawing/2014/main" id="{37994460-41CD-463E-A430-5A6AA099707F}"/>
              </a:ext>
            </a:extLst>
          </p:cNvPr>
          <p:cNvSpPr>
            <a:spLocks noGrp="1"/>
          </p:cNvSpPr>
          <p:nvPr>
            <p:ph sz="quarter" idx="14"/>
          </p:nvPr>
        </p:nvSpPr>
        <p:spPr/>
        <p:txBody>
          <a:bodyPr>
            <a:normAutofit fontScale="92500" lnSpcReduction="10000"/>
          </a:bodyPr>
          <a:lstStyle/>
          <a:p>
            <a:endParaRPr lang="fr-FR" dirty="0"/>
          </a:p>
          <a:p>
            <a:endParaRPr lang="fr-FR" dirty="0"/>
          </a:p>
          <a:p>
            <a:endParaRPr lang="fr-FR" dirty="0"/>
          </a:p>
          <a:p>
            <a:endParaRPr lang="fr-FR" dirty="0"/>
          </a:p>
          <a:p>
            <a:endParaRPr lang="fr-FR" dirty="0"/>
          </a:p>
          <a:p>
            <a:r>
              <a:rPr lang="en-US" dirty="0"/>
              <a:t>a is the </a:t>
            </a:r>
            <a:r>
              <a:rPr lang="en-US" b="1" dirty="0"/>
              <a:t>slope</a:t>
            </a:r>
            <a:r>
              <a:rPr lang="en-US" dirty="0"/>
              <a:t> and "b" is the y-intercept</a:t>
            </a:r>
            <a:endParaRPr lang="fr-FR" dirty="0"/>
          </a:p>
        </p:txBody>
      </p:sp>
      <mc:AlternateContent xmlns:mc="http://schemas.openxmlformats.org/markup-compatibility/2006" xmlns:p14="http://schemas.microsoft.com/office/powerpoint/2010/main">
        <mc:Choice Requires="p14">
          <p:contentPart p14:bwMode="auto" r:id="rId2">
            <p14:nvContentPartPr>
              <p14:cNvPr id="5" name="Encre 4">
                <a:extLst>
                  <a:ext uri="{FF2B5EF4-FFF2-40B4-BE49-F238E27FC236}">
                    <a16:creationId xmlns:a16="http://schemas.microsoft.com/office/drawing/2014/main" id="{A24DFBE5-0F99-4C3F-95C6-78318A08BE50}"/>
                  </a:ext>
                </a:extLst>
              </p14:cNvPr>
              <p14:cNvContentPartPr/>
              <p14:nvPr/>
            </p14:nvContentPartPr>
            <p14:xfrm>
              <a:off x="5436096" y="1667748"/>
              <a:ext cx="1976760" cy="876600"/>
            </p14:xfrm>
          </p:contentPart>
        </mc:Choice>
        <mc:Fallback xmlns="">
          <p:pic>
            <p:nvPicPr>
              <p:cNvPr id="5" name="Encre 4">
                <a:extLst>
                  <a:ext uri="{FF2B5EF4-FFF2-40B4-BE49-F238E27FC236}">
                    <a16:creationId xmlns:a16="http://schemas.microsoft.com/office/drawing/2014/main" id="{A24DFBE5-0F99-4C3F-95C6-78318A08BE50}"/>
                  </a:ext>
                </a:extLst>
              </p:cNvPr>
              <p:cNvPicPr/>
              <p:nvPr/>
            </p:nvPicPr>
            <p:blipFill>
              <a:blip r:embed="rId3"/>
              <a:stretch>
                <a:fillRect/>
              </a:stretch>
            </p:blipFill>
            <p:spPr>
              <a:xfrm>
                <a:off x="5426736" y="1658388"/>
                <a:ext cx="1995480" cy="895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Encre 5">
                <a:extLst>
                  <a:ext uri="{FF2B5EF4-FFF2-40B4-BE49-F238E27FC236}">
                    <a16:creationId xmlns:a16="http://schemas.microsoft.com/office/drawing/2014/main" id="{6C1A1C93-CAF9-4AF5-BCA6-80DB084977CA}"/>
                  </a:ext>
                </a:extLst>
              </p14:cNvPr>
              <p14:cNvContentPartPr/>
              <p14:nvPr/>
            </p14:nvContentPartPr>
            <p14:xfrm>
              <a:off x="1085760" y="1476360"/>
              <a:ext cx="6463080" cy="3034080"/>
            </p14:xfrm>
          </p:contentPart>
        </mc:Choice>
        <mc:Fallback xmlns="">
          <p:pic>
            <p:nvPicPr>
              <p:cNvPr id="6" name="Encre 5">
                <a:extLst>
                  <a:ext uri="{FF2B5EF4-FFF2-40B4-BE49-F238E27FC236}">
                    <a16:creationId xmlns:a16="http://schemas.microsoft.com/office/drawing/2014/main" id="{6C1A1C93-CAF9-4AF5-BCA6-80DB084977CA}"/>
                  </a:ext>
                </a:extLst>
              </p:cNvPr>
              <p:cNvPicPr/>
              <p:nvPr/>
            </p:nvPicPr>
            <p:blipFill>
              <a:blip r:embed="rId5"/>
              <a:stretch>
                <a:fillRect/>
              </a:stretch>
            </p:blipFill>
            <p:spPr>
              <a:xfrm>
                <a:off x="1076400" y="1467000"/>
                <a:ext cx="6481800" cy="3052800"/>
              </a:xfrm>
              <a:prstGeom prst="rect">
                <a:avLst/>
              </a:prstGeom>
            </p:spPr>
          </p:pic>
        </mc:Fallback>
      </mc:AlternateContent>
    </p:spTree>
    <p:extLst>
      <p:ext uri="{BB962C8B-B14F-4D97-AF65-F5344CB8AC3E}">
        <p14:creationId xmlns:p14="http://schemas.microsoft.com/office/powerpoint/2010/main" val="427272034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D66B3F7-D6E3-4F29-9705-BC019C1335C5}"/>
              </a:ext>
            </a:extLst>
          </p:cNvPr>
          <p:cNvSpPr>
            <a:spLocks noGrp="1"/>
          </p:cNvSpPr>
          <p:nvPr>
            <p:ph type="title"/>
          </p:nvPr>
        </p:nvSpPr>
        <p:spPr/>
        <p:txBody>
          <a:bodyPr/>
          <a:lstStyle/>
          <a:p>
            <a:r>
              <a:rPr lang="fr-FR" dirty="0"/>
              <a:t>Principe </a:t>
            </a:r>
          </a:p>
        </p:txBody>
      </p:sp>
      <p:sp>
        <p:nvSpPr>
          <p:cNvPr id="6" name="Espace réservé du contenu 5">
            <a:extLst>
              <a:ext uri="{FF2B5EF4-FFF2-40B4-BE49-F238E27FC236}">
                <a16:creationId xmlns:a16="http://schemas.microsoft.com/office/drawing/2014/main" id="{10B7357B-6E78-4896-B4CE-569AB32C6DD2}"/>
              </a:ext>
            </a:extLst>
          </p:cNvPr>
          <p:cNvSpPr>
            <a:spLocks noGrp="1"/>
          </p:cNvSpPr>
          <p:nvPr>
            <p:ph sz="quarter" idx="13"/>
          </p:nvPr>
        </p:nvSpPr>
        <p:spPr/>
        <p:txBody>
          <a:bodyPr/>
          <a:lstStyle/>
          <a:p>
            <a:endParaRPr lang="fr-FR" dirty="0"/>
          </a:p>
        </p:txBody>
      </p:sp>
      <p:sp>
        <p:nvSpPr>
          <p:cNvPr id="7" name="Rectangle : coins arrondis 6">
            <a:extLst>
              <a:ext uri="{FF2B5EF4-FFF2-40B4-BE49-F238E27FC236}">
                <a16:creationId xmlns:a16="http://schemas.microsoft.com/office/drawing/2014/main" id="{AE3F2D7E-684E-4993-A9BD-8CE7FD43B2D4}"/>
              </a:ext>
            </a:extLst>
          </p:cNvPr>
          <p:cNvSpPr/>
          <p:nvPr/>
        </p:nvSpPr>
        <p:spPr>
          <a:xfrm>
            <a:off x="3563888" y="1491630"/>
            <a:ext cx="1224136"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Dataset</a:t>
            </a:r>
            <a:r>
              <a:rPr lang="fr-FR" dirty="0"/>
              <a:t> </a:t>
            </a:r>
          </a:p>
        </p:txBody>
      </p:sp>
      <p:sp>
        <p:nvSpPr>
          <p:cNvPr id="8" name="Rectangle : coins arrondis 7">
            <a:extLst>
              <a:ext uri="{FF2B5EF4-FFF2-40B4-BE49-F238E27FC236}">
                <a16:creationId xmlns:a16="http://schemas.microsoft.com/office/drawing/2014/main" id="{8EEB3015-1568-4858-B6D8-E3A6EB525251}"/>
              </a:ext>
            </a:extLst>
          </p:cNvPr>
          <p:cNvSpPr/>
          <p:nvPr/>
        </p:nvSpPr>
        <p:spPr>
          <a:xfrm>
            <a:off x="3563888" y="2260662"/>
            <a:ext cx="1224136"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Algo ML</a:t>
            </a:r>
          </a:p>
        </p:txBody>
      </p:sp>
      <p:sp>
        <p:nvSpPr>
          <p:cNvPr id="9" name="Flèche : bas 8">
            <a:extLst>
              <a:ext uri="{FF2B5EF4-FFF2-40B4-BE49-F238E27FC236}">
                <a16:creationId xmlns:a16="http://schemas.microsoft.com/office/drawing/2014/main" id="{B2B4A757-D024-41E8-94AD-9DCD33E62511}"/>
              </a:ext>
            </a:extLst>
          </p:cNvPr>
          <p:cNvSpPr/>
          <p:nvPr/>
        </p:nvSpPr>
        <p:spPr>
          <a:xfrm>
            <a:off x="4067904" y="1947756"/>
            <a:ext cx="216024" cy="2813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 bas 9">
            <a:extLst>
              <a:ext uri="{FF2B5EF4-FFF2-40B4-BE49-F238E27FC236}">
                <a16:creationId xmlns:a16="http://schemas.microsoft.com/office/drawing/2014/main" id="{C4DFB27F-0FC1-49EA-92C4-9C56976D7B5D}"/>
              </a:ext>
            </a:extLst>
          </p:cNvPr>
          <p:cNvSpPr/>
          <p:nvPr/>
        </p:nvSpPr>
        <p:spPr>
          <a:xfrm>
            <a:off x="4067904" y="2758018"/>
            <a:ext cx="216024" cy="2813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2C410AA2-71D5-428C-A25D-E2FEB1F38A07}"/>
              </a:ext>
            </a:extLst>
          </p:cNvPr>
          <p:cNvSpPr/>
          <p:nvPr/>
        </p:nvSpPr>
        <p:spPr>
          <a:xfrm>
            <a:off x="3635938" y="3181526"/>
            <a:ext cx="1224136" cy="542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Function</a:t>
            </a:r>
            <a:r>
              <a:rPr lang="fr-FR" dirty="0"/>
              <a:t> h(x) </a:t>
            </a:r>
          </a:p>
        </p:txBody>
      </p:sp>
      <p:sp>
        <p:nvSpPr>
          <p:cNvPr id="12" name="Flèche : droite 11">
            <a:extLst>
              <a:ext uri="{FF2B5EF4-FFF2-40B4-BE49-F238E27FC236}">
                <a16:creationId xmlns:a16="http://schemas.microsoft.com/office/drawing/2014/main" id="{F5657B58-E088-4F67-B78E-DB4E7E683240}"/>
              </a:ext>
            </a:extLst>
          </p:cNvPr>
          <p:cNvSpPr/>
          <p:nvPr/>
        </p:nvSpPr>
        <p:spPr>
          <a:xfrm>
            <a:off x="2411760" y="3397550"/>
            <a:ext cx="1080120" cy="110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5ACE1D56-A5D0-4530-9B9C-140D0BA34A01}"/>
              </a:ext>
            </a:extLst>
          </p:cNvPr>
          <p:cNvSpPr/>
          <p:nvPr/>
        </p:nvSpPr>
        <p:spPr>
          <a:xfrm>
            <a:off x="5004132" y="3382324"/>
            <a:ext cx="1080120" cy="110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E6122504-9E22-4F54-8EBA-F185D2DBA96D}"/>
              </a:ext>
            </a:extLst>
          </p:cNvPr>
          <p:cNvSpPr/>
          <p:nvPr/>
        </p:nvSpPr>
        <p:spPr>
          <a:xfrm>
            <a:off x="2440464" y="2940578"/>
            <a:ext cx="627095" cy="369332"/>
          </a:xfrm>
          <a:prstGeom prst="rect">
            <a:avLst/>
          </a:prstGeom>
        </p:spPr>
        <p:txBody>
          <a:bodyPr wrap="none">
            <a:spAutoFit/>
          </a:bodyPr>
          <a:lstStyle/>
          <a:p>
            <a:r>
              <a:rPr lang="fr-FR" dirty="0"/>
              <a:t>Input</a:t>
            </a:r>
          </a:p>
        </p:txBody>
      </p:sp>
      <p:sp>
        <p:nvSpPr>
          <p:cNvPr id="15" name="Rectangle 14">
            <a:extLst>
              <a:ext uri="{FF2B5EF4-FFF2-40B4-BE49-F238E27FC236}">
                <a16:creationId xmlns:a16="http://schemas.microsoft.com/office/drawing/2014/main" id="{DED528DA-A2BE-42B9-930D-7818E9A3DF86}"/>
              </a:ext>
            </a:extLst>
          </p:cNvPr>
          <p:cNvSpPr/>
          <p:nvPr/>
        </p:nvSpPr>
        <p:spPr>
          <a:xfrm>
            <a:off x="5161547" y="2940578"/>
            <a:ext cx="753732" cy="369332"/>
          </a:xfrm>
          <a:prstGeom prst="rect">
            <a:avLst/>
          </a:prstGeom>
        </p:spPr>
        <p:txBody>
          <a:bodyPr wrap="none">
            <a:spAutoFit/>
          </a:bodyPr>
          <a:lstStyle/>
          <a:p>
            <a:r>
              <a:rPr lang="fr-FR"/>
              <a:t>output</a:t>
            </a:r>
            <a:endParaRPr lang="fr-FR" dirty="0"/>
          </a:p>
        </p:txBody>
      </p:sp>
      <p:sp>
        <p:nvSpPr>
          <p:cNvPr id="16" name="Rectangle 15">
            <a:extLst>
              <a:ext uri="{FF2B5EF4-FFF2-40B4-BE49-F238E27FC236}">
                <a16:creationId xmlns:a16="http://schemas.microsoft.com/office/drawing/2014/main" id="{0F2488F0-4D44-4651-8F09-1B5108CB6759}"/>
              </a:ext>
            </a:extLst>
          </p:cNvPr>
          <p:cNvSpPr/>
          <p:nvPr/>
        </p:nvSpPr>
        <p:spPr>
          <a:xfrm>
            <a:off x="1977114" y="3244242"/>
            <a:ext cx="300082" cy="369332"/>
          </a:xfrm>
          <a:prstGeom prst="rect">
            <a:avLst/>
          </a:prstGeom>
        </p:spPr>
        <p:txBody>
          <a:bodyPr wrap="none">
            <a:spAutoFit/>
          </a:bodyPr>
          <a:lstStyle/>
          <a:p>
            <a:r>
              <a:rPr lang="fr-FR" dirty="0"/>
              <a:t>x</a:t>
            </a:r>
          </a:p>
        </p:txBody>
      </p:sp>
      <p:sp>
        <p:nvSpPr>
          <p:cNvPr id="17" name="Rectangle 16">
            <a:extLst>
              <a:ext uri="{FF2B5EF4-FFF2-40B4-BE49-F238E27FC236}">
                <a16:creationId xmlns:a16="http://schemas.microsoft.com/office/drawing/2014/main" id="{40DF1173-ADF8-4AD8-802A-3F27247223D2}"/>
              </a:ext>
            </a:extLst>
          </p:cNvPr>
          <p:cNvSpPr/>
          <p:nvPr/>
        </p:nvSpPr>
        <p:spPr>
          <a:xfrm>
            <a:off x="6216752" y="3197658"/>
            <a:ext cx="443480" cy="369332"/>
          </a:xfrm>
          <a:prstGeom prst="rect">
            <a:avLst/>
          </a:prstGeom>
        </p:spPr>
        <p:txBody>
          <a:bodyPr wrap="square">
            <a:spAutoFit/>
          </a:bodyPr>
          <a:lstStyle/>
          <a:p>
            <a:r>
              <a:rPr lang="fr-FR" dirty="0"/>
              <a:t>Y^</a:t>
            </a:r>
          </a:p>
        </p:txBody>
      </p:sp>
      <mc:AlternateContent xmlns:mc="http://schemas.openxmlformats.org/markup-compatibility/2006" xmlns:p14="http://schemas.microsoft.com/office/powerpoint/2010/main">
        <mc:Choice Requires="p14">
          <p:contentPart p14:bwMode="auto" r:id="rId2">
            <p14:nvContentPartPr>
              <p14:cNvPr id="18" name="Encre 17">
                <a:extLst>
                  <a:ext uri="{FF2B5EF4-FFF2-40B4-BE49-F238E27FC236}">
                    <a16:creationId xmlns:a16="http://schemas.microsoft.com/office/drawing/2014/main" id="{8D094D7C-1844-4014-B9E7-4AA659581347}"/>
                  </a:ext>
                </a:extLst>
              </p14:cNvPr>
              <p14:cNvContentPartPr/>
              <p14:nvPr/>
            </p14:nvContentPartPr>
            <p14:xfrm>
              <a:off x="6262560" y="3524400"/>
              <a:ext cx="1224360" cy="262080"/>
            </p14:xfrm>
          </p:contentPart>
        </mc:Choice>
        <mc:Fallback xmlns="">
          <p:pic>
            <p:nvPicPr>
              <p:cNvPr id="18" name="Encre 17">
                <a:extLst>
                  <a:ext uri="{FF2B5EF4-FFF2-40B4-BE49-F238E27FC236}">
                    <a16:creationId xmlns:a16="http://schemas.microsoft.com/office/drawing/2014/main" id="{8D094D7C-1844-4014-B9E7-4AA659581347}"/>
                  </a:ext>
                </a:extLst>
              </p:cNvPr>
              <p:cNvPicPr/>
              <p:nvPr/>
            </p:nvPicPr>
            <p:blipFill>
              <a:blip r:embed="rId3"/>
              <a:stretch>
                <a:fillRect/>
              </a:stretch>
            </p:blipFill>
            <p:spPr>
              <a:xfrm>
                <a:off x="6253200" y="3515040"/>
                <a:ext cx="1243080" cy="280800"/>
              </a:xfrm>
              <a:prstGeom prst="rect">
                <a:avLst/>
              </a:prstGeom>
            </p:spPr>
          </p:pic>
        </mc:Fallback>
      </mc:AlternateContent>
      <p:cxnSp>
        <p:nvCxnSpPr>
          <p:cNvPr id="20" name="Connecteur droit avec flèche 19">
            <a:extLst>
              <a:ext uri="{FF2B5EF4-FFF2-40B4-BE49-F238E27FC236}">
                <a16:creationId xmlns:a16="http://schemas.microsoft.com/office/drawing/2014/main" id="{C5F2B343-4ECA-4902-A5B6-F21AF7BACABE}"/>
              </a:ext>
            </a:extLst>
          </p:cNvPr>
          <p:cNvCxnSpPr/>
          <p:nvPr/>
        </p:nvCxnSpPr>
        <p:spPr>
          <a:xfrm flipH="1">
            <a:off x="3563888" y="3613574"/>
            <a:ext cx="504016" cy="542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1" name="Encre 20">
                <a:extLst>
                  <a:ext uri="{FF2B5EF4-FFF2-40B4-BE49-F238E27FC236}">
                    <a16:creationId xmlns:a16="http://schemas.microsoft.com/office/drawing/2014/main" id="{95DBB0D7-6F4C-4A1C-88C7-C967CE59A7D7}"/>
                  </a:ext>
                </a:extLst>
              </p14:cNvPr>
              <p14:cNvContentPartPr/>
              <p14:nvPr/>
            </p14:nvContentPartPr>
            <p14:xfrm>
              <a:off x="3114720" y="4138560"/>
              <a:ext cx="2938680" cy="848160"/>
            </p14:xfrm>
          </p:contentPart>
        </mc:Choice>
        <mc:Fallback xmlns="">
          <p:pic>
            <p:nvPicPr>
              <p:cNvPr id="21" name="Encre 20">
                <a:extLst>
                  <a:ext uri="{FF2B5EF4-FFF2-40B4-BE49-F238E27FC236}">
                    <a16:creationId xmlns:a16="http://schemas.microsoft.com/office/drawing/2014/main" id="{95DBB0D7-6F4C-4A1C-88C7-C967CE59A7D7}"/>
                  </a:ext>
                </a:extLst>
              </p:cNvPr>
              <p:cNvPicPr/>
              <p:nvPr/>
            </p:nvPicPr>
            <p:blipFill>
              <a:blip r:embed="rId6"/>
              <a:stretch>
                <a:fillRect/>
              </a:stretch>
            </p:blipFill>
            <p:spPr>
              <a:xfrm>
                <a:off x="3105360" y="4129200"/>
                <a:ext cx="2957400" cy="866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 name="Encre 1">
                <a:extLst>
                  <a:ext uri="{FF2B5EF4-FFF2-40B4-BE49-F238E27FC236}">
                    <a16:creationId xmlns:a16="http://schemas.microsoft.com/office/drawing/2014/main" id="{3ACE6BD0-32FD-47BA-B6BE-C93CC2E215E7}"/>
                  </a:ext>
                </a:extLst>
              </p14:cNvPr>
              <p14:cNvContentPartPr/>
              <p14:nvPr/>
            </p14:nvContentPartPr>
            <p14:xfrm>
              <a:off x="61920" y="1014480"/>
              <a:ext cx="8006040" cy="3867480"/>
            </p14:xfrm>
          </p:contentPart>
        </mc:Choice>
        <mc:Fallback xmlns="">
          <p:pic>
            <p:nvPicPr>
              <p:cNvPr id="2" name="Encre 1">
                <a:extLst>
                  <a:ext uri="{FF2B5EF4-FFF2-40B4-BE49-F238E27FC236}">
                    <a16:creationId xmlns:a16="http://schemas.microsoft.com/office/drawing/2014/main" id="{3ACE6BD0-32FD-47BA-B6BE-C93CC2E215E7}"/>
                  </a:ext>
                </a:extLst>
              </p:cNvPr>
              <p:cNvPicPr/>
              <p:nvPr/>
            </p:nvPicPr>
            <p:blipFill>
              <a:blip r:embed="rId8"/>
              <a:stretch>
                <a:fillRect/>
              </a:stretch>
            </p:blipFill>
            <p:spPr>
              <a:xfrm>
                <a:off x="52560" y="1005120"/>
                <a:ext cx="8024760" cy="3886200"/>
              </a:xfrm>
              <a:prstGeom prst="rect">
                <a:avLst/>
              </a:prstGeom>
            </p:spPr>
          </p:pic>
        </mc:Fallback>
      </mc:AlternateContent>
    </p:spTree>
    <p:extLst>
      <p:ext uri="{BB962C8B-B14F-4D97-AF65-F5344CB8AC3E}">
        <p14:creationId xmlns:p14="http://schemas.microsoft.com/office/powerpoint/2010/main" val="333286170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CB1241B-81DB-4ED2-8D36-BEBC2876A23E}"/>
              </a:ext>
            </a:extLst>
          </p:cNvPr>
          <p:cNvSpPr>
            <a:spLocks noGrp="1"/>
          </p:cNvSpPr>
          <p:nvPr>
            <p:ph type="title"/>
          </p:nvPr>
        </p:nvSpPr>
        <p:spPr/>
        <p:txBody>
          <a:bodyPr/>
          <a:lstStyle/>
          <a:p>
            <a:r>
              <a:rPr lang="fr-FR" dirty="0"/>
              <a:t>Exemple </a:t>
            </a:r>
          </a:p>
        </p:txBody>
      </p:sp>
      <p:graphicFrame>
        <p:nvGraphicFramePr>
          <p:cNvPr id="7" name="Espace réservé du contenu 6">
            <a:extLst>
              <a:ext uri="{FF2B5EF4-FFF2-40B4-BE49-F238E27FC236}">
                <a16:creationId xmlns:a16="http://schemas.microsoft.com/office/drawing/2014/main" id="{FD1706D7-D9A0-4C9C-91E4-2DBB5F90CAA3}"/>
              </a:ext>
            </a:extLst>
          </p:cNvPr>
          <p:cNvGraphicFramePr>
            <a:graphicFrameLocks noGrp="1"/>
          </p:cNvGraphicFramePr>
          <p:nvPr>
            <p:ph sz="quarter" idx="13"/>
          </p:nvPr>
        </p:nvGraphicFramePr>
        <p:xfrm>
          <a:off x="323528" y="1452614"/>
          <a:ext cx="1442120" cy="2211808"/>
        </p:xfrm>
        <a:graphic>
          <a:graphicData uri="http://schemas.openxmlformats.org/drawingml/2006/table">
            <a:tbl>
              <a:tblPr firstRow="1" bandRow="1">
                <a:tableStyleId>{5C22544A-7EE6-4342-B048-85BDC9FD1C3A}</a:tableStyleId>
              </a:tblPr>
              <a:tblGrid>
                <a:gridCol w="721060">
                  <a:extLst>
                    <a:ext uri="{9D8B030D-6E8A-4147-A177-3AD203B41FA5}">
                      <a16:colId xmlns:a16="http://schemas.microsoft.com/office/drawing/2014/main" val="1151535049"/>
                    </a:ext>
                  </a:extLst>
                </a:gridCol>
                <a:gridCol w="721060">
                  <a:extLst>
                    <a:ext uri="{9D8B030D-6E8A-4147-A177-3AD203B41FA5}">
                      <a16:colId xmlns:a16="http://schemas.microsoft.com/office/drawing/2014/main" val="3133122136"/>
                    </a:ext>
                  </a:extLst>
                </a:gridCol>
              </a:tblGrid>
              <a:tr h="276476">
                <a:tc>
                  <a:txBody>
                    <a:bodyPr/>
                    <a:lstStyle/>
                    <a:p>
                      <a:r>
                        <a:rPr lang="fr-FR" sz="1200" dirty="0"/>
                        <a:t>X</a:t>
                      </a:r>
                    </a:p>
                  </a:txBody>
                  <a:tcPr/>
                </a:tc>
                <a:tc>
                  <a:txBody>
                    <a:bodyPr/>
                    <a:lstStyle/>
                    <a:p>
                      <a:r>
                        <a:rPr lang="fr-FR" sz="1200" dirty="0"/>
                        <a:t>Y</a:t>
                      </a:r>
                    </a:p>
                  </a:txBody>
                  <a:tcPr/>
                </a:tc>
                <a:extLst>
                  <a:ext uri="{0D108BD9-81ED-4DB2-BD59-A6C34878D82A}">
                    <a16:rowId xmlns:a16="http://schemas.microsoft.com/office/drawing/2014/main" val="2939067002"/>
                  </a:ext>
                </a:extLst>
              </a:tr>
              <a:tr h="276476">
                <a:tc>
                  <a:txBody>
                    <a:bodyPr/>
                    <a:lstStyle/>
                    <a:p>
                      <a:r>
                        <a:rPr lang="fr-FR" sz="1200" dirty="0"/>
                        <a:t>4</a:t>
                      </a:r>
                    </a:p>
                  </a:txBody>
                  <a:tcPr/>
                </a:tc>
                <a:tc>
                  <a:txBody>
                    <a:bodyPr/>
                    <a:lstStyle/>
                    <a:p>
                      <a:r>
                        <a:rPr lang="fr-FR" sz="1200" dirty="0"/>
                        <a:t>12</a:t>
                      </a:r>
                    </a:p>
                  </a:txBody>
                  <a:tcPr/>
                </a:tc>
                <a:extLst>
                  <a:ext uri="{0D108BD9-81ED-4DB2-BD59-A6C34878D82A}">
                    <a16:rowId xmlns:a16="http://schemas.microsoft.com/office/drawing/2014/main" val="2606928777"/>
                  </a:ext>
                </a:extLst>
              </a:tr>
              <a:tr h="276476">
                <a:tc>
                  <a:txBody>
                    <a:bodyPr/>
                    <a:lstStyle/>
                    <a:p>
                      <a:r>
                        <a:rPr lang="fr-FR" sz="1200" dirty="0"/>
                        <a:t>2</a:t>
                      </a:r>
                    </a:p>
                  </a:txBody>
                  <a:tcPr/>
                </a:tc>
                <a:tc>
                  <a:txBody>
                    <a:bodyPr/>
                    <a:lstStyle/>
                    <a:p>
                      <a:r>
                        <a:rPr lang="fr-FR" sz="1200" dirty="0"/>
                        <a:t>8</a:t>
                      </a:r>
                    </a:p>
                  </a:txBody>
                  <a:tcPr/>
                </a:tc>
                <a:extLst>
                  <a:ext uri="{0D108BD9-81ED-4DB2-BD59-A6C34878D82A}">
                    <a16:rowId xmlns:a16="http://schemas.microsoft.com/office/drawing/2014/main" val="2944689119"/>
                  </a:ext>
                </a:extLst>
              </a:tr>
              <a:tr h="276476">
                <a:tc>
                  <a:txBody>
                    <a:bodyPr/>
                    <a:lstStyle/>
                    <a:p>
                      <a:r>
                        <a:rPr lang="fr-FR" sz="1200" dirty="0"/>
                        <a:t>4,5</a:t>
                      </a:r>
                    </a:p>
                  </a:txBody>
                  <a:tcPr/>
                </a:tc>
                <a:tc>
                  <a:txBody>
                    <a:bodyPr/>
                    <a:lstStyle/>
                    <a:p>
                      <a:r>
                        <a:rPr lang="fr-FR" sz="1200" dirty="0"/>
                        <a:t>13</a:t>
                      </a:r>
                    </a:p>
                  </a:txBody>
                  <a:tcPr/>
                </a:tc>
                <a:extLst>
                  <a:ext uri="{0D108BD9-81ED-4DB2-BD59-A6C34878D82A}">
                    <a16:rowId xmlns:a16="http://schemas.microsoft.com/office/drawing/2014/main" val="1809406226"/>
                  </a:ext>
                </a:extLst>
              </a:tr>
              <a:tr h="276476">
                <a:tc>
                  <a:txBody>
                    <a:bodyPr/>
                    <a:lstStyle/>
                    <a:p>
                      <a:r>
                        <a:rPr lang="fr-FR" sz="1200" dirty="0"/>
                        <a:t>5</a:t>
                      </a:r>
                    </a:p>
                  </a:txBody>
                  <a:tcPr/>
                </a:tc>
                <a:tc>
                  <a:txBody>
                    <a:bodyPr/>
                    <a:lstStyle/>
                    <a:p>
                      <a:r>
                        <a:rPr lang="fr-FR" sz="1200" dirty="0"/>
                        <a:t>14</a:t>
                      </a:r>
                    </a:p>
                  </a:txBody>
                  <a:tcPr/>
                </a:tc>
                <a:extLst>
                  <a:ext uri="{0D108BD9-81ED-4DB2-BD59-A6C34878D82A}">
                    <a16:rowId xmlns:a16="http://schemas.microsoft.com/office/drawing/2014/main" val="4089583185"/>
                  </a:ext>
                </a:extLst>
              </a:tr>
              <a:tr h="276476">
                <a:tc>
                  <a:txBody>
                    <a:bodyPr/>
                    <a:lstStyle/>
                    <a:p>
                      <a:r>
                        <a:rPr lang="fr-FR" sz="1200" dirty="0"/>
                        <a:t>6</a:t>
                      </a:r>
                    </a:p>
                  </a:txBody>
                  <a:tcPr/>
                </a:tc>
                <a:tc>
                  <a:txBody>
                    <a:bodyPr/>
                    <a:lstStyle/>
                    <a:p>
                      <a:r>
                        <a:rPr lang="fr-FR" sz="1200" dirty="0"/>
                        <a:t>14,5</a:t>
                      </a:r>
                    </a:p>
                  </a:txBody>
                  <a:tcPr/>
                </a:tc>
                <a:extLst>
                  <a:ext uri="{0D108BD9-81ED-4DB2-BD59-A6C34878D82A}">
                    <a16:rowId xmlns:a16="http://schemas.microsoft.com/office/drawing/2014/main" val="2214840649"/>
                  </a:ext>
                </a:extLst>
              </a:tr>
              <a:tr h="276476">
                <a:tc>
                  <a:txBody>
                    <a:bodyPr/>
                    <a:lstStyle/>
                    <a:p>
                      <a:r>
                        <a:rPr lang="fr-FR" sz="1200" dirty="0"/>
                        <a:t>6,5</a:t>
                      </a:r>
                    </a:p>
                  </a:txBody>
                  <a:tcPr/>
                </a:tc>
                <a:tc>
                  <a:txBody>
                    <a:bodyPr/>
                    <a:lstStyle/>
                    <a:p>
                      <a:r>
                        <a:rPr lang="fr-FR" sz="1200" dirty="0"/>
                        <a:t>16</a:t>
                      </a:r>
                    </a:p>
                  </a:txBody>
                  <a:tcPr/>
                </a:tc>
                <a:extLst>
                  <a:ext uri="{0D108BD9-81ED-4DB2-BD59-A6C34878D82A}">
                    <a16:rowId xmlns:a16="http://schemas.microsoft.com/office/drawing/2014/main" val="3853308520"/>
                  </a:ext>
                </a:extLst>
              </a:tr>
              <a:tr h="276476">
                <a:tc>
                  <a:txBody>
                    <a:bodyPr/>
                    <a:lstStyle/>
                    <a:p>
                      <a:r>
                        <a:rPr lang="fr-FR" sz="1200" dirty="0"/>
                        <a:t>7</a:t>
                      </a:r>
                    </a:p>
                  </a:txBody>
                  <a:tcPr/>
                </a:tc>
                <a:tc>
                  <a:txBody>
                    <a:bodyPr/>
                    <a:lstStyle/>
                    <a:p>
                      <a:r>
                        <a:rPr lang="fr-FR" sz="1200" dirty="0"/>
                        <a:t>16</a:t>
                      </a:r>
                    </a:p>
                  </a:txBody>
                  <a:tcPr/>
                </a:tc>
                <a:extLst>
                  <a:ext uri="{0D108BD9-81ED-4DB2-BD59-A6C34878D82A}">
                    <a16:rowId xmlns:a16="http://schemas.microsoft.com/office/drawing/2014/main" val="377789153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9" name="Encre 8">
                <a:extLst>
                  <a:ext uri="{FF2B5EF4-FFF2-40B4-BE49-F238E27FC236}">
                    <a16:creationId xmlns:a16="http://schemas.microsoft.com/office/drawing/2014/main" id="{EDDE2A97-E9AB-41F3-B94C-8ADA8B672D54}"/>
                  </a:ext>
                </a:extLst>
              </p14:cNvPr>
              <p14:cNvContentPartPr/>
              <p14:nvPr/>
            </p14:nvContentPartPr>
            <p14:xfrm>
              <a:off x="2123728" y="1326615"/>
              <a:ext cx="2938680" cy="848160"/>
            </p14:xfrm>
          </p:contentPart>
        </mc:Choice>
        <mc:Fallback xmlns="">
          <p:pic>
            <p:nvPicPr>
              <p:cNvPr id="9" name="Encre 8">
                <a:extLst>
                  <a:ext uri="{FF2B5EF4-FFF2-40B4-BE49-F238E27FC236}">
                    <a16:creationId xmlns:a16="http://schemas.microsoft.com/office/drawing/2014/main" id="{EDDE2A97-E9AB-41F3-B94C-8ADA8B672D54}"/>
                  </a:ext>
                </a:extLst>
              </p:cNvPr>
              <p:cNvPicPr/>
              <p:nvPr/>
            </p:nvPicPr>
            <p:blipFill>
              <a:blip r:embed="rId17"/>
              <a:stretch>
                <a:fillRect/>
              </a:stretch>
            </p:blipFill>
            <p:spPr>
              <a:xfrm>
                <a:off x="2114368" y="1317255"/>
                <a:ext cx="2957400" cy="866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Encre 18">
                <a:extLst>
                  <a:ext uri="{FF2B5EF4-FFF2-40B4-BE49-F238E27FC236}">
                    <a16:creationId xmlns:a16="http://schemas.microsoft.com/office/drawing/2014/main" id="{50913F5E-71AD-417E-BEEA-327A335735A4}"/>
                  </a:ext>
                </a:extLst>
              </p14:cNvPr>
              <p14:cNvContentPartPr/>
              <p14:nvPr/>
            </p14:nvContentPartPr>
            <p14:xfrm>
              <a:off x="2787216" y="2204640"/>
              <a:ext cx="598320" cy="511560"/>
            </p14:xfrm>
          </p:contentPart>
        </mc:Choice>
        <mc:Fallback xmlns="">
          <p:pic>
            <p:nvPicPr>
              <p:cNvPr id="19" name="Encre 18">
                <a:extLst>
                  <a:ext uri="{FF2B5EF4-FFF2-40B4-BE49-F238E27FC236}">
                    <a16:creationId xmlns:a16="http://schemas.microsoft.com/office/drawing/2014/main" id="{50913F5E-71AD-417E-BEEA-327A335735A4}"/>
                  </a:ext>
                </a:extLst>
              </p:cNvPr>
              <p:cNvPicPr/>
              <p:nvPr/>
            </p:nvPicPr>
            <p:blipFill>
              <a:blip r:embed="rId19"/>
              <a:stretch>
                <a:fillRect/>
              </a:stretch>
            </p:blipFill>
            <p:spPr>
              <a:xfrm>
                <a:off x="2778216" y="2195640"/>
                <a:ext cx="61596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Encre 23">
                <a:extLst>
                  <a:ext uri="{FF2B5EF4-FFF2-40B4-BE49-F238E27FC236}">
                    <a16:creationId xmlns:a16="http://schemas.microsoft.com/office/drawing/2014/main" id="{69AC2484-6772-4D36-8774-0D0187D79F90}"/>
                  </a:ext>
                </a:extLst>
              </p14:cNvPr>
              <p14:cNvContentPartPr/>
              <p14:nvPr/>
            </p14:nvContentPartPr>
            <p14:xfrm>
              <a:off x="2801616" y="3363120"/>
              <a:ext cx="151560" cy="152280"/>
            </p14:xfrm>
          </p:contentPart>
        </mc:Choice>
        <mc:Fallback xmlns="">
          <p:pic>
            <p:nvPicPr>
              <p:cNvPr id="24" name="Encre 23">
                <a:extLst>
                  <a:ext uri="{FF2B5EF4-FFF2-40B4-BE49-F238E27FC236}">
                    <a16:creationId xmlns:a16="http://schemas.microsoft.com/office/drawing/2014/main" id="{69AC2484-6772-4D36-8774-0D0187D79F90}"/>
                  </a:ext>
                </a:extLst>
              </p:cNvPr>
              <p:cNvPicPr/>
              <p:nvPr/>
            </p:nvPicPr>
            <p:blipFill>
              <a:blip r:embed="rId21"/>
              <a:stretch>
                <a:fillRect/>
              </a:stretch>
            </p:blipFill>
            <p:spPr>
              <a:xfrm>
                <a:off x="2792616" y="3354120"/>
                <a:ext cx="1692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Encre 24">
                <a:extLst>
                  <a:ext uri="{FF2B5EF4-FFF2-40B4-BE49-F238E27FC236}">
                    <a16:creationId xmlns:a16="http://schemas.microsoft.com/office/drawing/2014/main" id="{844A005B-0AF9-408A-B631-8FB9D09F95B0}"/>
                  </a:ext>
                </a:extLst>
              </p14:cNvPr>
              <p14:cNvContentPartPr/>
              <p14:nvPr/>
            </p14:nvContentPartPr>
            <p14:xfrm>
              <a:off x="2365656" y="3176280"/>
              <a:ext cx="256320" cy="454320"/>
            </p14:xfrm>
          </p:contentPart>
        </mc:Choice>
        <mc:Fallback xmlns="">
          <p:pic>
            <p:nvPicPr>
              <p:cNvPr id="25" name="Encre 24">
                <a:extLst>
                  <a:ext uri="{FF2B5EF4-FFF2-40B4-BE49-F238E27FC236}">
                    <a16:creationId xmlns:a16="http://schemas.microsoft.com/office/drawing/2014/main" id="{844A005B-0AF9-408A-B631-8FB9D09F95B0}"/>
                  </a:ext>
                </a:extLst>
              </p:cNvPr>
              <p:cNvPicPr/>
              <p:nvPr/>
            </p:nvPicPr>
            <p:blipFill>
              <a:blip r:embed="rId23"/>
              <a:stretch>
                <a:fillRect/>
              </a:stretch>
            </p:blipFill>
            <p:spPr>
              <a:xfrm>
                <a:off x="2356656" y="3167280"/>
                <a:ext cx="27396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Encre 25">
                <a:extLst>
                  <a:ext uri="{FF2B5EF4-FFF2-40B4-BE49-F238E27FC236}">
                    <a16:creationId xmlns:a16="http://schemas.microsoft.com/office/drawing/2014/main" id="{3C36E85C-5AF2-4F93-8D63-A1BDB4CCF16B}"/>
                  </a:ext>
                </a:extLst>
              </p14:cNvPr>
              <p14:cNvContentPartPr/>
              <p14:nvPr/>
            </p14:nvContentPartPr>
            <p14:xfrm>
              <a:off x="3039216" y="2863440"/>
              <a:ext cx="353880" cy="659160"/>
            </p14:xfrm>
          </p:contentPart>
        </mc:Choice>
        <mc:Fallback xmlns="">
          <p:pic>
            <p:nvPicPr>
              <p:cNvPr id="26" name="Encre 25">
                <a:extLst>
                  <a:ext uri="{FF2B5EF4-FFF2-40B4-BE49-F238E27FC236}">
                    <a16:creationId xmlns:a16="http://schemas.microsoft.com/office/drawing/2014/main" id="{3C36E85C-5AF2-4F93-8D63-A1BDB4CCF16B}"/>
                  </a:ext>
                </a:extLst>
              </p:cNvPr>
              <p:cNvPicPr/>
              <p:nvPr/>
            </p:nvPicPr>
            <p:blipFill>
              <a:blip r:embed="rId25"/>
              <a:stretch>
                <a:fillRect/>
              </a:stretch>
            </p:blipFill>
            <p:spPr>
              <a:xfrm>
                <a:off x="3030216" y="2854440"/>
                <a:ext cx="371520" cy="676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Encre 26">
                <a:extLst>
                  <a:ext uri="{FF2B5EF4-FFF2-40B4-BE49-F238E27FC236}">
                    <a16:creationId xmlns:a16="http://schemas.microsoft.com/office/drawing/2014/main" id="{DEEC526F-23CF-465D-94FF-F995DD0AF877}"/>
                  </a:ext>
                </a:extLst>
              </p14:cNvPr>
              <p14:cNvContentPartPr/>
              <p14:nvPr/>
            </p14:nvContentPartPr>
            <p14:xfrm>
              <a:off x="3356016" y="3666240"/>
              <a:ext cx="360" cy="360"/>
            </p14:xfrm>
          </p:contentPart>
        </mc:Choice>
        <mc:Fallback xmlns="">
          <p:pic>
            <p:nvPicPr>
              <p:cNvPr id="27" name="Encre 26">
                <a:extLst>
                  <a:ext uri="{FF2B5EF4-FFF2-40B4-BE49-F238E27FC236}">
                    <a16:creationId xmlns:a16="http://schemas.microsoft.com/office/drawing/2014/main" id="{DEEC526F-23CF-465D-94FF-F995DD0AF877}"/>
                  </a:ext>
                </a:extLst>
              </p:cNvPr>
              <p:cNvPicPr/>
              <p:nvPr/>
            </p:nvPicPr>
            <p:blipFill>
              <a:blip r:embed="rId27"/>
              <a:stretch>
                <a:fillRect/>
              </a:stretch>
            </p:blipFill>
            <p:spPr>
              <a:xfrm>
                <a:off x="3347016" y="36572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Encre 30">
                <a:extLst>
                  <a:ext uri="{FF2B5EF4-FFF2-40B4-BE49-F238E27FC236}">
                    <a16:creationId xmlns:a16="http://schemas.microsoft.com/office/drawing/2014/main" id="{D811B557-88C7-4E19-9941-B4B7CFC0F937}"/>
                  </a:ext>
                </a:extLst>
              </p14:cNvPr>
              <p14:cNvContentPartPr/>
              <p14:nvPr/>
            </p14:nvContentPartPr>
            <p14:xfrm>
              <a:off x="2195736" y="2377440"/>
              <a:ext cx="354960" cy="554760"/>
            </p14:xfrm>
          </p:contentPart>
        </mc:Choice>
        <mc:Fallback xmlns="">
          <p:pic>
            <p:nvPicPr>
              <p:cNvPr id="31" name="Encre 30">
                <a:extLst>
                  <a:ext uri="{FF2B5EF4-FFF2-40B4-BE49-F238E27FC236}">
                    <a16:creationId xmlns:a16="http://schemas.microsoft.com/office/drawing/2014/main" id="{D811B557-88C7-4E19-9941-B4B7CFC0F937}"/>
                  </a:ext>
                </a:extLst>
              </p:cNvPr>
              <p:cNvPicPr/>
              <p:nvPr/>
            </p:nvPicPr>
            <p:blipFill>
              <a:blip r:embed="rId29"/>
              <a:stretch>
                <a:fillRect/>
              </a:stretch>
            </p:blipFill>
            <p:spPr>
              <a:xfrm>
                <a:off x="2186736" y="2368440"/>
                <a:ext cx="37260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 name="Encre 10">
                <a:extLst>
                  <a:ext uri="{FF2B5EF4-FFF2-40B4-BE49-F238E27FC236}">
                    <a16:creationId xmlns:a16="http://schemas.microsoft.com/office/drawing/2014/main" id="{C5AD0BD7-8937-4A38-A8D0-60F3A9BCDFD5}"/>
                  </a:ext>
                </a:extLst>
              </p14:cNvPr>
              <p14:cNvContentPartPr/>
              <p14:nvPr/>
            </p14:nvContentPartPr>
            <p14:xfrm>
              <a:off x="4071845" y="2214326"/>
              <a:ext cx="276120" cy="204120"/>
            </p14:xfrm>
          </p:contentPart>
        </mc:Choice>
        <mc:Fallback xmlns="">
          <p:pic>
            <p:nvPicPr>
              <p:cNvPr id="11" name="Encre 10">
                <a:extLst>
                  <a:ext uri="{FF2B5EF4-FFF2-40B4-BE49-F238E27FC236}">
                    <a16:creationId xmlns:a16="http://schemas.microsoft.com/office/drawing/2014/main" id="{C5AD0BD7-8937-4A38-A8D0-60F3A9BCDFD5}"/>
                  </a:ext>
                </a:extLst>
              </p:cNvPr>
              <p:cNvPicPr/>
              <p:nvPr/>
            </p:nvPicPr>
            <p:blipFill>
              <a:blip r:embed="rId31"/>
              <a:stretch>
                <a:fillRect/>
              </a:stretch>
            </p:blipFill>
            <p:spPr>
              <a:xfrm>
                <a:off x="4065725" y="2208206"/>
                <a:ext cx="2883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Encre 13">
                <a:extLst>
                  <a:ext uri="{FF2B5EF4-FFF2-40B4-BE49-F238E27FC236}">
                    <a16:creationId xmlns:a16="http://schemas.microsoft.com/office/drawing/2014/main" id="{45F34D92-633B-45E0-A0C8-69F953DC48E0}"/>
                  </a:ext>
                </a:extLst>
              </p14:cNvPr>
              <p14:cNvContentPartPr/>
              <p14:nvPr/>
            </p14:nvContentPartPr>
            <p14:xfrm>
              <a:off x="4459925" y="2268686"/>
              <a:ext cx="181440" cy="95400"/>
            </p14:xfrm>
          </p:contentPart>
        </mc:Choice>
        <mc:Fallback xmlns="">
          <p:pic>
            <p:nvPicPr>
              <p:cNvPr id="14" name="Encre 13">
                <a:extLst>
                  <a:ext uri="{FF2B5EF4-FFF2-40B4-BE49-F238E27FC236}">
                    <a16:creationId xmlns:a16="http://schemas.microsoft.com/office/drawing/2014/main" id="{45F34D92-633B-45E0-A0C8-69F953DC48E0}"/>
                  </a:ext>
                </a:extLst>
              </p:cNvPr>
              <p:cNvPicPr/>
              <p:nvPr/>
            </p:nvPicPr>
            <p:blipFill>
              <a:blip r:embed="rId33"/>
              <a:stretch>
                <a:fillRect/>
              </a:stretch>
            </p:blipFill>
            <p:spPr>
              <a:xfrm>
                <a:off x="4453805" y="2262566"/>
                <a:ext cx="1936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Encre 21">
                <a:extLst>
                  <a:ext uri="{FF2B5EF4-FFF2-40B4-BE49-F238E27FC236}">
                    <a16:creationId xmlns:a16="http://schemas.microsoft.com/office/drawing/2014/main" id="{B78B194A-BFD0-423E-BF75-CFC190C56877}"/>
                  </a:ext>
                </a:extLst>
              </p14:cNvPr>
              <p14:cNvContentPartPr/>
              <p14:nvPr/>
            </p14:nvContentPartPr>
            <p14:xfrm>
              <a:off x="4853405" y="2145206"/>
              <a:ext cx="426240" cy="287640"/>
            </p14:xfrm>
          </p:contentPart>
        </mc:Choice>
        <mc:Fallback xmlns="">
          <p:pic>
            <p:nvPicPr>
              <p:cNvPr id="22" name="Encre 21">
                <a:extLst>
                  <a:ext uri="{FF2B5EF4-FFF2-40B4-BE49-F238E27FC236}">
                    <a16:creationId xmlns:a16="http://schemas.microsoft.com/office/drawing/2014/main" id="{B78B194A-BFD0-423E-BF75-CFC190C56877}"/>
                  </a:ext>
                </a:extLst>
              </p:cNvPr>
              <p:cNvPicPr/>
              <p:nvPr/>
            </p:nvPicPr>
            <p:blipFill>
              <a:blip r:embed="rId35"/>
              <a:stretch>
                <a:fillRect/>
              </a:stretch>
            </p:blipFill>
            <p:spPr>
              <a:xfrm>
                <a:off x="4847285" y="2139086"/>
                <a:ext cx="4384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Encre 28">
                <a:extLst>
                  <a:ext uri="{FF2B5EF4-FFF2-40B4-BE49-F238E27FC236}">
                    <a16:creationId xmlns:a16="http://schemas.microsoft.com/office/drawing/2014/main" id="{0C7DBD1D-B58B-4CF9-9A15-7C7909A5FE19}"/>
                  </a:ext>
                </a:extLst>
              </p14:cNvPr>
              <p14:cNvContentPartPr/>
              <p14:nvPr/>
            </p14:nvContentPartPr>
            <p14:xfrm>
              <a:off x="5417165" y="1930646"/>
              <a:ext cx="208800" cy="433440"/>
            </p14:xfrm>
          </p:contentPart>
        </mc:Choice>
        <mc:Fallback xmlns="">
          <p:pic>
            <p:nvPicPr>
              <p:cNvPr id="29" name="Encre 28">
                <a:extLst>
                  <a:ext uri="{FF2B5EF4-FFF2-40B4-BE49-F238E27FC236}">
                    <a16:creationId xmlns:a16="http://schemas.microsoft.com/office/drawing/2014/main" id="{0C7DBD1D-B58B-4CF9-9A15-7C7909A5FE19}"/>
                  </a:ext>
                </a:extLst>
              </p:cNvPr>
              <p:cNvPicPr/>
              <p:nvPr/>
            </p:nvPicPr>
            <p:blipFill>
              <a:blip r:embed="rId37"/>
              <a:stretch>
                <a:fillRect/>
              </a:stretch>
            </p:blipFill>
            <p:spPr>
              <a:xfrm>
                <a:off x="5411045" y="1924526"/>
                <a:ext cx="22104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Encre 34">
                <a:extLst>
                  <a:ext uri="{FF2B5EF4-FFF2-40B4-BE49-F238E27FC236}">
                    <a16:creationId xmlns:a16="http://schemas.microsoft.com/office/drawing/2014/main" id="{C64037CE-423D-4D20-B911-4DDFA97881FF}"/>
                  </a:ext>
                </a:extLst>
              </p14:cNvPr>
              <p14:cNvContentPartPr/>
              <p14:nvPr/>
            </p14:nvContentPartPr>
            <p14:xfrm>
              <a:off x="5762405" y="2078966"/>
              <a:ext cx="86760" cy="113760"/>
            </p14:xfrm>
          </p:contentPart>
        </mc:Choice>
        <mc:Fallback xmlns="">
          <p:pic>
            <p:nvPicPr>
              <p:cNvPr id="35" name="Encre 34">
                <a:extLst>
                  <a:ext uri="{FF2B5EF4-FFF2-40B4-BE49-F238E27FC236}">
                    <a16:creationId xmlns:a16="http://schemas.microsoft.com/office/drawing/2014/main" id="{C64037CE-423D-4D20-B911-4DDFA97881FF}"/>
                  </a:ext>
                </a:extLst>
              </p:cNvPr>
              <p:cNvPicPr/>
              <p:nvPr/>
            </p:nvPicPr>
            <p:blipFill>
              <a:blip r:embed="rId39"/>
              <a:stretch>
                <a:fillRect/>
              </a:stretch>
            </p:blipFill>
            <p:spPr>
              <a:xfrm>
                <a:off x="5756285" y="2072846"/>
                <a:ext cx="99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Encre 41">
                <a:extLst>
                  <a:ext uri="{FF2B5EF4-FFF2-40B4-BE49-F238E27FC236}">
                    <a16:creationId xmlns:a16="http://schemas.microsoft.com/office/drawing/2014/main" id="{46C5AAD8-5407-488E-A1FB-C02D6ACDC2E1}"/>
                  </a:ext>
                </a:extLst>
              </p14:cNvPr>
              <p14:cNvContentPartPr/>
              <p14:nvPr/>
            </p14:nvContentPartPr>
            <p14:xfrm>
              <a:off x="5932325" y="2070326"/>
              <a:ext cx="149760" cy="293760"/>
            </p14:xfrm>
          </p:contentPart>
        </mc:Choice>
        <mc:Fallback xmlns="">
          <p:pic>
            <p:nvPicPr>
              <p:cNvPr id="42" name="Encre 41">
                <a:extLst>
                  <a:ext uri="{FF2B5EF4-FFF2-40B4-BE49-F238E27FC236}">
                    <a16:creationId xmlns:a16="http://schemas.microsoft.com/office/drawing/2014/main" id="{46C5AAD8-5407-488E-A1FB-C02D6ACDC2E1}"/>
                  </a:ext>
                </a:extLst>
              </p:cNvPr>
              <p:cNvPicPr/>
              <p:nvPr/>
            </p:nvPicPr>
            <p:blipFill>
              <a:blip r:embed="rId41"/>
              <a:stretch>
                <a:fillRect/>
              </a:stretch>
            </p:blipFill>
            <p:spPr>
              <a:xfrm>
                <a:off x="5926205" y="2064206"/>
                <a:ext cx="1620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Encre 43">
                <a:extLst>
                  <a:ext uri="{FF2B5EF4-FFF2-40B4-BE49-F238E27FC236}">
                    <a16:creationId xmlns:a16="http://schemas.microsoft.com/office/drawing/2014/main" id="{20028086-3347-436E-8670-0F64DAE8F371}"/>
                  </a:ext>
                </a:extLst>
              </p14:cNvPr>
              <p14:cNvContentPartPr/>
              <p14:nvPr/>
            </p14:nvContentPartPr>
            <p14:xfrm>
              <a:off x="3519605" y="2113526"/>
              <a:ext cx="353880" cy="2743560"/>
            </p14:xfrm>
          </p:contentPart>
        </mc:Choice>
        <mc:Fallback xmlns="">
          <p:pic>
            <p:nvPicPr>
              <p:cNvPr id="44" name="Encre 43">
                <a:extLst>
                  <a:ext uri="{FF2B5EF4-FFF2-40B4-BE49-F238E27FC236}">
                    <a16:creationId xmlns:a16="http://schemas.microsoft.com/office/drawing/2014/main" id="{20028086-3347-436E-8670-0F64DAE8F371}"/>
                  </a:ext>
                </a:extLst>
              </p:cNvPr>
              <p:cNvPicPr/>
              <p:nvPr/>
            </p:nvPicPr>
            <p:blipFill>
              <a:blip r:embed="rId43"/>
              <a:stretch>
                <a:fillRect/>
              </a:stretch>
            </p:blipFill>
            <p:spPr>
              <a:xfrm>
                <a:off x="3513485" y="2107406"/>
                <a:ext cx="366120" cy="2755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5" name="Encre 44">
                <a:extLst>
                  <a:ext uri="{FF2B5EF4-FFF2-40B4-BE49-F238E27FC236}">
                    <a16:creationId xmlns:a16="http://schemas.microsoft.com/office/drawing/2014/main" id="{47080BAD-1DFB-4A46-B71F-5AA887180834}"/>
                  </a:ext>
                </a:extLst>
              </p14:cNvPr>
              <p14:cNvContentPartPr/>
              <p14:nvPr/>
            </p14:nvContentPartPr>
            <p14:xfrm>
              <a:off x="4192445" y="2544446"/>
              <a:ext cx="107640" cy="226440"/>
            </p14:xfrm>
          </p:contentPart>
        </mc:Choice>
        <mc:Fallback xmlns="">
          <p:pic>
            <p:nvPicPr>
              <p:cNvPr id="45" name="Encre 44">
                <a:extLst>
                  <a:ext uri="{FF2B5EF4-FFF2-40B4-BE49-F238E27FC236}">
                    <a16:creationId xmlns:a16="http://schemas.microsoft.com/office/drawing/2014/main" id="{47080BAD-1DFB-4A46-B71F-5AA887180834}"/>
                  </a:ext>
                </a:extLst>
              </p:cNvPr>
              <p:cNvPicPr/>
              <p:nvPr/>
            </p:nvPicPr>
            <p:blipFill>
              <a:blip r:embed="rId45"/>
              <a:stretch>
                <a:fillRect/>
              </a:stretch>
            </p:blipFill>
            <p:spPr>
              <a:xfrm>
                <a:off x="4186325" y="2538326"/>
                <a:ext cx="1198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Encre 45">
                <a:extLst>
                  <a:ext uri="{FF2B5EF4-FFF2-40B4-BE49-F238E27FC236}">
                    <a16:creationId xmlns:a16="http://schemas.microsoft.com/office/drawing/2014/main" id="{31226E5E-F831-4F11-91D0-F3C45175F7AC}"/>
                  </a:ext>
                </a:extLst>
              </p14:cNvPr>
              <p14:cNvContentPartPr/>
              <p14:nvPr/>
            </p14:nvContentPartPr>
            <p14:xfrm>
              <a:off x="4485845" y="2674046"/>
              <a:ext cx="120960" cy="360"/>
            </p14:xfrm>
          </p:contentPart>
        </mc:Choice>
        <mc:Fallback xmlns="">
          <p:pic>
            <p:nvPicPr>
              <p:cNvPr id="46" name="Encre 45">
                <a:extLst>
                  <a:ext uri="{FF2B5EF4-FFF2-40B4-BE49-F238E27FC236}">
                    <a16:creationId xmlns:a16="http://schemas.microsoft.com/office/drawing/2014/main" id="{31226E5E-F831-4F11-91D0-F3C45175F7AC}"/>
                  </a:ext>
                </a:extLst>
              </p:cNvPr>
              <p:cNvPicPr/>
              <p:nvPr/>
            </p:nvPicPr>
            <p:blipFill>
              <a:blip r:embed="rId47"/>
              <a:stretch>
                <a:fillRect/>
              </a:stretch>
            </p:blipFill>
            <p:spPr>
              <a:xfrm>
                <a:off x="4479725" y="2667926"/>
                <a:ext cx="1332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Encre 46">
                <a:extLst>
                  <a:ext uri="{FF2B5EF4-FFF2-40B4-BE49-F238E27FC236}">
                    <a16:creationId xmlns:a16="http://schemas.microsoft.com/office/drawing/2014/main" id="{390BAA97-EFB2-4CDA-84CB-1F19FBA7B15A}"/>
                  </a:ext>
                </a:extLst>
              </p14:cNvPr>
              <p14:cNvContentPartPr/>
              <p14:nvPr/>
            </p14:nvContentPartPr>
            <p14:xfrm>
              <a:off x="4520405" y="2579366"/>
              <a:ext cx="95040" cy="17640"/>
            </p14:xfrm>
          </p:contentPart>
        </mc:Choice>
        <mc:Fallback xmlns="">
          <p:pic>
            <p:nvPicPr>
              <p:cNvPr id="47" name="Encre 46">
                <a:extLst>
                  <a:ext uri="{FF2B5EF4-FFF2-40B4-BE49-F238E27FC236}">
                    <a16:creationId xmlns:a16="http://schemas.microsoft.com/office/drawing/2014/main" id="{390BAA97-EFB2-4CDA-84CB-1F19FBA7B15A}"/>
                  </a:ext>
                </a:extLst>
              </p:cNvPr>
              <p:cNvPicPr/>
              <p:nvPr/>
            </p:nvPicPr>
            <p:blipFill>
              <a:blip r:embed="rId49"/>
              <a:stretch>
                <a:fillRect/>
              </a:stretch>
            </p:blipFill>
            <p:spPr>
              <a:xfrm>
                <a:off x="4514285" y="2573246"/>
                <a:ext cx="1072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8" name="Encre 47">
                <a:extLst>
                  <a:ext uri="{FF2B5EF4-FFF2-40B4-BE49-F238E27FC236}">
                    <a16:creationId xmlns:a16="http://schemas.microsoft.com/office/drawing/2014/main" id="{2FCFE68F-4518-4490-8F0D-11E3178F2832}"/>
                  </a:ext>
                </a:extLst>
              </p14:cNvPr>
              <p14:cNvContentPartPr/>
              <p14:nvPr/>
            </p14:nvContentPartPr>
            <p14:xfrm>
              <a:off x="4932965" y="2551646"/>
              <a:ext cx="99000" cy="209520"/>
            </p14:xfrm>
          </p:contentPart>
        </mc:Choice>
        <mc:Fallback xmlns="">
          <p:pic>
            <p:nvPicPr>
              <p:cNvPr id="48" name="Encre 47">
                <a:extLst>
                  <a:ext uri="{FF2B5EF4-FFF2-40B4-BE49-F238E27FC236}">
                    <a16:creationId xmlns:a16="http://schemas.microsoft.com/office/drawing/2014/main" id="{2FCFE68F-4518-4490-8F0D-11E3178F2832}"/>
                  </a:ext>
                </a:extLst>
              </p:cNvPr>
              <p:cNvPicPr/>
              <p:nvPr/>
            </p:nvPicPr>
            <p:blipFill>
              <a:blip r:embed="rId51"/>
              <a:stretch>
                <a:fillRect/>
              </a:stretch>
            </p:blipFill>
            <p:spPr>
              <a:xfrm>
                <a:off x="4926845" y="2545526"/>
                <a:ext cx="1112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9" name="Encre 48">
                <a:extLst>
                  <a:ext uri="{FF2B5EF4-FFF2-40B4-BE49-F238E27FC236}">
                    <a16:creationId xmlns:a16="http://schemas.microsoft.com/office/drawing/2014/main" id="{C4B4914C-2793-464D-B199-785D2239D549}"/>
                  </a:ext>
                </a:extLst>
              </p14:cNvPr>
              <p14:cNvContentPartPr/>
              <p14:nvPr/>
            </p14:nvContentPartPr>
            <p14:xfrm>
              <a:off x="5089565" y="2743166"/>
              <a:ext cx="43560" cy="70560"/>
            </p14:xfrm>
          </p:contentPart>
        </mc:Choice>
        <mc:Fallback xmlns="">
          <p:pic>
            <p:nvPicPr>
              <p:cNvPr id="49" name="Encre 48">
                <a:extLst>
                  <a:ext uri="{FF2B5EF4-FFF2-40B4-BE49-F238E27FC236}">
                    <a16:creationId xmlns:a16="http://schemas.microsoft.com/office/drawing/2014/main" id="{C4B4914C-2793-464D-B199-785D2239D549}"/>
                  </a:ext>
                </a:extLst>
              </p:cNvPr>
              <p:cNvPicPr/>
              <p:nvPr/>
            </p:nvPicPr>
            <p:blipFill>
              <a:blip r:embed="rId53"/>
              <a:stretch>
                <a:fillRect/>
              </a:stretch>
            </p:blipFill>
            <p:spPr>
              <a:xfrm>
                <a:off x="5083445" y="2737046"/>
                <a:ext cx="558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4" name="Encre 53">
                <a:extLst>
                  <a:ext uri="{FF2B5EF4-FFF2-40B4-BE49-F238E27FC236}">
                    <a16:creationId xmlns:a16="http://schemas.microsoft.com/office/drawing/2014/main" id="{3006E8F5-6233-437A-93CD-F62E7A2938C6}"/>
                  </a:ext>
                </a:extLst>
              </p14:cNvPr>
              <p14:cNvContentPartPr/>
              <p14:nvPr/>
            </p14:nvContentPartPr>
            <p14:xfrm>
              <a:off x="5218805" y="2579366"/>
              <a:ext cx="104040" cy="120960"/>
            </p14:xfrm>
          </p:contentPart>
        </mc:Choice>
        <mc:Fallback xmlns="">
          <p:pic>
            <p:nvPicPr>
              <p:cNvPr id="54" name="Encre 53">
                <a:extLst>
                  <a:ext uri="{FF2B5EF4-FFF2-40B4-BE49-F238E27FC236}">
                    <a16:creationId xmlns:a16="http://schemas.microsoft.com/office/drawing/2014/main" id="{3006E8F5-6233-437A-93CD-F62E7A2938C6}"/>
                  </a:ext>
                </a:extLst>
              </p:cNvPr>
              <p:cNvPicPr/>
              <p:nvPr/>
            </p:nvPicPr>
            <p:blipFill>
              <a:blip r:embed="rId55"/>
              <a:stretch>
                <a:fillRect/>
              </a:stretch>
            </p:blipFill>
            <p:spPr>
              <a:xfrm>
                <a:off x="5212685" y="2573246"/>
                <a:ext cx="1162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7" name="Encre 56">
                <a:extLst>
                  <a:ext uri="{FF2B5EF4-FFF2-40B4-BE49-F238E27FC236}">
                    <a16:creationId xmlns:a16="http://schemas.microsoft.com/office/drawing/2014/main" id="{899E7739-E3BC-4D36-8D0D-9D3B5689BFFB}"/>
                  </a:ext>
                </a:extLst>
              </p14:cNvPr>
              <p14:cNvContentPartPr/>
              <p14:nvPr/>
            </p14:nvContentPartPr>
            <p14:xfrm>
              <a:off x="5443085" y="2415566"/>
              <a:ext cx="218160" cy="345240"/>
            </p14:xfrm>
          </p:contentPart>
        </mc:Choice>
        <mc:Fallback xmlns="">
          <p:pic>
            <p:nvPicPr>
              <p:cNvPr id="57" name="Encre 56">
                <a:extLst>
                  <a:ext uri="{FF2B5EF4-FFF2-40B4-BE49-F238E27FC236}">
                    <a16:creationId xmlns:a16="http://schemas.microsoft.com/office/drawing/2014/main" id="{899E7739-E3BC-4D36-8D0D-9D3B5689BFFB}"/>
                  </a:ext>
                </a:extLst>
              </p:cNvPr>
              <p:cNvPicPr/>
              <p:nvPr/>
            </p:nvPicPr>
            <p:blipFill>
              <a:blip r:embed="rId57"/>
              <a:stretch>
                <a:fillRect/>
              </a:stretch>
            </p:blipFill>
            <p:spPr>
              <a:xfrm>
                <a:off x="5436965" y="2409446"/>
                <a:ext cx="23040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0" name="Encre 59">
                <a:extLst>
                  <a:ext uri="{FF2B5EF4-FFF2-40B4-BE49-F238E27FC236}">
                    <a16:creationId xmlns:a16="http://schemas.microsoft.com/office/drawing/2014/main" id="{6EE523C5-3FCC-4305-B88F-E3550B2309A3}"/>
                  </a:ext>
                </a:extLst>
              </p14:cNvPr>
              <p14:cNvContentPartPr/>
              <p14:nvPr/>
            </p14:nvContentPartPr>
            <p14:xfrm>
              <a:off x="5727845" y="2570726"/>
              <a:ext cx="69480" cy="52200"/>
            </p14:xfrm>
          </p:contentPart>
        </mc:Choice>
        <mc:Fallback xmlns="">
          <p:pic>
            <p:nvPicPr>
              <p:cNvPr id="60" name="Encre 59">
                <a:extLst>
                  <a:ext uri="{FF2B5EF4-FFF2-40B4-BE49-F238E27FC236}">
                    <a16:creationId xmlns:a16="http://schemas.microsoft.com/office/drawing/2014/main" id="{6EE523C5-3FCC-4305-B88F-E3550B2309A3}"/>
                  </a:ext>
                </a:extLst>
              </p:cNvPr>
              <p:cNvPicPr/>
              <p:nvPr/>
            </p:nvPicPr>
            <p:blipFill>
              <a:blip r:embed="rId59"/>
              <a:stretch>
                <a:fillRect/>
              </a:stretch>
            </p:blipFill>
            <p:spPr>
              <a:xfrm>
                <a:off x="5721725" y="2564606"/>
                <a:ext cx="817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1" name="Encre 60">
                <a:extLst>
                  <a:ext uri="{FF2B5EF4-FFF2-40B4-BE49-F238E27FC236}">
                    <a16:creationId xmlns:a16="http://schemas.microsoft.com/office/drawing/2014/main" id="{8AA1ACF9-BE92-448C-A3AF-4B7BF0FF78CA}"/>
                  </a:ext>
                </a:extLst>
              </p14:cNvPr>
              <p14:cNvContentPartPr/>
              <p14:nvPr/>
            </p14:nvContentPartPr>
            <p14:xfrm>
              <a:off x="5917205" y="2510246"/>
              <a:ext cx="182160" cy="241920"/>
            </p14:xfrm>
          </p:contentPart>
        </mc:Choice>
        <mc:Fallback xmlns="">
          <p:pic>
            <p:nvPicPr>
              <p:cNvPr id="61" name="Encre 60">
                <a:extLst>
                  <a:ext uri="{FF2B5EF4-FFF2-40B4-BE49-F238E27FC236}">
                    <a16:creationId xmlns:a16="http://schemas.microsoft.com/office/drawing/2014/main" id="{8AA1ACF9-BE92-448C-A3AF-4B7BF0FF78CA}"/>
                  </a:ext>
                </a:extLst>
              </p:cNvPr>
              <p:cNvPicPr/>
              <p:nvPr/>
            </p:nvPicPr>
            <p:blipFill>
              <a:blip r:embed="rId61"/>
              <a:stretch>
                <a:fillRect/>
              </a:stretch>
            </p:blipFill>
            <p:spPr>
              <a:xfrm>
                <a:off x="5911085" y="2504126"/>
                <a:ext cx="1944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2" name="Encre 61">
                <a:extLst>
                  <a:ext uri="{FF2B5EF4-FFF2-40B4-BE49-F238E27FC236}">
                    <a16:creationId xmlns:a16="http://schemas.microsoft.com/office/drawing/2014/main" id="{0CB96A6D-200F-4CFA-BB97-4227C7C3ABBC}"/>
                  </a:ext>
                </a:extLst>
              </p14:cNvPr>
              <p14:cNvContentPartPr/>
              <p14:nvPr/>
            </p14:nvContentPartPr>
            <p14:xfrm>
              <a:off x="6210965" y="2078966"/>
              <a:ext cx="166320" cy="811080"/>
            </p14:xfrm>
          </p:contentPart>
        </mc:Choice>
        <mc:Fallback xmlns="">
          <p:pic>
            <p:nvPicPr>
              <p:cNvPr id="62" name="Encre 61">
                <a:extLst>
                  <a:ext uri="{FF2B5EF4-FFF2-40B4-BE49-F238E27FC236}">
                    <a16:creationId xmlns:a16="http://schemas.microsoft.com/office/drawing/2014/main" id="{0CB96A6D-200F-4CFA-BB97-4227C7C3ABBC}"/>
                  </a:ext>
                </a:extLst>
              </p:cNvPr>
              <p:cNvPicPr/>
              <p:nvPr/>
            </p:nvPicPr>
            <p:blipFill>
              <a:blip r:embed="rId63"/>
              <a:stretch>
                <a:fillRect/>
              </a:stretch>
            </p:blipFill>
            <p:spPr>
              <a:xfrm>
                <a:off x="6204845" y="2072846"/>
                <a:ext cx="178560" cy="823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6" name="Encre 65">
                <a:extLst>
                  <a:ext uri="{FF2B5EF4-FFF2-40B4-BE49-F238E27FC236}">
                    <a16:creationId xmlns:a16="http://schemas.microsoft.com/office/drawing/2014/main" id="{F022CF46-3D84-4CB1-B112-C2CBB00B5123}"/>
                  </a:ext>
                </a:extLst>
              </p14:cNvPr>
              <p14:cNvContentPartPr/>
              <p14:nvPr/>
            </p14:nvContentPartPr>
            <p14:xfrm>
              <a:off x="6469805" y="2372366"/>
              <a:ext cx="348120" cy="216000"/>
            </p14:xfrm>
          </p:contentPart>
        </mc:Choice>
        <mc:Fallback xmlns="">
          <p:pic>
            <p:nvPicPr>
              <p:cNvPr id="66" name="Encre 65">
                <a:extLst>
                  <a:ext uri="{FF2B5EF4-FFF2-40B4-BE49-F238E27FC236}">
                    <a16:creationId xmlns:a16="http://schemas.microsoft.com/office/drawing/2014/main" id="{F022CF46-3D84-4CB1-B112-C2CBB00B5123}"/>
                  </a:ext>
                </a:extLst>
              </p:cNvPr>
              <p:cNvPicPr/>
              <p:nvPr/>
            </p:nvPicPr>
            <p:blipFill>
              <a:blip r:embed="rId65"/>
              <a:stretch>
                <a:fillRect/>
              </a:stretch>
            </p:blipFill>
            <p:spPr>
              <a:xfrm>
                <a:off x="6463685" y="2366246"/>
                <a:ext cx="3603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Encre 68">
                <a:extLst>
                  <a:ext uri="{FF2B5EF4-FFF2-40B4-BE49-F238E27FC236}">
                    <a16:creationId xmlns:a16="http://schemas.microsoft.com/office/drawing/2014/main" id="{51342901-435B-4E92-AC2A-9E9A5C7B4A56}"/>
                  </a:ext>
                </a:extLst>
              </p14:cNvPr>
              <p14:cNvContentPartPr/>
              <p14:nvPr/>
            </p14:nvContentPartPr>
            <p14:xfrm>
              <a:off x="6883805" y="2044406"/>
              <a:ext cx="112680" cy="147240"/>
            </p14:xfrm>
          </p:contentPart>
        </mc:Choice>
        <mc:Fallback xmlns="">
          <p:pic>
            <p:nvPicPr>
              <p:cNvPr id="69" name="Encre 68">
                <a:extLst>
                  <a:ext uri="{FF2B5EF4-FFF2-40B4-BE49-F238E27FC236}">
                    <a16:creationId xmlns:a16="http://schemas.microsoft.com/office/drawing/2014/main" id="{51342901-435B-4E92-AC2A-9E9A5C7B4A56}"/>
                  </a:ext>
                </a:extLst>
              </p:cNvPr>
              <p:cNvPicPr/>
              <p:nvPr/>
            </p:nvPicPr>
            <p:blipFill>
              <a:blip r:embed="rId67"/>
              <a:stretch>
                <a:fillRect/>
              </a:stretch>
            </p:blipFill>
            <p:spPr>
              <a:xfrm>
                <a:off x="6877685" y="2038286"/>
                <a:ext cx="1249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0" name="Encre 69">
                <a:extLst>
                  <a:ext uri="{FF2B5EF4-FFF2-40B4-BE49-F238E27FC236}">
                    <a16:creationId xmlns:a16="http://schemas.microsoft.com/office/drawing/2014/main" id="{3AA15569-EF5F-438B-9FE6-CADF0C00246F}"/>
                  </a:ext>
                </a:extLst>
              </p14:cNvPr>
              <p14:cNvContentPartPr/>
              <p14:nvPr/>
            </p14:nvContentPartPr>
            <p14:xfrm>
              <a:off x="7108085" y="2164646"/>
              <a:ext cx="95400" cy="9720"/>
            </p14:xfrm>
          </p:contentPart>
        </mc:Choice>
        <mc:Fallback xmlns="">
          <p:pic>
            <p:nvPicPr>
              <p:cNvPr id="70" name="Encre 69">
                <a:extLst>
                  <a:ext uri="{FF2B5EF4-FFF2-40B4-BE49-F238E27FC236}">
                    <a16:creationId xmlns:a16="http://schemas.microsoft.com/office/drawing/2014/main" id="{3AA15569-EF5F-438B-9FE6-CADF0C00246F}"/>
                  </a:ext>
                </a:extLst>
              </p:cNvPr>
              <p:cNvPicPr/>
              <p:nvPr/>
            </p:nvPicPr>
            <p:blipFill>
              <a:blip r:embed="rId69"/>
              <a:stretch>
                <a:fillRect/>
              </a:stretch>
            </p:blipFill>
            <p:spPr>
              <a:xfrm>
                <a:off x="7101965" y="2158526"/>
                <a:ext cx="1076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1" name="Encre 70">
                <a:extLst>
                  <a:ext uri="{FF2B5EF4-FFF2-40B4-BE49-F238E27FC236}">
                    <a16:creationId xmlns:a16="http://schemas.microsoft.com/office/drawing/2014/main" id="{EE63635A-0652-4E86-8F33-FCEE55899F95}"/>
                  </a:ext>
                </a:extLst>
              </p14:cNvPr>
              <p14:cNvContentPartPr/>
              <p14:nvPr/>
            </p14:nvContentPartPr>
            <p14:xfrm>
              <a:off x="7116725" y="2104886"/>
              <a:ext cx="121320" cy="9000"/>
            </p14:xfrm>
          </p:contentPart>
        </mc:Choice>
        <mc:Fallback xmlns="">
          <p:pic>
            <p:nvPicPr>
              <p:cNvPr id="71" name="Encre 70">
                <a:extLst>
                  <a:ext uri="{FF2B5EF4-FFF2-40B4-BE49-F238E27FC236}">
                    <a16:creationId xmlns:a16="http://schemas.microsoft.com/office/drawing/2014/main" id="{EE63635A-0652-4E86-8F33-FCEE55899F95}"/>
                  </a:ext>
                </a:extLst>
              </p:cNvPr>
              <p:cNvPicPr/>
              <p:nvPr/>
            </p:nvPicPr>
            <p:blipFill>
              <a:blip r:embed="rId71"/>
              <a:stretch>
                <a:fillRect/>
              </a:stretch>
            </p:blipFill>
            <p:spPr>
              <a:xfrm>
                <a:off x="7110605" y="2098766"/>
                <a:ext cx="1335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2" name="Encre 71">
                <a:extLst>
                  <a:ext uri="{FF2B5EF4-FFF2-40B4-BE49-F238E27FC236}">
                    <a16:creationId xmlns:a16="http://schemas.microsoft.com/office/drawing/2014/main" id="{0B7E50F2-C8FD-4781-AAF4-843C9B54B967}"/>
                  </a:ext>
                </a:extLst>
              </p14:cNvPr>
              <p14:cNvContentPartPr/>
              <p14:nvPr/>
            </p14:nvContentPartPr>
            <p14:xfrm>
              <a:off x="7375565" y="2018486"/>
              <a:ext cx="105120" cy="224640"/>
            </p14:xfrm>
          </p:contentPart>
        </mc:Choice>
        <mc:Fallback xmlns="">
          <p:pic>
            <p:nvPicPr>
              <p:cNvPr id="72" name="Encre 71">
                <a:extLst>
                  <a:ext uri="{FF2B5EF4-FFF2-40B4-BE49-F238E27FC236}">
                    <a16:creationId xmlns:a16="http://schemas.microsoft.com/office/drawing/2014/main" id="{0B7E50F2-C8FD-4781-AAF4-843C9B54B967}"/>
                  </a:ext>
                </a:extLst>
              </p:cNvPr>
              <p:cNvPicPr/>
              <p:nvPr/>
            </p:nvPicPr>
            <p:blipFill>
              <a:blip r:embed="rId73"/>
              <a:stretch>
                <a:fillRect/>
              </a:stretch>
            </p:blipFill>
            <p:spPr>
              <a:xfrm>
                <a:off x="7369445" y="2012366"/>
                <a:ext cx="1173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3" name="Encre 72">
                <a:extLst>
                  <a:ext uri="{FF2B5EF4-FFF2-40B4-BE49-F238E27FC236}">
                    <a16:creationId xmlns:a16="http://schemas.microsoft.com/office/drawing/2014/main" id="{8552C06F-AB34-4AD9-BE3C-7D8B99CA965E}"/>
                  </a:ext>
                </a:extLst>
              </p14:cNvPr>
              <p14:cNvContentPartPr/>
              <p14:nvPr/>
            </p14:nvContentPartPr>
            <p14:xfrm>
              <a:off x="7616405" y="1878086"/>
              <a:ext cx="156240" cy="339840"/>
            </p14:xfrm>
          </p:contentPart>
        </mc:Choice>
        <mc:Fallback xmlns="">
          <p:pic>
            <p:nvPicPr>
              <p:cNvPr id="73" name="Encre 72">
                <a:extLst>
                  <a:ext uri="{FF2B5EF4-FFF2-40B4-BE49-F238E27FC236}">
                    <a16:creationId xmlns:a16="http://schemas.microsoft.com/office/drawing/2014/main" id="{8552C06F-AB34-4AD9-BE3C-7D8B99CA965E}"/>
                  </a:ext>
                </a:extLst>
              </p:cNvPr>
              <p:cNvPicPr/>
              <p:nvPr/>
            </p:nvPicPr>
            <p:blipFill>
              <a:blip r:embed="rId75"/>
              <a:stretch>
                <a:fillRect/>
              </a:stretch>
            </p:blipFill>
            <p:spPr>
              <a:xfrm>
                <a:off x="7610285" y="1871966"/>
                <a:ext cx="16848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4" name="Encre 73">
                <a:extLst>
                  <a:ext uri="{FF2B5EF4-FFF2-40B4-BE49-F238E27FC236}">
                    <a16:creationId xmlns:a16="http://schemas.microsoft.com/office/drawing/2014/main" id="{850E202B-56B4-40D9-87C3-7272EF1288E2}"/>
                  </a:ext>
                </a:extLst>
              </p14:cNvPr>
              <p14:cNvContentPartPr/>
              <p14:nvPr/>
            </p14:nvContentPartPr>
            <p14:xfrm>
              <a:off x="7824125" y="2113526"/>
              <a:ext cx="360" cy="120960"/>
            </p14:xfrm>
          </p:contentPart>
        </mc:Choice>
        <mc:Fallback xmlns="">
          <p:pic>
            <p:nvPicPr>
              <p:cNvPr id="74" name="Encre 73">
                <a:extLst>
                  <a:ext uri="{FF2B5EF4-FFF2-40B4-BE49-F238E27FC236}">
                    <a16:creationId xmlns:a16="http://schemas.microsoft.com/office/drawing/2014/main" id="{850E202B-56B4-40D9-87C3-7272EF1288E2}"/>
                  </a:ext>
                </a:extLst>
              </p:cNvPr>
              <p:cNvPicPr/>
              <p:nvPr/>
            </p:nvPicPr>
            <p:blipFill>
              <a:blip r:embed="rId77"/>
              <a:stretch>
                <a:fillRect/>
              </a:stretch>
            </p:blipFill>
            <p:spPr>
              <a:xfrm>
                <a:off x="7818005" y="2107406"/>
                <a:ext cx="126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8" name="Encre 77">
                <a:extLst>
                  <a:ext uri="{FF2B5EF4-FFF2-40B4-BE49-F238E27FC236}">
                    <a16:creationId xmlns:a16="http://schemas.microsoft.com/office/drawing/2014/main" id="{3C577774-69C6-404A-ADDE-89806AD11262}"/>
                  </a:ext>
                </a:extLst>
              </p14:cNvPr>
              <p14:cNvContentPartPr/>
              <p14:nvPr/>
            </p14:nvContentPartPr>
            <p14:xfrm>
              <a:off x="7936445" y="1983926"/>
              <a:ext cx="233280" cy="199080"/>
            </p14:xfrm>
          </p:contentPart>
        </mc:Choice>
        <mc:Fallback xmlns="">
          <p:pic>
            <p:nvPicPr>
              <p:cNvPr id="78" name="Encre 77">
                <a:extLst>
                  <a:ext uri="{FF2B5EF4-FFF2-40B4-BE49-F238E27FC236}">
                    <a16:creationId xmlns:a16="http://schemas.microsoft.com/office/drawing/2014/main" id="{3C577774-69C6-404A-ADDE-89806AD11262}"/>
                  </a:ext>
                </a:extLst>
              </p:cNvPr>
              <p:cNvPicPr/>
              <p:nvPr/>
            </p:nvPicPr>
            <p:blipFill>
              <a:blip r:embed="rId79"/>
              <a:stretch>
                <a:fillRect/>
              </a:stretch>
            </p:blipFill>
            <p:spPr>
              <a:xfrm>
                <a:off x="7930325" y="1977806"/>
                <a:ext cx="2455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Encre 80">
                <a:extLst>
                  <a:ext uri="{FF2B5EF4-FFF2-40B4-BE49-F238E27FC236}">
                    <a16:creationId xmlns:a16="http://schemas.microsoft.com/office/drawing/2014/main" id="{DDA62E36-AEF3-4F3E-8DC0-4EDAA88682FA}"/>
                  </a:ext>
                </a:extLst>
              </p14:cNvPr>
              <p14:cNvContentPartPr/>
              <p14:nvPr/>
            </p14:nvContentPartPr>
            <p14:xfrm>
              <a:off x="8272325" y="1880606"/>
              <a:ext cx="190440" cy="285120"/>
            </p14:xfrm>
          </p:contentPart>
        </mc:Choice>
        <mc:Fallback xmlns="">
          <p:pic>
            <p:nvPicPr>
              <p:cNvPr id="81" name="Encre 80">
                <a:extLst>
                  <a:ext uri="{FF2B5EF4-FFF2-40B4-BE49-F238E27FC236}">
                    <a16:creationId xmlns:a16="http://schemas.microsoft.com/office/drawing/2014/main" id="{DDA62E36-AEF3-4F3E-8DC0-4EDAA88682FA}"/>
                  </a:ext>
                </a:extLst>
              </p:cNvPr>
              <p:cNvPicPr/>
              <p:nvPr/>
            </p:nvPicPr>
            <p:blipFill>
              <a:blip r:embed="rId81"/>
              <a:stretch>
                <a:fillRect/>
              </a:stretch>
            </p:blipFill>
            <p:spPr>
              <a:xfrm>
                <a:off x="8266205" y="1874486"/>
                <a:ext cx="2026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2" name="Encre 81">
                <a:extLst>
                  <a:ext uri="{FF2B5EF4-FFF2-40B4-BE49-F238E27FC236}">
                    <a16:creationId xmlns:a16="http://schemas.microsoft.com/office/drawing/2014/main" id="{E2C177BF-5727-4D1B-BC86-D0EC6A649EE9}"/>
                  </a:ext>
                </a:extLst>
              </p14:cNvPr>
              <p14:cNvContentPartPr/>
              <p14:nvPr/>
            </p14:nvContentPartPr>
            <p14:xfrm>
              <a:off x="8531525" y="2061686"/>
              <a:ext cx="95400" cy="360"/>
            </p14:xfrm>
          </p:contentPart>
        </mc:Choice>
        <mc:Fallback xmlns="">
          <p:pic>
            <p:nvPicPr>
              <p:cNvPr id="82" name="Encre 81">
                <a:extLst>
                  <a:ext uri="{FF2B5EF4-FFF2-40B4-BE49-F238E27FC236}">
                    <a16:creationId xmlns:a16="http://schemas.microsoft.com/office/drawing/2014/main" id="{E2C177BF-5727-4D1B-BC86-D0EC6A649EE9}"/>
                  </a:ext>
                </a:extLst>
              </p:cNvPr>
              <p:cNvPicPr/>
              <p:nvPr/>
            </p:nvPicPr>
            <p:blipFill>
              <a:blip r:embed="rId83"/>
              <a:stretch>
                <a:fillRect/>
              </a:stretch>
            </p:blipFill>
            <p:spPr>
              <a:xfrm>
                <a:off x="8525405" y="2055566"/>
                <a:ext cx="1076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3" name="Encre 82">
                <a:extLst>
                  <a:ext uri="{FF2B5EF4-FFF2-40B4-BE49-F238E27FC236}">
                    <a16:creationId xmlns:a16="http://schemas.microsoft.com/office/drawing/2014/main" id="{E96F7F08-87A1-41BE-924D-4D34355CD074}"/>
                  </a:ext>
                </a:extLst>
              </p14:cNvPr>
              <p14:cNvContentPartPr/>
              <p14:nvPr/>
            </p14:nvContentPartPr>
            <p14:xfrm>
              <a:off x="8548805" y="2001206"/>
              <a:ext cx="52200" cy="9000"/>
            </p14:xfrm>
          </p:contentPart>
        </mc:Choice>
        <mc:Fallback xmlns="">
          <p:pic>
            <p:nvPicPr>
              <p:cNvPr id="83" name="Encre 82">
                <a:extLst>
                  <a:ext uri="{FF2B5EF4-FFF2-40B4-BE49-F238E27FC236}">
                    <a16:creationId xmlns:a16="http://schemas.microsoft.com/office/drawing/2014/main" id="{E96F7F08-87A1-41BE-924D-4D34355CD074}"/>
                  </a:ext>
                </a:extLst>
              </p:cNvPr>
              <p:cNvPicPr/>
              <p:nvPr/>
            </p:nvPicPr>
            <p:blipFill>
              <a:blip r:embed="rId85"/>
              <a:stretch>
                <a:fillRect/>
              </a:stretch>
            </p:blipFill>
            <p:spPr>
              <a:xfrm>
                <a:off x="8542685" y="1995086"/>
                <a:ext cx="644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4" name="Encre 83">
                <a:extLst>
                  <a:ext uri="{FF2B5EF4-FFF2-40B4-BE49-F238E27FC236}">
                    <a16:creationId xmlns:a16="http://schemas.microsoft.com/office/drawing/2014/main" id="{0C74984F-656F-40DA-8ED3-68BCEEE598B0}"/>
                  </a:ext>
                </a:extLst>
              </p14:cNvPr>
              <p14:cNvContentPartPr/>
              <p14:nvPr/>
            </p14:nvContentPartPr>
            <p14:xfrm>
              <a:off x="8739605" y="1897526"/>
              <a:ext cx="137160" cy="216720"/>
            </p14:xfrm>
          </p:contentPart>
        </mc:Choice>
        <mc:Fallback xmlns="">
          <p:pic>
            <p:nvPicPr>
              <p:cNvPr id="84" name="Encre 83">
                <a:extLst>
                  <a:ext uri="{FF2B5EF4-FFF2-40B4-BE49-F238E27FC236}">
                    <a16:creationId xmlns:a16="http://schemas.microsoft.com/office/drawing/2014/main" id="{0C74984F-656F-40DA-8ED3-68BCEEE598B0}"/>
                  </a:ext>
                </a:extLst>
              </p:cNvPr>
              <p:cNvPicPr/>
              <p:nvPr/>
            </p:nvPicPr>
            <p:blipFill>
              <a:blip r:embed="rId87"/>
              <a:stretch>
                <a:fillRect/>
              </a:stretch>
            </p:blipFill>
            <p:spPr>
              <a:xfrm>
                <a:off x="8733485" y="1891406"/>
                <a:ext cx="1494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5" name="Encre 84">
                <a:extLst>
                  <a:ext uri="{FF2B5EF4-FFF2-40B4-BE49-F238E27FC236}">
                    <a16:creationId xmlns:a16="http://schemas.microsoft.com/office/drawing/2014/main" id="{1310B4D1-C1B0-4E53-9B68-8158E5656D7B}"/>
                  </a:ext>
                </a:extLst>
              </p14:cNvPr>
              <p14:cNvContentPartPr/>
              <p14:nvPr/>
            </p14:nvContentPartPr>
            <p14:xfrm>
              <a:off x="7581125" y="2381006"/>
              <a:ext cx="131400" cy="243720"/>
            </p14:xfrm>
          </p:contentPart>
        </mc:Choice>
        <mc:Fallback xmlns="">
          <p:pic>
            <p:nvPicPr>
              <p:cNvPr id="85" name="Encre 84">
                <a:extLst>
                  <a:ext uri="{FF2B5EF4-FFF2-40B4-BE49-F238E27FC236}">
                    <a16:creationId xmlns:a16="http://schemas.microsoft.com/office/drawing/2014/main" id="{1310B4D1-C1B0-4E53-9B68-8158E5656D7B}"/>
                  </a:ext>
                </a:extLst>
              </p:cNvPr>
              <p:cNvPicPr/>
              <p:nvPr/>
            </p:nvPicPr>
            <p:blipFill>
              <a:blip r:embed="rId89"/>
              <a:stretch>
                <a:fillRect/>
              </a:stretch>
            </p:blipFill>
            <p:spPr>
              <a:xfrm>
                <a:off x="7575005" y="2374886"/>
                <a:ext cx="1436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6" name="Encre 85">
                <a:extLst>
                  <a:ext uri="{FF2B5EF4-FFF2-40B4-BE49-F238E27FC236}">
                    <a16:creationId xmlns:a16="http://schemas.microsoft.com/office/drawing/2014/main" id="{50994606-E734-40EC-8D24-83B04C8EA03F}"/>
                  </a:ext>
                </a:extLst>
              </p14:cNvPr>
              <p14:cNvContentPartPr/>
              <p14:nvPr/>
            </p14:nvContentPartPr>
            <p14:xfrm>
              <a:off x="7789565" y="2553446"/>
              <a:ext cx="60840" cy="87120"/>
            </p14:xfrm>
          </p:contentPart>
        </mc:Choice>
        <mc:Fallback xmlns="">
          <p:pic>
            <p:nvPicPr>
              <p:cNvPr id="86" name="Encre 85">
                <a:extLst>
                  <a:ext uri="{FF2B5EF4-FFF2-40B4-BE49-F238E27FC236}">
                    <a16:creationId xmlns:a16="http://schemas.microsoft.com/office/drawing/2014/main" id="{50994606-E734-40EC-8D24-83B04C8EA03F}"/>
                  </a:ext>
                </a:extLst>
              </p:cNvPr>
              <p:cNvPicPr/>
              <p:nvPr/>
            </p:nvPicPr>
            <p:blipFill>
              <a:blip r:embed="rId91"/>
              <a:stretch>
                <a:fillRect/>
              </a:stretch>
            </p:blipFill>
            <p:spPr>
              <a:xfrm>
                <a:off x="7783445" y="2547326"/>
                <a:ext cx="730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7" name="Encre 86">
                <a:extLst>
                  <a:ext uri="{FF2B5EF4-FFF2-40B4-BE49-F238E27FC236}">
                    <a16:creationId xmlns:a16="http://schemas.microsoft.com/office/drawing/2014/main" id="{47CBE40C-4B85-48AA-B9D6-6F8D4C57FF50}"/>
                  </a:ext>
                </a:extLst>
              </p14:cNvPr>
              <p14:cNvContentPartPr/>
              <p14:nvPr/>
            </p14:nvContentPartPr>
            <p14:xfrm>
              <a:off x="7893245" y="2492966"/>
              <a:ext cx="77760" cy="360"/>
            </p14:xfrm>
          </p:contentPart>
        </mc:Choice>
        <mc:Fallback xmlns="">
          <p:pic>
            <p:nvPicPr>
              <p:cNvPr id="87" name="Encre 86">
                <a:extLst>
                  <a:ext uri="{FF2B5EF4-FFF2-40B4-BE49-F238E27FC236}">
                    <a16:creationId xmlns:a16="http://schemas.microsoft.com/office/drawing/2014/main" id="{47CBE40C-4B85-48AA-B9D6-6F8D4C57FF50}"/>
                  </a:ext>
                </a:extLst>
              </p:cNvPr>
              <p:cNvPicPr/>
              <p:nvPr/>
            </p:nvPicPr>
            <p:blipFill>
              <a:blip r:embed="rId93"/>
              <a:stretch>
                <a:fillRect/>
              </a:stretch>
            </p:blipFill>
            <p:spPr>
              <a:xfrm>
                <a:off x="7887125" y="2486846"/>
                <a:ext cx="900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8" name="Encre 87">
                <a:extLst>
                  <a:ext uri="{FF2B5EF4-FFF2-40B4-BE49-F238E27FC236}">
                    <a16:creationId xmlns:a16="http://schemas.microsoft.com/office/drawing/2014/main" id="{901A17D9-9817-4E83-9E1F-1C707A3C37FF}"/>
                  </a:ext>
                </a:extLst>
              </p14:cNvPr>
              <p14:cNvContentPartPr/>
              <p14:nvPr/>
            </p14:nvContentPartPr>
            <p14:xfrm>
              <a:off x="7910525" y="2441126"/>
              <a:ext cx="60480" cy="360"/>
            </p14:xfrm>
          </p:contentPart>
        </mc:Choice>
        <mc:Fallback xmlns="">
          <p:pic>
            <p:nvPicPr>
              <p:cNvPr id="88" name="Encre 87">
                <a:extLst>
                  <a:ext uri="{FF2B5EF4-FFF2-40B4-BE49-F238E27FC236}">
                    <a16:creationId xmlns:a16="http://schemas.microsoft.com/office/drawing/2014/main" id="{901A17D9-9817-4E83-9E1F-1C707A3C37FF}"/>
                  </a:ext>
                </a:extLst>
              </p:cNvPr>
              <p:cNvPicPr/>
              <p:nvPr/>
            </p:nvPicPr>
            <p:blipFill>
              <a:blip r:embed="rId95"/>
              <a:stretch>
                <a:fillRect/>
              </a:stretch>
            </p:blipFill>
            <p:spPr>
              <a:xfrm>
                <a:off x="7904405" y="2435006"/>
                <a:ext cx="727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1" name="Encre 90">
                <a:extLst>
                  <a:ext uri="{FF2B5EF4-FFF2-40B4-BE49-F238E27FC236}">
                    <a16:creationId xmlns:a16="http://schemas.microsoft.com/office/drawing/2014/main" id="{17F92AE5-34B1-46C2-8951-E1B71BF483D0}"/>
                  </a:ext>
                </a:extLst>
              </p14:cNvPr>
              <p14:cNvContentPartPr/>
              <p14:nvPr/>
            </p14:nvContentPartPr>
            <p14:xfrm>
              <a:off x="8178005" y="2355086"/>
              <a:ext cx="120960" cy="276480"/>
            </p14:xfrm>
          </p:contentPart>
        </mc:Choice>
        <mc:Fallback xmlns="">
          <p:pic>
            <p:nvPicPr>
              <p:cNvPr id="91" name="Encre 90">
                <a:extLst>
                  <a:ext uri="{FF2B5EF4-FFF2-40B4-BE49-F238E27FC236}">
                    <a16:creationId xmlns:a16="http://schemas.microsoft.com/office/drawing/2014/main" id="{17F92AE5-34B1-46C2-8951-E1B71BF483D0}"/>
                  </a:ext>
                </a:extLst>
              </p:cNvPr>
              <p:cNvPicPr/>
              <p:nvPr/>
            </p:nvPicPr>
            <p:blipFill>
              <a:blip r:embed="rId97"/>
              <a:stretch>
                <a:fillRect/>
              </a:stretch>
            </p:blipFill>
            <p:spPr>
              <a:xfrm>
                <a:off x="8171885" y="2348966"/>
                <a:ext cx="1332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 name="Encre 1">
                <a:extLst>
                  <a:ext uri="{FF2B5EF4-FFF2-40B4-BE49-F238E27FC236}">
                    <a16:creationId xmlns:a16="http://schemas.microsoft.com/office/drawing/2014/main" id="{D8D31E43-8BC1-4C88-AEF3-80F8EF1CC98E}"/>
                  </a:ext>
                </a:extLst>
              </p14:cNvPr>
              <p14:cNvContentPartPr/>
              <p14:nvPr/>
            </p14:nvContentPartPr>
            <p14:xfrm>
              <a:off x="1202802" y="4868595"/>
              <a:ext cx="360" cy="360"/>
            </p14:xfrm>
          </p:contentPart>
        </mc:Choice>
        <mc:Fallback xmlns="">
          <p:pic>
            <p:nvPicPr>
              <p:cNvPr id="2" name="Encre 1">
                <a:extLst>
                  <a:ext uri="{FF2B5EF4-FFF2-40B4-BE49-F238E27FC236}">
                    <a16:creationId xmlns:a16="http://schemas.microsoft.com/office/drawing/2014/main" id="{D8D31E43-8BC1-4C88-AEF3-80F8EF1CC98E}"/>
                  </a:ext>
                </a:extLst>
              </p:cNvPr>
              <p:cNvPicPr/>
              <p:nvPr/>
            </p:nvPicPr>
            <p:blipFill>
              <a:blip r:embed="rId140"/>
              <a:stretch>
                <a:fillRect/>
              </a:stretch>
            </p:blipFill>
            <p:spPr>
              <a:xfrm>
                <a:off x="1193802" y="4859595"/>
                <a:ext cx="18000" cy="18000"/>
              </a:xfrm>
              <a:prstGeom prst="rect">
                <a:avLst/>
              </a:prstGeom>
            </p:spPr>
          </p:pic>
        </mc:Fallback>
      </mc:AlternateContent>
    </p:spTree>
    <p:extLst>
      <p:ext uri="{BB962C8B-B14F-4D97-AF65-F5344CB8AC3E}">
        <p14:creationId xmlns:p14="http://schemas.microsoft.com/office/powerpoint/2010/main" val="300473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31"/>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0"/>
                                  </p:stCondLst>
                                  <p:childTnLst>
                                    <p:set>
                                      <p:cBhvr>
                                        <p:cTn id="9" dur="1" fill="hold">
                                          <p:stCondLst>
                                            <p:cond delay="249"/>
                                          </p:stCondLst>
                                        </p:cTn>
                                        <p:tgtEl>
                                          <p:spTgt spid="19"/>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249"/>
                                          </p:stCondLst>
                                        </p:cTn>
                                        <p:tgtEl>
                                          <p:spTgt spid="25"/>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0"/>
                                  </p:stCondLst>
                                  <p:childTnLst>
                                    <p:set>
                                      <p:cBhvr>
                                        <p:cTn id="15" dur="1" fill="hold">
                                          <p:stCondLst>
                                            <p:cond delay="249"/>
                                          </p:stCondLst>
                                        </p:cTn>
                                        <p:tgtEl>
                                          <p:spTgt spid="24"/>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249"/>
                                          </p:stCondLst>
                                        </p:cTn>
                                        <p:tgtEl>
                                          <p:spTgt spid="26"/>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0"/>
                                  </p:stCondLst>
                                  <p:childTnLst>
                                    <p:set>
                                      <p:cBhvr>
                                        <p:cTn id="21" dur="1" fill="hold">
                                          <p:stCondLst>
                                            <p:cond delay="249"/>
                                          </p:stCondLst>
                                        </p:cTn>
                                        <p:tgtEl>
                                          <p:spTgt spid="27"/>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249"/>
                                          </p:stCondLst>
                                        </p:cTn>
                                        <p:tgtEl>
                                          <p:spTgt spid="44"/>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0"/>
                                  </p:stCondLst>
                                  <p:childTnLst>
                                    <p:set>
                                      <p:cBhvr>
                                        <p:cTn id="27" dur="1" fill="hold">
                                          <p:stCondLst>
                                            <p:cond delay="249"/>
                                          </p:stCondLst>
                                        </p:cTn>
                                        <p:tgtEl>
                                          <p:spTgt spid="11"/>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249"/>
                                          </p:stCondLst>
                                        </p:cTn>
                                        <p:tgtEl>
                                          <p:spTgt spid="14"/>
                                        </p:tgtEl>
                                        <p:attrNameLst>
                                          <p:attrName>style.visibility</p:attrName>
                                        </p:attrNameLst>
                                      </p:cBhvr>
                                      <p:to>
                                        <p:strVal val="visible"/>
                                      </p:to>
                                    </p:set>
                                  </p:childTnLst>
                                </p:cTn>
                              </p:par>
                            </p:childTnLst>
                          </p:cTn>
                        </p:par>
                        <p:par>
                          <p:cTn id="31" fill="hold">
                            <p:stCondLst>
                              <p:cond delay="2250"/>
                            </p:stCondLst>
                            <p:childTnLst>
                              <p:par>
                                <p:cTn id="32" presetID="1" presetClass="entr" presetSubtype="0" fill="hold" nodeType="afterEffect">
                                  <p:stCondLst>
                                    <p:cond delay="0"/>
                                  </p:stCondLst>
                                  <p:childTnLst>
                                    <p:set>
                                      <p:cBhvr>
                                        <p:cTn id="33" dur="1" fill="hold">
                                          <p:stCondLst>
                                            <p:cond delay="249"/>
                                          </p:stCondLst>
                                        </p:cTn>
                                        <p:tgtEl>
                                          <p:spTgt spid="22"/>
                                        </p:tgtEl>
                                        <p:attrNameLst>
                                          <p:attrName>style.visibility</p:attrName>
                                        </p:attrNameLst>
                                      </p:cBhvr>
                                      <p:to>
                                        <p:strVal val="visible"/>
                                      </p:to>
                                    </p:set>
                                  </p:childTnLst>
                                </p:cTn>
                              </p:par>
                            </p:childTnLst>
                          </p:cTn>
                        </p:par>
                        <p:par>
                          <p:cTn id="34" fill="hold">
                            <p:stCondLst>
                              <p:cond delay="2500"/>
                            </p:stCondLst>
                            <p:childTnLst>
                              <p:par>
                                <p:cTn id="35" presetID="1" presetClass="entr" presetSubtype="0" fill="hold" nodeType="afterEffect">
                                  <p:stCondLst>
                                    <p:cond delay="0"/>
                                  </p:stCondLst>
                                  <p:childTnLst>
                                    <p:set>
                                      <p:cBhvr>
                                        <p:cTn id="36" dur="1" fill="hold">
                                          <p:stCondLst>
                                            <p:cond delay="249"/>
                                          </p:stCondLst>
                                        </p:cTn>
                                        <p:tgtEl>
                                          <p:spTgt spid="29"/>
                                        </p:tgtEl>
                                        <p:attrNameLst>
                                          <p:attrName>style.visibility</p:attrName>
                                        </p:attrNameLst>
                                      </p:cBhvr>
                                      <p:to>
                                        <p:strVal val="visible"/>
                                      </p:to>
                                    </p:set>
                                  </p:childTnLst>
                                </p:cTn>
                              </p:par>
                            </p:childTnLst>
                          </p:cTn>
                        </p:par>
                        <p:par>
                          <p:cTn id="37" fill="hold">
                            <p:stCondLst>
                              <p:cond delay="2750"/>
                            </p:stCondLst>
                            <p:childTnLst>
                              <p:par>
                                <p:cTn id="38" presetID="1" presetClass="entr" presetSubtype="0" fill="hold" nodeType="afterEffect">
                                  <p:stCondLst>
                                    <p:cond delay="0"/>
                                  </p:stCondLst>
                                  <p:childTnLst>
                                    <p:set>
                                      <p:cBhvr>
                                        <p:cTn id="39" dur="1" fill="hold">
                                          <p:stCondLst>
                                            <p:cond delay="249"/>
                                          </p:stCondLst>
                                        </p:cTn>
                                        <p:tgtEl>
                                          <p:spTgt spid="35"/>
                                        </p:tgtEl>
                                        <p:attrNameLst>
                                          <p:attrName>style.visibility</p:attrName>
                                        </p:attrNameLst>
                                      </p:cBhvr>
                                      <p:to>
                                        <p:strVal val="visible"/>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249"/>
                                          </p:stCondLst>
                                        </p:cTn>
                                        <p:tgtEl>
                                          <p:spTgt spid="42"/>
                                        </p:tgtEl>
                                        <p:attrNameLst>
                                          <p:attrName>style.visibility</p:attrName>
                                        </p:attrNameLst>
                                      </p:cBhvr>
                                      <p:to>
                                        <p:strVal val="visible"/>
                                      </p:to>
                                    </p:set>
                                  </p:childTnLst>
                                </p:cTn>
                              </p:par>
                            </p:childTnLst>
                          </p:cTn>
                        </p:par>
                        <p:par>
                          <p:cTn id="43" fill="hold">
                            <p:stCondLst>
                              <p:cond delay="3250"/>
                            </p:stCondLst>
                            <p:childTnLst>
                              <p:par>
                                <p:cTn id="44" presetID="1" presetClass="entr" presetSubtype="0" fill="hold" nodeType="afterEffect">
                                  <p:stCondLst>
                                    <p:cond delay="0"/>
                                  </p:stCondLst>
                                  <p:childTnLst>
                                    <p:set>
                                      <p:cBhvr>
                                        <p:cTn id="45" dur="1" fill="hold">
                                          <p:stCondLst>
                                            <p:cond delay="249"/>
                                          </p:stCondLst>
                                        </p:cTn>
                                        <p:tgtEl>
                                          <p:spTgt spid="45"/>
                                        </p:tgtEl>
                                        <p:attrNameLst>
                                          <p:attrName>style.visibility</p:attrName>
                                        </p:attrNameLst>
                                      </p:cBhvr>
                                      <p:to>
                                        <p:strVal val="visible"/>
                                      </p:to>
                                    </p:set>
                                  </p:childTnLst>
                                </p:cTn>
                              </p:par>
                            </p:childTnLst>
                          </p:cTn>
                        </p:par>
                        <p:par>
                          <p:cTn id="46" fill="hold">
                            <p:stCondLst>
                              <p:cond delay="3500"/>
                            </p:stCondLst>
                            <p:childTnLst>
                              <p:par>
                                <p:cTn id="47" presetID="1" presetClass="entr" presetSubtype="0" fill="hold" nodeType="afterEffect">
                                  <p:stCondLst>
                                    <p:cond delay="0"/>
                                  </p:stCondLst>
                                  <p:childTnLst>
                                    <p:set>
                                      <p:cBhvr>
                                        <p:cTn id="48" dur="1" fill="hold">
                                          <p:stCondLst>
                                            <p:cond delay="249"/>
                                          </p:stCondLst>
                                        </p:cTn>
                                        <p:tgtEl>
                                          <p:spTgt spid="46"/>
                                        </p:tgtEl>
                                        <p:attrNameLst>
                                          <p:attrName>style.visibility</p:attrName>
                                        </p:attrNameLst>
                                      </p:cBhvr>
                                      <p:to>
                                        <p:strVal val="visible"/>
                                      </p:to>
                                    </p:set>
                                  </p:childTnLst>
                                </p:cTn>
                              </p:par>
                            </p:childTnLst>
                          </p:cTn>
                        </p:par>
                        <p:par>
                          <p:cTn id="49" fill="hold">
                            <p:stCondLst>
                              <p:cond delay="3750"/>
                            </p:stCondLst>
                            <p:childTnLst>
                              <p:par>
                                <p:cTn id="50" presetID="1" presetClass="entr" presetSubtype="0" fill="hold" nodeType="afterEffect">
                                  <p:stCondLst>
                                    <p:cond delay="0"/>
                                  </p:stCondLst>
                                  <p:childTnLst>
                                    <p:set>
                                      <p:cBhvr>
                                        <p:cTn id="51" dur="1" fill="hold">
                                          <p:stCondLst>
                                            <p:cond delay="249"/>
                                          </p:stCondLst>
                                        </p:cTn>
                                        <p:tgtEl>
                                          <p:spTgt spid="47"/>
                                        </p:tgtEl>
                                        <p:attrNameLst>
                                          <p:attrName>style.visibility</p:attrName>
                                        </p:attrNameLst>
                                      </p:cBhvr>
                                      <p:to>
                                        <p:strVal val="visible"/>
                                      </p:to>
                                    </p:set>
                                  </p:childTnLst>
                                </p:cTn>
                              </p:par>
                            </p:childTnLst>
                          </p:cTn>
                        </p:par>
                        <p:par>
                          <p:cTn id="52" fill="hold">
                            <p:stCondLst>
                              <p:cond delay="4000"/>
                            </p:stCondLst>
                            <p:childTnLst>
                              <p:par>
                                <p:cTn id="53" presetID="1" presetClass="entr" presetSubtype="0" fill="hold" nodeType="afterEffect">
                                  <p:stCondLst>
                                    <p:cond delay="0"/>
                                  </p:stCondLst>
                                  <p:childTnLst>
                                    <p:set>
                                      <p:cBhvr>
                                        <p:cTn id="54" dur="1" fill="hold">
                                          <p:stCondLst>
                                            <p:cond delay="249"/>
                                          </p:stCondLst>
                                        </p:cTn>
                                        <p:tgtEl>
                                          <p:spTgt spid="48"/>
                                        </p:tgtEl>
                                        <p:attrNameLst>
                                          <p:attrName>style.visibility</p:attrName>
                                        </p:attrNameLst>
                                      </p:cBhvr>
                                      <p:to>
                                        <p:strVal val="visible"/>
                                      </p:to>
                                    </p:set>
                                  </p:childTnLst>
                                </p:cTn>
                              </p:par>
                            </p:childTnLst>
                          </p:cTn>
                        </p:par>
                        <p:par>
                          <p:cTn id="55" fill="hold">
                            <p:stCondLst>
                              <p:cond delay="4250"/>
                            </p:stCondLst>
                            <p:childTnLst>
                              <p:par>
                                <p:cTn id="56" presetID="1" presetClass="entr" presetSubtype="0" fill="hold" nodeType="afterEffect">
                                  <p:stCondLst>
                                    <p:cond delay="0"/>
                                  </p:stCondLst>
                                  <p:childTnLst>
                                    <p:set>
                                      <p:cBhvr>
                                        <p:cTn id="57" dur="1" fill="hold">
                                          <p:stCondLst>
                                            <p:cond delay="249"/>
                                          </p:stCondLst>
                                        </p:cTn>
                                        <p:tgtEl>
                                          <p:spTgt spid="49"/>
                                        </p:tgtEl>
                                        <p:attrNameLst>
                                          <p:attrName>style.visibility</p:attrName>
                                        </p:attrNameLst>
                                      </p:cBhvr>
                                      <p:to>
                                        <p:strVal val="visible"/>
                                      </p:to>
                                    </p:set>
                                  </p:childTnLst>
                                </p:cTn>
                              </p:par>
                            </p:childTnLst>
                          </p:cTn>
                        </p:par>
                        <p:par>
                          <p:cTn id="58" fill="hold">
                            <p:stCondLst>
                              <p:cond delay="4500"/>
                            </p:stCondLst>
                            <p:childTnLst>
                              <p:par>
                                <p:cTn id="59" presetID="1" presetClass="entr" presetSubtype="0" fill="hold" nodeType="afterEffect">
                                  <p:stCondLst>
                                    <p:cond delay="0"/>
                                  </p:stCondLst>
                                  <p:childTnLst>
                                    <p:set>
                                      <p:cBhvr>
                                        <p:cTn id="60" dur="1" fill="hold">
                                          <p:stCondLst>
                                            <p:cond delay="249"/>
                                          </p:stCondLst>
                                        </p:cTn>
                                        <p:tgtEl>
                                          <p:spTgt spid="54"/>
                                        </p:tgtEl>
                                        <p:attrNameLst>
                                          <p:attrName>style.visibility</p:attrName>
                                        </p:attrNameLst>
                                      </p:cBhvr>
                                      <p:to>
                                        <p:strVal val="visible"/>
                                      </p:to>
                                    </p:set>
                                  </p:childTnLst>
                                </p:cTn>
                              </p:par>
                            </p:childTnLst>
                          </p:cTn>
                        </p:par>
                        <p:par>
                          <p:cTn id="61" fill="hold">
                            <p:stCondLst>
                              <p:cond delay="4750"/>
                            </p:stCondLst>
                            <p:childTnLst>
                              <p:par>
                                <p:cTn id="62" presetID="1" presetClass="entr" presetSubtype="0" fill="hold" nodeType="afterEffect">
                                  <p:stCondLst>
                                    <p:cond delay="0"/>
                                  </p:stCondLst>
                                  <p:childTnLst>
                                    <p:set>
                                      <p:cBhvr>
                                        <p:cTn id="63" dur="1" fill="hold">
                                          <p:stCondLst>
                                            <p:cond delay="249"/>
                                          </p:stCondLst>
                                        </p:cTn>
                                        <p:tgtEl>
                                          <p:spTgt spid="57"/>
                                        </p:tgtEl>
                                        <p:attrNameLst>
                                          <p:attrName>style.visibility</p:attrName>
                                        </p:attrNameLst>
                                      </p:cBhvr>
                                      <p:to>
                                        <p:strVal val="visible"/>
                                      </p:to>
                                    </p:set>
                                  </p:childTnLst>
                                </p:cTn>
                              </p:par>
                            </p:childTnLst>
                          </p:cTn>
                        </p:par>
                        <p:par>
                          <p:cTn id="64" fill="hold">
                            <p:stCondLst>
                              <p:cond delay="5000"/>
                            </p:stCondLst>
                            <p:childTnLst>
                              <p:par>
                                <p:cTn id="65" presetID="1" presetClass="entr" presetSubtype="0" fill="hold" nodeType="afterEffect">
                                  <p:stCondLst>
                                    <p:cond delay="0"/>
                                  </p:stCondLst>
                                  <p:childTnLst>
                                    <p:set>
                                      <p:cBhvr>
                                        <p:cTn id="66" dur="1" fill="hold">
                                          <p:stCondLst>
                                            <p:cond delay="249"/>
                                          </p:stCondLst>
                                        </p:cTn>
                                        <p:tgtEl>
                                          <p:spTgt spid="60"/>
                                        </p:tgtEl>
                                        <p:attrNameLst>
                                          <p:attrName>style.visibility</p:attrName>
                                        </p:attrNameLst>
                                      </p:cBhvr>
                                      <p:to>
                                        <p:strVal val="visible"/>
                                      </p:to>
                                    </p:set>
                                  </p:childTnLst>
                                </p:cTn>
                              </p:par>
                            </p:childTnLst>
                          </p:cTn>
                        </p:par>
                        <p:par>
                          <p:cTn id="67" fill="hold">
                            <p:stCondLst>
                              <p:cond delay="5250"/>
                            </p:stCondLst>
                            <p:childTnLst>
                              <p:par>
                                <p:cTn id="68" presetID="1" presetClass="entr" presetSubtype="0" fill="hold" nodeType="afterEffect">
                                  <p:stCondLst>
                                    <p:cond delay="0"/>
                                  </p:stCondLst>
                                  <p:childTnLst>
                                    <p:set>
                                      <p:cBhvr>
                                        <p:cTn id="69" dur="1" fill="hold">
                                          <p:stCondLst>
                                            <p:cond delay="249"/>
                                          </p:stCondLst>
                                        </p:cTn>
                                        <p:tgtEl>
                                          <p:spTgt spid="61"/>
                                        </p:tgtEl>
                                        <p:attrNameLst>
                                          <p:attrName>style.visibility</p:attrName>
                                        </p:attrNameLst>
                                      </p:cBhvr>
                                      <p:to>
                                        <p:strVal val="visible"/>
                                      </p:to>
                                    </p:set>
                                  </p:childTnLst>
                                </p:cTn>
                              </p:par>
                            </p:childTnLst>
                          </p:cTn>
                        </p:par>
                        <p:par>
                          <p:cTn id="70" fill="hold">
                            <p:stCondLst>
                              <p:cond delay="5500"/>
                            </p:stCondLst>
                            <p:childTnLst>
                              <p:par>
                                <p:cTn id="71" presetID="1" presetClass="entr" presetSubtype="0" fill="hold" nodeType="afterEffect">
                                  <p:stCondLst>
                                    <p:cond delay="0"/>
                                  </p:stCondLst>
                                  <p:childTnLst>
                                    <p:set>
                                      <p:cBhvr>
                                        <p:cTn id="72" dur="1" fill="hold">
                                          <p:stCondLst>
                                            <p:cond delay="249"/>
                                          </p:stCondLst>
                                        </p:cTn>
                                        <p:tgtEl>
                                          <p:spTgt spid="62"/>
                                        </p:tgtEl>
                                        <p:attrNameLst>
                                          <p:attrName>style.visibility</p:attrName>
                                        </p:attrNameLst>
                                      </p:cBhvr>
                                      <p:to>
                                        <p:strVal val="visible"/>
                                      </p:to>
                                    </p:set>
                                  </p:childTnLst>
                                </p:cTn>
                              </p:par>
                            </p:childTnLst>
                          </p:cTn>
                        </p:par>
                        <p:par>
                          <p:cTn id="73" fill="hold">
                            <p:stCondLst>
                              <p:cond delay="5750"/>
                            </p:stCondLst>
                            <p:childTnLst>
                              <p:par>
                                <p:cTn id="74" presetID="1" presetClass="entr" presetSubtype="0" fill="hold" nodeType="afterEffect">
                                  <p:stCondLst>
                                    <p:cond delay="0"/>
                                  </p:stCondLst>
                                  <p:childTnLst>
                                    <p:set>
                                      <p:cBhvr>
                                        <p:cTn id="75" dur="1" fill="hold">
                                          <p:stCondLst>
                                            <p:cond delay="249"/>
                                          </p:stCondLst>
                                        </p:cTn>
                                        <p:tgtEl>
                                          <p:spTgt spid="66"/>
                                        </p:tgtEl>
                                        <p:attrNameLst>
                                          <p:attrName>style.visibility</p:attrName>
                                        </p:attrNameLst>
                                      </p:cBhvr>
                                      <p:to>
                                        <p:strVal val="visible"/>
                                      </p:to>
                                    </p:set>
                                  </p:childTnLst>
                                </p:cTn>
                              </p:par>
                            </p:childTnLst>
                          </p:cTn>
                        </p:par>
                        <p:par>
                          <p:cTn id="76" fill="hold">
                            <p:stCondLst>
                              <p:cond delay="6000"/>
                            </p:stCondLst>
                            <p:childTnLst>
                              <p:par>
                                <p:cTn id="77" presetID="1" presetClass="entr" presetSubtype="0" fill="hold" nodeType="afterEffect">
                                  <p:stCondLst>
                                    <p:cond delay="0"/>
                                  </p:stCondLst>
                                  <p:childTnLst>
                                    <p:set>
                                      <p:cBhvr>
                                        <p:cTn id="78" dur="1" fill="hold">
                                          <p:stCondLst>
                                            <p:cond delay="249"/>
                                          </p:stCondLst>
                                        </p:cTn>
                                        <p:tgtEl>
                                          <p:spTgt spid="69"/>
                                        </p:tgtEl>
                                        <p:attrNameLst>
                                          <p:attrName>style.visibility</p:attrName>
                                        </p:attrNameLst>
                                      </p:cBhvr>
                                      <p:to>
                                        <p:strVal val="visible"/>
                                      </p:to>
                                    </p:set>
                                  </p:childTnLst>
                                </p:cTn>
                              </p:par>
                            </p:childTnLst>
                          </p:cTn>
                        </p:par>
                        <p:par>
                          <p:cTn id="79" fill="hold">
                            <p:stCondLst>
                              <p:cond delay="6250"/>
                            </p:stCondLst>
                            <p:childTnLst>
                              <p:par>
                                <p:cTn id="80" presetID="1" presetClass="entr" presetSubtype="0" fill="hold" nodeType="afterEffect">
                                  <p:stCondLst>
                                    <p:cond delay="0"/>
                                  </p:stCondLst>
                                  <p:childTnLst>
                                    <p:set>
                                      <p:cBhvr>
                                        <p:cTn id="81" dur="1" fill="hold">
                                          <p:stCondLst>
                                            <p:cond delay="249"/>
                                          </p:stCondLst>
                                        </p:cTn>
                                        <p:tgtEl>
                                          <p:spTgt spid="70"/>
                                        </p:tgtEl>
                                        <p:attrNameLst>
                                          <p:attrName>style.visibility</p:attrName>
                                        </p:attrNameLst>
                                      </p:cBhvr>
                                      <p:to>
                                        <p:strVal val="visible"/>
                                      </p:to>
                                    </p:set>
                                  </p:childTnLst>
                                </p:cTn>
                              </p:par>
                            </p:childTnLst>
                          </p:cTn>
                        </p:par>
                        <p:par>
                          <p:cTn id="82" fill="hold">
                            <p:stCondLst>
                              <p:cond delay="6500"/>
                            </p:stCondLst>
                            <p:childTnLst>
                              <p:par>
                                <p:cTn id="83" presetID="1" presetClass="entr" presetSubtype="0" fill="hold" nodeType="afterEffect">
                                  <p:stCondLst>
                                    <p:cond delay="0"/>
                                  </p:stCondLst>
                                  <p:childTnLst>
                                    <p:set>
                                      <p:cBhvr>
                                        <p:cTn id="84" dur="1" fill="hold">
                                          <p:stCondLst>
                                            <p:cond delay="249"/>
                                          </p:stCondLst>
                                        </p:cTn>
                                        <p:tgtEl>
                                          <p:spTgt spid="71"/>
                                        </p:tgtEl>
                                        <p:attrNameLst>
                                          <p:attrName>style.visibility</p:attrName>
                                        </p:attrNameLst>
                                      </p:cBhvr>
                                      <p:to>
                                        <p:strVal val="visible"/>
                                      </p:to>
                                    </p:set>
                                  </p:childTnLst>
                                </p:cTn>
                              </p:par>
                            </p:childTnLst>
                          </p:cTn>
                        </p:par>
                        <p:par>
                          <p:cTn id="85" fill="hold">
                            <p:stCondLst>
                              <p:cond delay="6750"/>
                            </p:stCondLst>
                            <p:childTnLst>
                              <p:par>
                                <p:cTn id="86" presetID="1" presetClass="entr" presetSubtype="0" fill="hold" nodeType="afterEffect">
                                  <p:stCondLst>
                                    <p:cond delay="0"/>
                                  </p:stCondLst>
                                  <p:childTnLst>
                                    <p:set>
                                      <p:cBhvr>
                                        <p:cTn id="87" dur="1" fill="hold">
                                          <p:stCondLst>
                                            <p:cond delay="249"/>
                                          </p:stCondLst>
                                        </p:cTn>
                                        <p:tgtEl>
                                          <p:spTgt spid="72"/>
                                        </p:tgtEl>
                                        <p:attrNameLst>
                                          <p:attrName>style.visibility</p:attrName>
                                        </p:attrNameLst>
                                      </p:cBhvr>
                                      <p:to>
                                        <p:strVal val="visible"/>
                                      </p:to>
                                    </p:set>
                                  </p:childTnLst>
                                </p:cTn>
                              </p:par>
                            </p:childTnLst>
                          </p:cTn>
                        </p:par>
                        <p:par>
                          <p:cTn id="88" fill="hold">
                            <p:stCondLst>
                              <p:cond delay="7000"/>
                            </p:stCondLst>
                            <p:childTnLst>
                              <p:par>
                                <p:cTn id="89" presetID="1" presetClass="entr" presetSubtype="0" fill="hold" nodeType="afterEffect">
                                  <p:stCondLst>
                                    <p:cond delay="0"/>
                                  </p:stCondLst>
                                  <p:childTnLst>
                                    <p:set>
                                      <p:cBhvr>
                                        <p:cTn id="90" dur="1" fill="hold">
                                          <p:stCondLst>
                                            <p:cond delay="249"/>
                                          </p:stCondLst>
                                        </p:cTn>
                                        <p:tgtEl>
                                          <p:spTgt spid="73"/>
                                        </p:tgtEl>
                                        <p:attrNameLst>
                                          <p:attrName>style.visibility</p:attrName>
                                        </p:attrNameLst>
                                      </p:cBhvr>
                                      <p:to>
                                        <p:strVal val="visible"/>
                                      </p:to>
                                    </p:set>
                                  </p:childTnLst>
                                </p:cTn>
                              </p:par>
                            </p:childTnLst>
                          </p:cTn>
                        </p:par>
                        <p:par>
                          <p:cTn id="91" fill="hold">
                            <p:stCondLst>
                              <p:cond delay="7250"/>
                            </p:stCondLst>
                            <p:childTnLst>
                              <p:par>
                                <p:cTn id="92" presetID="1" presetClass="entr" presetSubtype="0" fill="hold" nodeType="afterEffect">
                                  <p:stCondLst>
                                    <p:cond delay="0"/>
                                  </p:stCondLst>
                                  <p:childTnLst>
                                    <p:set>
                                      <p:cBhvr>
                                        <p:cTn id="93" dur="1" fill="hold">
                                          <p:stCondLst>
                                            <p:cond delay="249"/>
                                          </p:stCondLst>
                                        </p:cTn>
                                        <p:tgtEl>
                                          <p:spTgt spid="74"/>
                                        </p:tgtEl>
                                        <p:attrNameLst>
                                          <p:attrName>style.visibility</p:attrName>
                                        </p:attrNameLst>
                                      </p:cBhvr>
                                      <p:to>
                                        <p:strVal val="visible"/>
                                      </p:to>
                                    </p:set>
                                  </p:childTnLst>
                                </p:cTn>
                              </p:par>
                            </p:childTnLst>
                          </p:cTn>
                        </p:par>
                        <p:par>
                          <p:cTn id="94" fill="hold">
                            <p:stCondLst>
                              <p:cond delay="7500"/>
                            </p:stCondLst>
                            <p:childTnLst>
                              <p:par>
                                <p:cTn id="95" presetID="1" presetClass="entr" presetSubtype="0" fill="hold" nodeType="afterEffect">
                                  <p:stCondLst>
                                    <p:cond delay="0"/>
                                  </p:stCondLst>
                                  <p:childTnLst>
                                    <p:set>
                                      <p:cBhvr>
                                        <p:cTn id="96" dur="1" fill="hold">
                                          <p:stCondLst>
                                            <p:cond delay="249"/>
                                          </p:stCondLst>
                                        </p:cTn>
                                        <p:tgtEl>
                                          <p:spTgt spid="78"/>
                                        </p:tgtEl>
                                        <p:attrNameLst>
                                          <p:attrName>style.visibility</p:attrName>
                                        </p:attrNameLst>
                                      </p:cBhvr>
                                      <p:to>
                                        <p:strVal val="visible"/>
                                      </p:to>
                                    </p:set>
                                  </p:childTnLst>
                                </p:cTn>
                              </p:par>
                            </p:childTnLst>
                          </p:cTn>
                        </p:par>
                        <p:par>
                          <p:cTn id="97" fill="hold">
                            <p:stCondLst>
                              <p:cond delay="7750"/>
                            </p:stCondLst>
                            <p:childTnLst>
                              <p:par>
                                <p:cTn id="98" presetID="1" presetClass="entr" presetSubtype="0" fill="hold" nodeType="afterEffect">
                                  <p:stCondLst>
                                    <p:cond delay="0"/>
                                  </p:stCondLst>
                                  <p:childTnLst>
                                    <p:set>
                                      <p:cBhvr>
                                        <p:cTn id="99" dur="1" fill="hold">
                                          <p:stCondLst>
                                            <p:cond delay="249"/>
                                          </p:stCondLst>
                                        </p:cTn>
                                        <p:tgtEl>
                                          <p:spTgt spid="81"/>
                                        </p:tgtEl>
                                        <p:attrNameLst>
                                          <p:attrName>style.visibility</p:attrName>
                                        </p:attrNameLst>
                                      </p:cBhvr>
                                      <p:to>
                                        <p:strVal val="visible"/>
                                      </p:to>
                                    </p:set>
                                  </p:childTnLst>
                                </p:cTn>
                              </p:par>
                            </p:childTnLst>
                          </p:cTn>
                        </p:par>
                        <p:par>
                          <p:cTn id="100" fill="hold">
                            <p:stCondLst>
                              <p:cond delay="8000"/>
                            </p:stCondLst>
                            <p:childTnLst>
                              <p:par>
                                <p:cTn id="101" presetID="1" presetClass="entr" presetSubtype="0" fill="hold" nodeType="afterEffect">
                                  <p:stCondLst>
                                    <p:cond delay="0"/>
                                  </p:stCondLst>
                                  <p:childTnLst>
                                    <p:set>
                                      <p:cBhvr>
                                        <p:cTn id="102" dur="1" fill="hold">
                                          <p:stCondLst>
                                            <p:cond delay="249"/>
                                          </p:stCondLst>
                                        </p:cTn>
                                        <p:tgtEl>
                                          <p:spTgt spid="82"/>
                                        </p:tgtEl>
                                        <p:attrNameLst>
                                          <p:attrName>style.visibility</p:attrName>
                                        </p:attrNameLst>
                                      </p:cBhvr>
                                      <p:to>
                                        <p:strVal val="visible"/>
                                      </p:to>
                                    </p:set>
                                  </p:childTnLst>
                                </p:cTn>
                              </p:par>
                            </p:childTnLst>
                          </p:cTn>
                        </p:par>
                        <p:par>
                          <p:cTn id="103" fill="hold">
                            <p:stCondLst>
                              <p:cond delay="8250"/>
                            </p:stCondLst>
                            <p:childTnLst>
                              <p:par>
                                <p:cTn id="104" presetID="1" presetClass="entr" presetSubtype="0" fill="hold" nodeType="afterEffect">
                                  <p:stCondLst>
                                    <p:cond delay="0"/>
                                  </p:stCondLst>
                                  <p:childTnLst>
                                    <p:set>
                                      <p:cBhvr>
                                        <p:cTn id="105" dur="1" fill="hold">
                                          <p:stCondLst>
                                            <p:cond delay="249"/>
                                          </p:stCondLst>
                                        </p:cTn>
                                        <p:tgtEl>
                                          <p:spTgt spid="83"/>
                                        </p:tgtEl>
                                        <p:attrNameLst>
                                          <p:attrName>style.visibility</p:attrName>
                                        </p:attrNameLst>
                                      </p:cBhvr>
                                      <p:to>
                                        <p:strVal val="visible"/>
                                      </p:to>
                                    </p:set>
                                  </p:childTnLst>
                                </p:cTn>
                              </p:par>
                            </p:childTnLst>
                          </p:cTn>
                        </p:par>
                        <p:par>
                          <p:cTn id="106" fill="hold">
                            <p:stCondLst>
                              <p:cond delay="8500"/>
                            </p:stCondLst>
                            <p:childTnLst>
                              <p:par>
                                <p:cTn id="107" presetID="1" presetClass="entr" presetSubtype="0" fill="hold" nodeType="afterEffect">
                                  <p:stCondLst>
                                    <p:cond delay="0"/>
                                  </p:stCondLst>
                                  <p:childTnLst>
                                    <p:set>
                                      <p:cBhvr>
                                        <p:cTn id="108" dur="1" fill="hold">
                                          <p:stCondLst>
                                            <p:cond delay="249"/>
                                          </p:stCondLst>
                                        </p:cTn>
                                        <p:tgtEl>
                                          <p:spTgt spid="84"/>
                                        </p:tgtEl>
                                        <p:attrNameLst>
                                          <p:attrName>style.visibility</p:attrName>
                                        </p:attrNameLst>
                                      </p:cBhvr>
                                      <p:to>
                                        <p:strVal val="visible"/>
                                      </p:to>
                                    </p:set>
                                  </p:childTnLst>
                                </p:cTn>
                              </p:par>
                            </p:childTnLst>
                          </p:cTn>
                        </p:par>
                        <p:par>
                          <p:cTn id="109" fill="hold">
                            <p:stCondLst>
                              <p:cond delay="8750"/>
                            </p:stCondLst>
                            <p:childTnLst>
                              <p:par>
                                <p:cTn id="110" presetID="1" presetClass="entr" presetSubtype="0" fill="hold" nodeType="afterEffect">
                                  <p:stCondLst>
                                    <p:cond delay="0"/>
                                  </p:stCondLst>
                                  <p:childTnLst>
                                    <p:set>
                                      <p:cBhvr>
                                        <p:cTn id="111" dur="1" fill="hold">
                                          <p:stCondLst>
                                            <p:cond delay="249"/>
                                          </p:stCondLst>
                                        </p:cTn>
                                        <p:tgtEl>
                                          <p:spTgt spid="85"/>
                                        </p:tgtEl>
                                        <p:attrNameLst>
                                          <p:attrName>style.visibility</p:attrName>
                                        </p:attrNameLst>
                                      </p:cBhvr>
                                      <p:to>
                                        <p:strVal val="visible"/>
                                      </p:to>
                                    </p:set>
                                  </p:childTnLst>
                                </p:cTn>
                              </p:par>
                            </p:childTnLst>
                          </p:cTn>
                        </p:par>
                        <p:par>
                          <p:cTn id="112" fill="hold">
                            <p:stCondLst>
                              <p:cond delay="9000"/>
                            </p:stCondLst>
                            <p:childTnLst>
                              <p:par>
                                <p:cTn id="113" presetID="1" presetClass="entr" presetSubtype="0" fill="hold" nodeType="afterEffect">
                                  <p:stCondLst>
                                    <p:cond delay="0"/>
                                  </p:stCondLst>
                                  <p:childTnLst>
                                    <p:set>
                                      <p:cBhvr>
                                        <p:cTn id="114" dur="1" fill="hold">
                                          <p:stCondLst>
                                            <p:cond delay="249"/>
                                          </p:stCondLst>
                                        </p:cTn>
                                        <p:tgtEl>
                                          <p:spTgt spid="86"/>
                                        </p:tgtEl>
                                        <p:attrNameLst>
                                          <p:attrName>style.visibility</p:attrName>
                                        </p:attrNameLst>
                                      </p:cBhvr>
                                      <p:to>
                                        <p:strVal val="visible"/>
                                      </p:to>
                                    </p:set>
                                  </p:childTnLst>
                                </p:cTn>
                              </p:par>
                            </p:childTnLst>
                          </p:cTn>
                        </p:par>
                        <p:par>
                          <p:cTn id="115" fill="hold">
                            <p:stCondLst>
                              <p:cond delay="9250"/>
                            </p:stCondLst>
                            <p:childTnLst>
                              <p:par>
                                <p:cTn id="116" presetID="1" presetClass="entr" presetSubtype="0" fill="hold" nodeType="afterEffect">
                                  <p:stCondLst>
                                    <p:cond delay="0"/>
                                  </p:stCondLst>
                                  <p:childTnLst>
                                    <p:set>
                                      <p:cBhvr>
                                        <p:cTn id="117" dur="1" fill="hold">
                                          <p:stCondLst>
                                            <p:cond delay="249"/>
                                          </p:stCondLst>
                                        </p:cTn>
                                        <p:tgtEl>
                                          <p:spTgt spid="87"/>
                                        </p:tgtEl>
                                        <p:attrNameLst>
                                          <p:attrName>style.visibility</p:attrName>
                                        </p:attrNameLst>
                                      </p:cBhvr>
                                      <p:to>
                                        <p:strVal val="visible"/>
                                      </p:to>
                                    </p:set>
                                  </p:childTnLst>
                                </p:cTn>
                              </p:par>
                            </p:childTnLst>
                          </p:cTn>
                        </p:par>
                        <p:par>
                          <p:cTn id="118" fill="hold">
                            <p:stCondLst>
                              <p:cond delay="9500"/>
                            </p:stCondLst>
                            <p:childTnLst>
                              <p:par>
                                <p:cTn id="119" presetID="1" presetClass="entr" presetSubtype="0" fill="hold" nodeType="afterEffect">
                                  <p:stCondLst>
                                    <p:cond delay="0"/>
                                  </p:stCondLst>
                                  <p:childTnLst>
                                    <p:set>
                                      <p:cBhvr>
                                        <p:cTn id="120" dur="1" fill="hold">
                                          <p:stCondLst>
                                            <p:cond delay="249"/>
                                          </p:stCondLst>
                                        </p:cTn>
                                        <p:tgtEl>
                                          <p:spTgt spid="88"/>
                                        </p:tgtEl>
                                        <p:attrNameLst>
                                          <p:attrName>style.visibility</p:attrName>
                                        </p:attrNameLst>
                                      </p:cBhvr>
                                      <p:to>
                                        <p:strVal val="visible"/>
                                      </p:to>
                                    </p:set>
                                  </p:childTnLst>
                                </p:cTn>
                              </p:par>
                            </p:childTnLst>
                          </p:cTn>
                        </p:par>
                        <p:par>
                          <p:cTn id="121" fill="hold">
                            <p:stCondLst>
                              <p:cond delay="9750"/>
                            </p:stCondLst>
                            <p:childTnLst>
                              <p:par>
                                <p:cTn id="122" presetID="1" presetClass="entr" presetSubtype="0" fill="hold" nodeType="afterEffect">
                                  <p:stCondLst>
                                    <p:cond delay="0"/>
                                  </p:stCondLst>
                                  <p:childTnLst>
                                    <p:set>
                                      <p:cBhvr>
                                        <p:cTn id="123" dur="1" fill="hold">
                                          <p:stCondLst>
                                            <p:cond delay="249"/>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9" name="Encre 48">
                <a:extLst>
                  <a:ext uri="{FF2B5EF4-FFF2-40B4-BE49-F238E27FC236}">
                    <a16:creationId xmlns:a16="http://schemas.microsoft.com/office/drawing/2014/main" id="{A229222D-1021-4D30-9D45-CC668B9BE9F6}"/>
                  </a:ext>
                </a:extLst>
              </p14:cNvPr>
              <p14:cNvContentPartPr/>
              <p14:nvPr/>
            </p14:nvContentPartPr>
            <p14:xfrm>
              <a:off x="6412760" y="1540858"/>
              <a:ext cx="2016360" cy="1570680"/>
            </p14:xfrm>
          </p:contentPart>
        </mc:Choice>
        <mc:Fallback xmlns="">
          <p:pic>
            <p:nvPicPr>
              <p:cNvPr id="49" name="Encre 48">
                <a:extLst>
                  <a:ext uri="{FF2B5EF4-FFF2-40B4-BE49-F238E27FC236}">
                    <a16:creationId xmlns:a16="http://schemas.microsoft.com/office/drawing/2014/main" id="{A229222D-1021-4D30-9D45-CC668B9BE9F6}"/>
                  </a:ext>
                </a:extLst>
              </p:cNvPr>
              <p:cNvPicPr/>
              <p:nvPr/>
            </p:nvPicPr>
            <p:blipFill>
              <a:blip r:embed="rId3"/>
              <a:stretch>
                <a:fillRect/>
              </a:stretch>
            </p:blipFill>
            <p:spPr>
              <a:xfrm>
                <a:off x="6403760" y="1531858"/>
                <a:ext cx="2034000" cy="1588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0" name="Encre 49">
                <a:extLst>
                  <a:ext uri="{FF2B5EF4-FFF2-40B4-BE49-F238E27FC236}">
                    <a16:creationId xmlns:a16="http://schemas.microsoft.com/office/drawing/2014/main" id="{F5AE8902-3DEF-4C75-9C84-163A502BAB97}"/>
                  </a:ext>
                </a:extLst>
              </p14:cNvPr>
              <p14:cNvContentPartPr/>
              <p14:nvPr/>
            </p14:nvContentPartPr>
            <p14:xfrm>
              <a:off x="645600" y="1374846"/>
              <a:ext cx="2016360" cy="1570680"/>
            </p14:xfrm>
          </p:contentPart>
        </mc:Choice>
        <mc:Fallback xmlns="">
          <p:pic>
            <p:nvPicPr>
              <p:cNvPr id="50" name="Encre 49">
                <a:extLst>
                  <a:ext uri="{FF2B5EF4-FFF2-40B4-BE49-F238E27FC236}">
                    <a16:creationId xmlns:a16="http://schemas.microsoft.com/office/drawing/2014/main" id="{F5AE8902-3DEF-4C75-9C84-163A502BAB97}"/>
                  </a:ext>
                </a:extLst>
              </p:cNvPr>
              <p:cNvPicPr/>
              <p:nvPr/>
            </p:nvPicPr>
            <p:blipFill>
              <a:blip r:embed="rId3"/>
              <a:stretch>
                <a:fillRect/>
              </a:stretch>
            </p:blipFill>
            <p:spPr>
              <a:xfrm>
                <a:off x="636600" y="1365846"/>
                <a:ext cx="2034000" cy="1588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1" name="Encre 50">
                <a:extLst>
                  <a:ext uri="{FF2B5EF4-FFF2-40B4-BE49-F238E27FC236}">
                    <a16:creationId xmlns:a16="http://schemas.microsoft.com/office/drawing/2014/main" id="{F623737E-62AA-494F-BE2B-8FD219D20152}"/>
                  </a:ext>
                </a:extLst>
              </p14:cNvPr>
              <p14:cNvContentPartPr/>
              <p14:nvPr/>
            </p14:nvContentPartPr>
            <p14:xfrm>
              <a:off x="408000" y="1797660"/>
              <a:ext cx="201600" cy="608040"/>
            </p14:xfrm>
          </p:contentPart>
        </mc:Choice>
        <mc:Fallback xmlns="">
          <p:pic>
            <p:nvPicPr>
              <p:cNvPr id="51" name="Encre 50">
                <a:extLst>
                  <a:ext uri="{FF2B5EF4-FFF2-40B4-BE49-F238E27FC236}">
                    <a16:creationId xmlns:a16="http://schemas.microsoft.com/office/drawing/2014/main" id="{F623737E-62AA-494F-BE2B-8FD219D20152}"/>
                  </a:ext>
                </a:extLst>
              </p:cNvPr>
              <p:cNvPicPr/>
              <p:nvPr/>
            </p:nvPicPr>
            <p:blipFill>
              <a:blip r:embed="rId6"/>
              <a:stretch>
                <a:fillRect/>
              </a:stretch>
            </p:blipFill>
            <p:spPr>
              <a:xfrm>
                <a:off x="399000" y="1788660"/>
                <a:ext cx="21924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Encre 51">
                <a:extLst>
                  <a:ext uri="{FF2B5EF4-FFF2-40B4-BE49-F238E27FC236}">
                    <a16:creationId xmlns:a16="http://schemas.microsoft.com/office/drawing/2014/main" id="{6242D64D-FE40-4F98-881E-E83CA56D0CEE}"/>
                  </a:ext>
                </a:extLst>
              </p14:cNvPr>
              <p14:cNvContentPartPr/>
              <p14:nvPr/>
            </p14:nvContentPartPr>
            <p14:xfrm>
              <a:off x="1331640" y="3171780"/>
              <a:ext cx="187560" cy="158760"/>
            </p14:xfrm>
          </p:contentPart>
        </mc:Choice>
        <mc:Fallback xmlns="">
          <p:pic>
            <p:nvPicPr>
              <p:cNvPr id="52" name="Encre 51">
                <a:extLst>
                  <a:ext uri="{FF2B5EF4-FFF2-40B4-BE49-F238E27FC236}">
                    <a16:creationId xmlns:a16="http://schemas.microsoft.com/office/drawing/2014/main" id="{6242D64D-FE40-4F98-881E-E83CA56D0CEE}"/>
                  </a:ext>
                </a:extLst>
              </p:cNvPr>
              <p:cNvPicPr/>
              <p:nvPr/>
            </p:nvPicPr>
            <p:blipFill>
              <a:blip r:embed="rId8"/>
              <a:stretch>
                <a:fillRect/>
              </a:stretch>
            </p:blipFill>
            <p:spPr>
              <a:xfrm>
                <a:off x="1322640" y="3162780"/>
                <a:ext cx="2052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4" name="Encre 53">
                <a:extLst>
                  <a:ext uri="{FF2B5EF4-FFF2-40B4-BE49-F238E27FC236}">
                    <a16:creationId xmlns:a16="http://schemas.microsoft.com/office/drawing/2014/main" id="{3DC6E99E-C4A0-4D7E-B30B-A383AF601336}"/>
                  </a:ext>
                </a:extLst>
              </p14:cNvPr>
              <p14:cNvContentPartPr/>
              <p14:nvPr/>
            </p14:nvContentPartPr>
            <p14:xfrm>
              <a:off x="990944" y="2283718"/>
              <a:ext cx="1389960" cy="42480"/>
            </p14:xfrm>
          </p:contentPart>
        </mc:Choice>
        <mc:Fallback xmlns="">
          <p:pic>
            <p:nvPicPr>
              <p:cNvPr id="54" name="Encre 53">
                <a:extLst>
                  <a:ext uri="{FF2B5EF4-FFF2-40B4-BE49-F238E27FC236}">
                    <a16:creationId xmlns:a16="http://schemas.microsoft.com/office/drawing/2014/main" id="{3DC6E99E-C4A0-4D7E-B30B-A383AF601336}"/>
                  </a:ext>
                </a:extLst>
              </p:cNvPr>
              <p:cNvPicPr/>
              <p:nvPr/>
            </p:nvPicPr>
            <p:blipFill>
              <a:blip r:embed="rId10"/>
              <a:stretch>
                <a:fillRect/>
              </a:stretch>
            </p:blipFill>
            <p:spPr>
              <a:xfrm>
                <a:off x="981944" y="2274718"/>
                <a:ext cx="1407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6" name="Encre 55">
                <a:extLst>
                  <a:ext uri="{FF2B5EF4-FFF2-40B4-BE49-F238E27FC236}">
                    <a16:creationId xmlns:a16="http://schemas.microsoft.com/office/drawing/2014/main" id="{FE4A6071-EC15-41F7-A380-8C3C898C174C}"/>
                  </a:ext>
                </a:extLst>
              </p14:cNvPr>
              <p14:cNvContentPartPr/>
              <p14:nvPr/>
            </p14:nvContentPartPr>
            <p14:xfrm>
              <a:off x="3518248" y="1595520"/>
              <a:ext cx="2016360" cy="1570680"/>
            </p14:xfrm>
          </p:contentPart>
        </mc:Choice>
        <mc:Fallback xmlns="">
          <p:pic>
            <p:nvPicPr>
              <p:cNvPr id="56" name="Encre 55">
                <a:extLst>
                  <a:ext uri="{FF2B5EF4-FFF2-40B4-BE49-F238E27FC236}">
                    <a16:creationId xmlns:a16="http://schemas.microsoft.com/office/drawing/2014/main" id="{FE4A6071-EC15-41F7-A380-8C3C898C174C}"/>
                  </a:ext>
                </a:extLst>
              </p:cNvPr>
              <p:cNvPicPr/>
              <p:nvPr/>
            </p:nvPicPr>
            <p:blipFill>
              <a:blip r:embed="rId12"/>
              <a:stretch>
                <a:fillRect/>
              </a:stretch>
            </p:blipFill>
            <p:spPr>
              <a:xfrm>
                <a:off x="3509248" y="1586520"/>
                <a:ext cx="2034000" cy="1588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7" name="Encre 56">
                <a:extLst>
                  <a:ext uri="{FF2B5EF4-FFF2-40B4-BE49-F238E27FC236}">
                    <a16:creationId xmlns:a16="http://schemas.microsoft.com/office/drawing/2014/main" id="{B25FD864-CCF6-4E32-8248-2B6A339BD4E8}"/>
                  </a:ext>
                </a:extLst>
              </p14:cNvPr>
              <p14:cNvContentPartPr/>
              <p14:nvPr/>
            </p14:nvContentPartPr>
            <p14:xfrm>
              <a:off x="6732240" y="1589702"/>
              <a:ext cx="1181160" cy="972360"/>
            </p14:xfrm>
          </p:contentPart>
        </mc:Choice>
        <mc:Fallback xmlns="">
          <p:pic>
            <p:nvPicPr>
              <p:cNvPr id="57" name="Encre 56">
                <a:extLst>
                  <a:ext uri="{FF2B5EF4-FFF2-40B4-BE49-F238E27FC236}">
                    <a16:creationId xmlns:a16="http://schemas.microsoft.com/office/drawing/2014/main" id="{B25FD864-CCF6-4E32-8248-2B6A339BD4E8}"/>
                  </a:ext>
                </a:extLst>
              </p:cNvPr>
              <p:cNvPicPr/>
              <p:nvPr/>
            </p:nvPicPr>
            <p:blipFill>
              <a:blip r:embed="rId14"/>
              <a:stretch>
                <a:fillRect/>
              </a:stretch>
            </p:blipFill>
            <p:spPr>
              <a:xfrm>
                <a:off x="6723240" y="1580702"/>
                <a:ext cx="1198800" cy="99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7" name="Encre 86">
                <a:extLst>
                  <a:ext uri="{FF2B5EF4-FFF2-40B4-BE49-F238E27FC236}">
                    <a16:creationId xmlns:a16="http://schemas.microsoft.com/office/drawing/2014/main" id="{1AE31453-D5EE-45B2-9200-514D483FC28F}"/>
                  </a:ext>
                </a:extLst>
              </p14:cNvPr>
              <p14:cNvContentPartPr/>
              <p14:nvPr/>
            </p14:nvContentPartPr>
            <p14:xfrm>
              <a:off x="976392" y="3452397"/>
              <a:ext cx="2333880" cy="1289880"/>
            </p14:xfrm>
          </p:contentPart>
        </mc:Choice>
        <mc:Fallback xmlns="">
          <p:pic>
            <p:nvPicPr>
              <p:cNvPr id="87" name="Encre 86">
                <a:extLst>
                  <a:ext uri="{FF2B5EF4-FFF2-40B4-BE49-F238E27FC236}">
                    <a16:creationId xmlns:a16="http://schemas.microsoft.com/office/drawing/2014/main" id="{1AE31453-D5EE-45B2-9200-514D483FC28F}"/>
                  </a:ext>
                </a:extLst>
              </p:cNvPr>
              <p:cNvPicPr/>
              <p:nvPr/>
            </p:nvPicPr>
            <p:blipFill>
              <a:blip r:embed="rId16"/>
              <a:stretch>
                <a:fillRect/>
              </a:stretch>
            </p:blipFill>
            <p:spPr>
              <a:xfrm>
                <a:off x="967392" y="3443397"/>
                <a:ext cx="2351520" cy="1307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9" name="Encre 98">
                <a:extLst>
                  <a:ext uri="{FF2B5EF4-FFF2-40B4-BE49-F238E27FC236}">
                    <a16:creationId xmlns:a16="http://schemas.microsoft.com/office/drawing/2014/main" id="{33436F95-0DC2-49D7-9816-1F37BC17A3C6}"/>
                  </a:ext>
                </a:extLst>
              </p14:cNvPr>
              <p14:cNvContentPartPr/>
              <p14:nvPr/>
            </p14:nvContentPartPr>
            <p14:xfrm>
              <a:off x="5534608" y="324930"/>
              <a:ext cx="692640" cy="592200"/>
            </p14:xfrm>
          </p:contentPart>
        </mc:Choice>
        <mc:Fallback xmlns="">
          <p:pic>
            <p:nvPicPr>
              <p:cNvPr id="99" name="Encre 98">
                <a:extLst>
                  <a:ext uri="{FF2B5EF4-FFF2-40B4-BE49-F238E27FC236}">
                    <a16:creationId xmlns:a16="http://schemas.microsoft.com/office/drawing/2014/main" id="{33436F95-0DC2-49D7-9816-1F37BC17A3C6}"/>
                  </a:ext>
                </a:extLst>
              </p:cNvPr>
              <p:cNvPicPr/>
              <p:nvPr/>
            </p:nvPicPr>
            <p:blipFill>
              <a:blip r:embed="rId18"/>
              <a:stretch>
                <a:fillRect/>
              </a:stretch>
            </p:blipFill>
            <p:spPr>
              <a:xfrm>
                <a:off x="5525608" y="315930"/>
                <a:ext cx="710280" cy="609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3" name="Encre 102">
                <a:extLst>
                  <a:ext uri="{FF2B5EF4-FFF2-40B4-BE49-F238E27FC236}">
                    <a16:creationId xmlns:a16="http://schemas.microsoft.com/office/drawing/2014/main" id="{25AB0F40-F24E-461E-93D3-CCE54021D361}"/>
                  </a:ext>
                </a:extLst>
              </p14:cNvPr>
              <p14:cNvContentPartPr/>
              <p14:nvPr/>
            </p14:nvContentPartPr>
            <p14:xfrm>
              <a:off x="862560" y="170280"/>
              <a:ext cx="2938680" cy="848160"/>
            </p14:xfrm>
          </p:contentPart>
        </mc:Choice>
        <mc:Fallback xmlns="">
          <p:pic>
            <p:nvPicPr>
              <p:cNvPr id="103" name="Encre 102">
                <a:extLst>
                  <a:ext uri="{FF2B5EF4-FFF2-40B4-BE49-F238E27FC236}">
                    <a16:creationId xmlns:a16="http://schemas.microsoft.com/office/drawing/2014/main" id="{25AB0F40-F24E-461E-93D3-CCE54021D361}"/>
                  </a:ext>
                </a:extLst>
              </p:cNvPr>
              <p:cNvPicPr/>
              <p:nvPr/>
            </p:nvPicPr>
            <p:blipFill>
              <a:blip r:embed="rId20"/>
              <a:stretch>
                <a:fillRect/>
              </a:stretch>
            </p:blipFill>
            <p:spPr>
              <a:xfrm>
                <a:off x="853200" y="160920"/>
                <a:ext cx="2957400" cy="866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7" name="Encre 106">
                <a:extLst>
                  <a:ext uri="{FF2B5EF4-FFF2-40B4-BE49-F238E27FC236}">
                    <a16:creationId xmlns:a16="http://schemas.microsoft.com/office/drawing/2014/main" id="{10F06861-CF0F-4F12-BD4A-C7DD112978DA}"/>
                  </a:ext>
                </a:extLst>
              </p14:cNvPr>
              <p14:cNvContentPartPr/>
              <p14:nvPr/>
            </p14:nvContentPartPr>
            <p14:xfrm>
              <a:off x="6733680" y="374400"/>
              <a:ext cx="662520" cy="581040"/>
            </p14:xfrm>
          </p:contentPart>
        </mc:Choice>
        <mc:Fallback xmlns="">
          <p:pic>
            <p:nvPicPr>
              <p:cNvPr id="107" name="Encre 106">
                <a:extLst>
                  <a:ext uri="{FF2B5EF4-FFF2-40B4-BE49-F238E27FC236}">
                    <a16:creationId xmlns:a16="http://schemas.microsoft.com/office/drawing/2014/main" id="{10F06861-CF0F-4F12-BD4A-C7DD112978DA}"/>
                  </a:ext>
                </a:extLst>
              </p:cNvPr>
              <p:cNvPicPr/>
              <p:nvPr/>
            </p:nvPicPr>
            <p:blipFill>
              <a:blip r:embed="rId22"/>
              <a:stretch>
                <a:fillRect/>
              </a:stretch>
            </p:blipFill>
            <p:spPr>
              <a:xfrm>
                <a:off x="6724678" y="365400"/>
                <a:ext cx="680163" cy="598680"/>
              </a:xfrm>
              <a:prstGeom prst="rect">
                <a:avLst/>
              </a:prstGeom>
            </p:spPr>
          </p:pic>
        </mc:Fallback>
      </mc:AlternateContent>
      <p:sp>
        <p:nvSpPr>
          <p:cNvPr id="108" name="Rectangle 107">
            <a:extLst>
              <a:ext uri="{FF2B5EF4-FFF2-40B4-BE49-F238E27FC236}">
                <a16:creationId xmlns:a16="http://schemas.microsoft.com/office/drawing/2014/main" id="{7311830D-6A92-432B-82DF-1B415D70DE82}"/>
              </a:ext>
            </a:extLst>
          </p:cNvPr>
          <p:cNvSpPr/>
          <p:nvPr/>
        </p:nvSpPr>
        <p:spPr>
          <a:xfrm>
            <a:off x="5072337" y="3912671"/>
            <a:ext cx="3095271" cy="646331"/>
          </a:xfrm>
          <a:prstGeom prst="rect">
            <a:avLst/>
          </a:prstGeom>
        </p:spPr>
        <p:txBody>
          <a:bodyPr wrap="none">
            <a:spAutoFit/>
          </a:bodyPr>
          <a:lstStyle/>
          <a:p>
            <a:r>
              <a:rPr lang="fr-FR" dirty="0"/>
              <a:t>Chose 		</a:t>
            </a:r>
            <a:r>
              <a:rPr lang="fr-FR" dirty="0" err="1"/>
              <a:t>so</a:t>
            </a:r>
            <a:r>
              <a:rPr lang="fr-FR" dirty="0"/>
              <a:t> </a:t>
            </a:r>
            <a:r>
              <a:rPr lang="fr-FR" dirty="0" err="1"/>
              <a:t>that</a:t>
            </a:r>
            <a:endParaRPr lang="fr-FR" dirty="0"/>
          </a:p>
          <a:p>
            <a:r>
              <a:rPr lang="fr-FR" dirty="0" err="1"/>
              <a:t>is</a:t>
            </a:r>
            <a:r>
              <a:rPr lang="fr-FR" dirty="0"/>
              <a:t> close to y for training </a:t>
            </a:r>
            <a:r>
              <a:rPr lang="fr-FR" dirty="0" err="1"/>
              <a:t>dataset</a:t>
            </a:r>
            <a:endParaRPr lang="fr-FR" dirty="0"/>
          </a:p>
        </p:txBody>
      </p:sp>
      <mc:AlternateContent xmlns:mc="http://schemas.openxmlformats.org/markup-compatibility/2006" xmlns:p14="http://schemas.microsoft.com/office/powerpoint/2010/main">
        <mc:Choice Requires="p14">
          <p:contentPart p14:bwMode="auto" r:id="rId23">
            <p14:nvContentPartPr>
              <p14:cNvPr id="109" name="Encre 108">
                <a:extLst>
                  <a:ext uri="{FF2B5EF4-FFF2-40B4-BE49-F238E27FC236}">
                    <a16:creationId xmlns:a16="http://schemas.microsoft.com/office/drawing/2014/main" id="{5F581C5A-5B0E-40CC-B2B6-EA404220C710}"/>
                  </a:ext>
                </a:extLst>
              </p14:cNvPr>
              <p14:cNvContentPartPr/>
              <p14:nvPr/>
            </p14:nvContentPartPr>
            <p14:xfrm>
              <a:off x="5883454" y="3912671"/>
              <a:ext cx="343794" cy="293940"/>
            </p14:xfrm>
          </p:contentPart>
        </mc:Choice>
        <mc:Fallback xmlns="">
          <p:pic>
            <p:nvPicPr>
              <p:cNvPr id="109" name="Encre 108">
                <a:extLst>
                  <a:ext uri="{FF2B5EF4-FFF2-40B4-BE49-F238E27FC236}">
                    <a16:creationId xmlns:a16="http://schemas.microsoft.com/office/drawing/2014/main" id="{5F581C5A-5B0E-40CC-B2B6-EA404220C710}"/>
                  </a:ext>
                </a:extLst>
              </p:cNvPr>
              <p:cNvPicPr/>
              <p:nvPr/>
            </p:nvPicPr>
            <p:blipFill>
              <a:blip r:embed="rId35"/>
              <a:stretch>
                <a:fillRect/>
              </a:stretch>
            </p:blipFill>
            <p:spPr>
              <a:xfrm>
                <a:off x="5874464" y="3903677"/>
                <a:ext cx="361415" cy="31156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0" name="Encre 109">
                <a:extLst>
                  <a:ext uri="{FF2B5EF4-FFF2-40B4-BE49-F238E27FC236}">
                    <a16:creationId xmlns:a16="http://schemas.microsoft.com/office/drawing/2014/main" id="{0092E9E4-B876-4B48-905C-938FF68FF720}"/>
                  </a:ext>
                </a:extLst>
              </p14:cNvPr>
              <p14:cNvContentPartPr/>
              <p14:nvPr/>
            </p14:nvContentPartPr>
            <p14:xfrm>
              <a:off x="6567818" y="3918210"/>
              <a:ext cx="328844" cy="288401"/>
            </p14:xfrm>
          </p:contentPart>
        </mc:Choice>
        <mc:Fallback xmlns="">
          <p:pic>
            <p:nvPicPr>
              <p:cNvPr id="110" name="Encre 109">
                <a:extLst>
                  <a:ext uri="{FF2B5EF4-FFF2-40B4-BE49-F238E27FC236}">
                    <a16:creationId xmlns:a16="http://schemas.microsoft.com/office/drawing/2014/main" id="{0092E9E4-B876-4B48-905C-938FF68FF720}"/>
                  </a:ext>
                </a:extLst>
              </p:cNvPr>
              <p:cNvPicPr/>
              <p:nvPr/>
            </p:nvPicPr>
            <p:blipFill>
              <a:blip r:embed="rId37"/>
              <a:stretch>
                <a:fillRect/>
              </a:stretch>
            </p:blipFill>
            <p:spPr>
              <a:xfrm>
                <a:off x="6558823" y="3909220"/>
                <a:ext cx="346473" cy="30602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9" name="Encre 118">
                <a:extLst>
                  <a:ext uri="{FF2B5EF4-FFF2-40B4-BE49-F238E27FC236}">
                    <a16:creationId xmlns:a16="http://schemas.microsoft.com/office/drawing/2014/main" id="{B9AD4B10-4D0E-4810-A595-962B65D56335}"/>
                  </a:ext>
                </a:extLst>
              </p14:cNvPr>
              <p14:cNvContentPartPr/>
              <p14:nvPr/>
            </p14:nvContentPartPr>
            <p14:xfrm>
              <a:off x="4371120" y="4196520"/>
              <a:ext cx="583560" cy="455040"/>
            </p14:xfrm>
          </p:contentPart>
        </mc:Choice>
        <mc:Fallback xmlns="">
          <p:pic>
            <p:nvPicPr>
              <p:cNvPr id="119" name="Encre 118">
                <a:extLst>
                  <a:ext uri="{FF2B5EF4-FFF2-40B4-BE49-F238E27FC236}">
                    <a16:creationId xmlns:a16="http://schemas.microsoft.com/office/drawing/2014/main" id="{B9AD4B10-4D0E-4810-A595-962B65D56335}"/>
                  </a:ext>
                </a:extLst>
              </p:cNvPr>
              <p:cNvPicPr/>
              <p:nvPr/>
            </p:nvPicPr>
            <p:blipFill>
              <a:blip r:embed="rId39"/>
              <a:stretch>
                <a:fillRect/>
              </a:stretch>
            </p:blipFill>
            <p:spPr>
              <a:xfrm>
                <a:off x="4362120" y="4187520"/>
                <a:ext cx="60120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0" name="Encre 119">
                <a:extLst>
                  <a:ext uri="{FF2B5EF4-FFF2-40B4-BE49-F238E27FC236}">
                    <a16:creationId xmlns:a16="http://schemas.microsoft.com/office/drawing/2014/main" id="{746C0A8A-7D1E-43A5-87F1-0EC4087D43CE}"/>
                  </a:ext>
                </a:extLst>
              </p14:cNvPr>
              <p14:cNvContentPartPr/>
              <p14:nvPr/>
            </p14:nvContentPartPr>
            <p14:xfrm>
              <a:off x="4528800" y="4723200"/>
              <a:ext cx="446760" cy="21960"/>
            </p14:xfrm>
          </p:contentPart>
        </mc:Choice>
        <mc:Fallback xmlns="">
          <p:pic>
            <p:nvPicPr>
              <p:cNvPr id="120" name="Encre 119">
                <a:extLst>
                  <a:ext uri="{FF2B5EF4-FFF2-40B4-BE49-F238E27FC236}">
                    <a16:creationId xmlns:a16="http://schemas.microsoft.com/office/drawing/2014/main" id="{746C0A8A-7D1E-43A5-87F1-0EC4087D43CE}"/>
                  </a:ext>
                </a:extLst>
              </p:cNvPr>
              <p:cNvPicPr/>
              <p:nvPr/>
            </p:nvPicPr>
            <p:blipFill>
              <a:blip r:embed="rId41"/>
              <a:stretch>
                <a:fillRect/>
              </a:stretch>
            </p:blipFill>
            <p:spPr>
              <a:xfrm>
                <a:off x="4519800" y="4714200"/>
                <a:ext cx="46440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 name="Encre 1">
                <a:extLst>
                  <a:ext uri="{FF2B5EF4-FFF2-40B4-BE49-F238E27FC236}">
                    <a16:creationId xmlns:a16="http://schemas.microsoft.com/office/drawing/2014/main" id="{3562232C-450A-4CB7-8FD4-C03E4FC4A834}"/>
                  </a:ext>
                </a:extLst>
              </p14:cNvPr>
              <p14:cNvContentPartPr/>
              <p14:nvPr/>
            </p14:nvContentPartPr>
            <p14:xfrm>
              <a:off x="619200" y="514440"/>
              <a:ext cx="7872840" cy="4677120"/>
            </p14:xfrm>
          </p:contentPart>
        </mc:Choice>
        <mc:Fallback>
          <p:pic>
            <p:nvPicPr>
              <p:cNvPr id="2" name="Encre 1">
                <a:extLst>
                  <a:ext uri="{FF2B5EF4-FFF2-40B4-BE49-F238E27FC236}">
                    <a16:creationId xmlns:a16="http://schemas.microsoft.com/office/drawing/2014/main" id="{3562232C-450A-4CB7-8FD4-C03E4FC4A834}"/>
                  </a:ext>
                </a:extLst>
              </p:cNvPr>
              <p:cNvPicPr/>
              <p:nvPr/>
            </p:nvPicPr>
            <p:blipFill>
              <a:blip r:embed="rId43"/>
              <a:stretch>
                <a:fillRect/>
              </a:stretch>
            </p:blipFill>
            <p:spPr>
              <a:xfrm>
                <a:off x="609840" y="505080"/>
                <a:ext cx="7891560" cy="4695840"/>
              </a:xfrm>
              <a:prstGeom prst="rect">
                <a:avLst/>
              </a:prstGeom>
            </p:spPr>
          </p:pic>
        </mc:Fallback>
      </mc:AlternateContent>
    </p:spTree>
    <p:extLst>
      <p:ext uri="{BB962C8B-B14F-4D97-AF65-F5344CB8AC3E}">
        <p14:creationId xmlns:p14="http://schemas.microsoft.com/office/powerpoint/2010/main" val="9825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CB1241B-81DB-4ED2-8D36-BEBC2876A23E}"/>
              </a:ext>
            </a:extLst>
          </p:cNvPr>
          <p:cNvSpPr>
            <a:spLocks noGrp="1"/>
          </p:cNvSpPr>
          <p:nvPr>
            <p:ph type="title"/>
          </p:nvPr>
        </p:nvSpPr>
        <p:spPr/>
        <p:txBody>
          <a:bodyPr/>
          <a:lstStyle/>
          <a:p>
            <a:r>
              <a:rPr lang="fr-FR" dirty="0"/>
              <a:t>Exemple </a:t>
            </a:r>
          </a:p>
        </p:txBody>
      </p:sp>
      <p:graphicFrame>
        <p:nvGraphicFramePr>
          <p:cNvPr id="7" name="Espace réservé du contenu 6">
            <a:extLst>
              <a:ext uri="{FF2B5EF4-FFF2-40B4-BE49-F238E27FC236}">
                <a16:creationId xmlns:a16="http://schemas.microsoft.com/office/drawing/2014/main" id="{FD1706D7-D9A0-4C9C-91E4-2DBB5F90CAA3}"/>
              </a:ext>
            </a:extLst>
          </p:cNvPr>
          <p:cNvGraphicFramePr>
            <a:graphicFrameLocks noGrp="1"/>
          </p:cNvGraphicFramePr>
          <p:nvPr>
            <p:ph sz="quarter" idx="13"/>
          </p:nvPr>
        </p:nvGraphicFramePr>
        <p:xfrm>
          <a:off x="251520" y="1352551"/>
          <a:ext cx="1802160" cy="2240280"/>
        </p:xfrm>
        <a:graphic>
          <a:graphicData uri="http://schemas.openxmlformats.org/drawingml/2006/table">
            <a:tbl>
              <a:tblPr firstRow="1" bandRow="1">
                <a:tableStyleId>{5C22544A-7EE6-4342-B048-85BDC9FD1C3A}</a:tableStyleId>
              </a:tblPr>
              <a:tblGrid>
                <a:gridCol w="901080">
                  <a:extLst>
                    <a:ext uri="{9D8B030D-6E8A-4147-A177-3AD203B41FA5}">
                      <a16:colId xmlns:a16="http://schemas.microsoft.com/office/drawing/2014/main" val="1151535049"/>
                    </a:ext>
                  </a:extLst>
                </a:gridCol>
                <a:gridCol w="901080">
                  <a:extLst>
                    <a:ext uri="{9D8B030D-6E8A-4147-A177-3AD203B41FA5}">
                      <a16:colId xmlns:a16="http://schemas.microsoft.com/office/drawing/2014/main" val="3133122136"/>
                    </a:ext>
                  </a:extLst>
                </a:gridCol>
              </a:tblGrid>
              <a:tr h="242410">
                <a:tc>
                  <a:txBody>
                    <a:bodyPr/>
                    <a:lstStyle/>
                    <a:p>
                      <a:r>
                        <a:rPr lang="fr-FR" sz="1100" dirty="0"/>
                        <a:t>X (nb </a:t>
                      </a:r>
                      <a:r>
                        <a:rPr lang="fr-FR" sz="1100" dirty="0" err="1"/>
                        <a:t>hours</a:t>
                      </a:r>
                      <a:r>
                        <a:rPr lang="fr-FR" sz="1100" dirty="0"/>
                        <a:t>)</a:t>
                      </a:r>
                    </a:p>
                  </a:txBody>
                  <a:tcPr/>
                </a:tc>
                <a:tc>
                  <a:txBody>
                    <a:bodyPr/>
                    <a:lstStyle/>
                    <a:p>
                      <a:r>
                        <a:rPr lang="fr-FR" sz="1100" dirty="0"/>
                        <a:t>Y (note)</a:t>
                      </a:r>
                    </a:p>
                  </a:txBody>
                  <a:tcPr/>
                </a:tc>
                <a:extLst>
                  <a:ext uri="{0D108BD9-81ED-4DB2-BD59-A6C34878D82A}">
                    <a16:rowId xmlns:a16="http://schemas.microsoft.com/office/drawing/2014/main" val="2939067002"/>
                  </a:ext>
                </a:extLst>
              </a:tr>
              <a:tr h="242410">
                <a:tc>
                  <a:txBody>
                    <a:bodyPr/>
                    <a:lstStyle/>
                    <a:p>
                      <a:r>
                        <a:rPr lang="fr-FR" sz="1100" dirty="0"/>
                        <a:t>4</a:t>
                      </a:r>
                    </a:p>
                  </a:txBody>
                  <a:tcPr/>
                </a:tc>
                <a:tc>
                  <a:txBody>
                    <a:bodyPr/>
                    <a:lstStyle/>
                    <a:p>
                      <a:r>
                        <a:rPr lang="fr-FR" sz="1100" dirty="0"/>
                        <a:t>12</a:t>
                      </a:r>
                    </a:p>
                  </a:txBody>
                  <a:tcPr/>
                </a:tc>
                <a:extLst>
                  <a:ext uri="{0D108BD9-81ED-4DB2-BD59-A6C34878D82A}">
                    <a16:rowId xmlns:a16="http://schemas.microsoft.com/office/drawing/2014/main" val="2606928777"/>
                  </a:ext>
                </a:extLst>
              </a:tr>
              <a:tr h="242410">
                <a:tc>
                  <a:txBody>
                    <a:bodyPr/>
                    <a:lstStyle/>
                    <a:p>
                      <a:r>
                        <a:rPr lang="fr-FR" sz="1100" dirty="0"/>
                        <a:t>2</a:t>
                      </a:r>
                    </a:p>
                  </a:txBody>
                  <a:tcPr/>
                </a:tc>
                <a:tc>
                  <a:txBody>
                    <a:bodyPr/>
                    <a:lstStyle/>
                    <a:p>
                      <a:r>
                        <a:rPr lang="fr-FR" sz="1100" dirty="0"/>
                        <a:t>8</a:t>
                      </a:r>
                    </a:p>
                  </a:txBody>
                  <a:tcPr/>
                </a:tc>
                <a:extLst>
                  <a:ext uri="{0D108BD9-81ED-4DB2-BD59-A6C34878D82A}">
                    <a16:rowId xmlns:a16="http://schemas.microsoft.com/office/drawing/2014/main" val="2944689119"/>
                  </a:ext>
                </a:extLst>
              </a:tr>
              <a:tr h="242410">
                <a:tc>
                  <a:txBody>
                    <a:bodyPr/>
                    <a:lstStyle/>
                    <a:p>
                      <a:r>
                        <a:rPr lang="fr-FR" sz="1100" dirty="0"/>
                        <a:t>4,5</a:t>
                      </a:r>
                    </a:p>
                  </a:txBody>
                  <a:tcPr/>
                </a:tc>
                <a:tc>
                  <a:txBody>
                    <a:bodyPr/>
                    <a:lstStyle/>
                    <a:p>
                      <a:r>
                        <a:rPr lang="fr-FR" sz="1100" dirty="0"/>
                        <a:t>13</a:t>
                      </a:r>
                    </a:p>
                  </a:txBody>
                  <a:tcPr/>
                </a:tc>
                <a:extLst>
                  <a:ext uri="{0D108BD9-81ED-4DB2-BD59-A6C34878D82A}">
                    <a16:rowId xmlns:a16="http://schemas.microsoft.com/office/drawing/2014/main" val="1809406226"/>
                  </a:ext>
                </a:extLst>
              </a:tr>
              <a:tr h="242410">
                <a:tc>
                  <a:txBody>
                    <a:bodyPr/>
                    <a:lstStyle/>
                    <a:p>
                      <a:r>
                        <a:rPr lang="fr-FR" sz="1100" dirty="0"/>
                        <a:t>5</a:t>
                      </a:r>
                    </a:p>
                  </a:txBody>
                  <a:tcPr/>
                </a:tc>
                <a:tc>
                  <a:txBody>
                    <a:bodyPr/>
                    <a:lstStyle/>
                    <a:p>
                      <a:r>
                        <a:rPr lang="fr-FR" sz="1100" dirty="0"/>
                        <a:t>14</a:t>
                      </a:r>
                    </a:p>
                  </a:txBody>
                  <a:tcPr/>
                </a:tc>
                <a:extLst>
                  <a:ext uri="{0D108BD9-81ED-4DB2-BD59-A6C34878D82A}">
                    <a16:rowId xmlns:a16="http://schemas.microsoft.com/office/drawing/2014/main" val="4089583185"/>
                  </a:ext>
                </a:extLst>
              </a:tr>
              <a:tr h="242410">
                <a:tc>
                  <a:txBody>
                    <a:bodyPr/>
                    <a:lstStyle/>
                    <a:p>
                      <a:r>
                        <a:rPr lang="fr-FR" sz="1100" dirty="0"/>
                        <a:t>6</a:t>
                      </a:r>
                    </a:p>
                  </a:txBody>
                  <a:tcPr/>
                </a:tc>
                <a:tc>
                  <a:txBody>
                    <a:bodyPr/>
                    <a:lstStyle/>
                    <a:p>
                      <a:r>
                        <a:rPr lang="fr-FR" sz="1100" dirty="0"/>
                        <a:t>14,5</a:t>
                      </a:r>
                    </a:p>
                  </a:txBody>
                  <a:tcPr/>
                </a:tc>
                <a:extLst>
                  <a:ext uri="{0D108BD9-81ED-4DB2-BD59-A6C34878D82A}">
                    <a16:rowId xmlns:a16="http://schemas.microsoft.com/office/drawing/2014/main" val="2214840649"/>
                  </a:ext>
                </a:extLst>
              </a:tr>
              <a:tr h="242410">
                <a:tc>
                  <a:txBody>
                    <a:bodyPr/>
                    <a:lstStyle/>
                    <a:p>
                      <a:r>
                        <a:rPr lang="fr-FR" sz="1100" dirty="0"/>
                        <a:t>6,5</a:t>
                      </a:r>
                    </a:p>
                  </a:txBody>
                  <a:tcPr/>
                </a:tc>
                <a:tc>
                  <a:txBody>
                    <a:bodyPr/>
                    <a:lstStyle/>
                    <a:p>
                      <a:r>
                        <a:rPr lang="fr-FR" sz="1100" dirty="0"/>
                        <a:t>16</a:t>
                      </a:r>
                    </a:p>
                  </a:txBody>
                  <a:tcPr/>
                </a:tc>
                <a:extLst>
                  <a:ext uri="{0D108BD9-81ED-4DB2-BD59-A6C34878D82A}">
                    <a16:rowId xmlns:a16="http://schemas.microsoft.com/office/drawing/2014/main" val="3853308520"/>
                  </a:ext>
                </a:extLst>
              </a:tr>
              <a:tr h="242410">
                <a:tc>
                  <a:txBody>
                    <a:bodyPr/>
                    <a:lstStyle/>
                    <a:p>
                      <a:r>
                        <a:rPr lang="fr-FR" sz="1100" dirty="0"/>
                        <a:t>7</a:t>
                      </a:r>
                    </a:p>
                  </a:txBody>
                  <a:tcPr/>
                </a:tc>
                <a:tc>
                  <a:txBody>
                    <a:bodyPr/>
                    <a:lstStyle/>
                    <a:p>
                      <a:r>
                        <a:rPr lang="fr-FR" sz="1100" dirty="0"/>
                        <a:t>16</a:t>
                      </a:r>
                    </a:p>
                  </a:txBody>
                  <a:tcPr/>
                </a:tc>
                <a:extLst>
                  <a:ext uri="{0D108BD9-81ED-4DB2-BD59-A6C34878D82A}">
                    <a16:rowId xmlns:a16="http://schemas.microsoft.com/office/drawing/2014/main" val="3777891533"/>
                  </a:ext>
                </a:extLst>
              </a:tr>
            </a:tbl>
          </a:graphicData>
        </a:graphic>
      </p:graphicFrame>
      <p:graphicFrame>
        <p:nvGraphicFramePr>
          <p:cNvPr id="8" name="Espace réservé du contenu 7">
            <a:extLst>
              <a:ext uri="{FF2B5EF4-FFF2-40B4-BE49-F238E27FC236}">
                <a16:creationId xmlns:a16="http://schemas.microsoft.com/office/drawing/2014/main" id="{B3CBB977-0DAD-4419-882B-38CEB7F3D6D4}"/>
              </a:ext>
            </a:extLst>
          </p:cNvPr>
          <p:cNvGraphicFramePr>
            <a:graphicFrameLocks noGrp="1"/>
          </p:cNvGraphicFramePr>
          <p:nvPr>
            <p:ph sz="quarter" idx="14"/>
          </p:nvPr>
        </p:nvGraphicFramePr>
        <p:xfrm>
          <a:off x="2123728" y="1118236"/>
          <a:ext cx="3367162" cy="2587351"/>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A1BFF1B8-8631-411E-B242-6E79A82913CE}"/>
              </a:ext>
            </a:extLst>
          </p:cNvPr>
          <p:cNvSpPr/>
          <p:nvPr/>
        </p:nvSpPr>
        <p:spPr>
          <a:xfrm>
            <a:off x="880729" y="4157667"/>
            <a:ext cx="3095271" cy="646331"/>
          </a:xfrm>
          <a:prstGeom prst="rect">
            <a:avLst/>
          </a:prstGeom>
        </p:spPr>
        <p:txBody>
          <a:bodyPr wrap="none">
            <a:spAutoFit/>
          </a:bodyPr>
          <a:lstStyle/>
          <a:p>
            <a:r>
              <a:rPr lang="fr-FR" dirty="0"/>
              <a:t>Chose 		</a:t>
            </a:r>
            <a:r>
              <a:rPr lang="fr-FR" dirty="0" err="1"/>
              <a:t>so</a:t>
            </a:r>
            <a:r>
              <a:rPr lang="fr-FR" dirty="0"/>
              <a:t> </a:t>
            </a:r>
            <a:r>
              <a:rPr lang="fr-FR" dirty="0" err="1"/>
              <a:t>that</a:t>
            </a:r>
            <a:endParaRPr lang="fr-FR" dirty="0"/>
          </a:p>
          <a:p>
            <a:r>
              <a:rPr lang="fr-FR" dirty="0" err="1"/>
              <a:t>is</a:t>
            </a:r>
            <a:r>
              <a:rPr lang="fr-FR" dirty="0"/>
              <a:t> close to y for training </a:t>
            </a:r>
            <a:r>
              <a:rPr lang="fr-FR" dirty="0" err="1"/>
              <a:t>dataset</a:t>
            </a:r>
            <a:endParaRPr lang="fr-FR" dirty="0"/>
          </a:p>
        </p:txBody>
      </p:sp>
      <mc:AlternateContent xmlns:mc="http://schemas.openxmlformats.org/markup-compatibility/2006" xmlns:p14="http://schemas.microsoft.com/office/powerpoint/2010/main">
        <mc:Choice Requires="p14">
          <p:contentPart p14:bwMode="auto" r:id="rId3">
            <p14:nvContentPartPr>
              <p14:cNvPr id="6" name="Encre 5">
                <a:extLst>
                  <a:ext uri="{FF2B5EF4-FFF2-40B4-BE49-F238E27FC236}">
                    <a16:creationId xmlns:a16="http://schemas.microsoft.com/office/drawing/2014/main" id="{3FA021F1-33E9-40EB-AFDD-97BBC8B5FC78}"/>
                  </a:ext>
                </a:extLst>
              </p14:cNvPr>
              <p14:cNvContentPartPr/>
              <p14:nvPr/>
            </p14:nvContentPartPr>
            <p14:xfrm>
              <a:off x="1691846" y="4157667"/>
              <a:ext cx="343794" cy="293940"/>
            </p14:xfrm>
          </p:contentPart>
        </mc:Choice>
        <mc:Fallback xmlns="">
          <p:pic>
            <p:nvPicPr>
              <p:cNvPr id="6" name="Encre 5">
                <a:extLst>
                  <a:ext uri="{FF2B5EF4-FFF2-40B4-BE49-F238E27FC236}">
                    <a16:creationId xmlns:a16="http://schemas.microsoft.com/office/drawing/2014/main" id="{3FA021F1-33E9-40EB-AFDD-97BBC8B5FC78}"/>
                  </a:ext>
                </a:extLst>
              </p:cNvPr>
              <p:cNvPicPr/>
              <p:nvPr/>
            </p:nvPicPr>
            <p:blipFill>
              <a:blip r:embed="rId4"/>
              <a:stretch>
                <a:fillRect/>
              </a:stretch>
            </p:blipFill>
            <p:spPr>
              <a:xfrm>
                <a:off x="1682856" y="4148673"/>
                <a:ext cx="361415" cy="31156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cre 8">
                <a:extLst>
                  <a:ext uri="{FF2B5EF4-FFF2-40B4-BE49-F238E27FC236}">
                    <a16:creationId xmlns:a16="http://schemas.microsoft.com/office/drawing/2014/main" id="{ACBD878C-22BB-4DCD-8984-74F6400B32B9}"/>
                  </a:ext>
                </a:extLst>
              </p14:cNvPr>
              <p14:cNvContentPartPr/>
              <p14:nvPr/>
            </p14:nvContentPartPr>
            <p14:xfrm>
              <a:off x="2376210" y="4163206"/>
              <a:ext cx="328844" cy="288401"/>
            </p14:xfrm>
          </p:contentPart>
        </mc:Choice>
        <mc:Fallback xmlns="">
          <p:pic>
            <p:nvPicPr>
              <p:cNvPr id="9" name="Encre 8">
                <a:extLst>
                  <a:ext uri="{FF2B5EF4-FFF2-40B4-BE49-F238E27FC236}">
                    <a16:creationId xmlns:a16="http://schemas.microsoft.com/office/drawing/2014/main" id="{ACBD878C-22BB-4DCD-8984-74F6400B32B9}"/>
                  </a:ext>
                </a:extLst>
              </p:cNvPr>
              <p:cNvPicPr/>
              <p:nvPr/>
            </p:nvPicPr>
            <p:blipFill>
              <a:blip r:embed="rId6"/>
              <a:stretch>
                <a:fillRect/>
              </a:stretch>
            </p:blipFill>
            <p:spPr>
              <a:xfrm>
                <a:off x="2367215" y="4154216"/>
                <a:ext cx="346473" cy="30602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Encre 9">
                <a:extLst>
                  <a:ext uri="{FF2B5EF4-FFF2-40B4-BE49-F238E27FC236}">
                    <a16:creationId xmlns:a16="http://schemas.microsoft.com/office/drawing/2014/main" id="{DCEFA822-6A09-4D02-A73D-CB11666861B1}"/>
                  </a:ext>
                </a:extLst>
              </p14:cNvPr>
              <p14:cNvContentPartPr/>
              <p14:nvPr/>
            </p14:nvContentPartPr>
            <p14:xfrm>
              <a:off x="395536" y="4425661"/>
              <a:ext cx="485193" cy="378337"/>
            </p14:xfrm>
          </p:contentPart>
        </mc:Choice>
        <mc:Fallback xmlns="">
          <p:pic>
            <p:nvPicPr>
              <p:cNvPr id="10" name="Encre 9">
                <a:extLst>
                  <a:ext uri="{FF2B5EF4-FFF2-40B4-BE49-F238E27FC236}">
                    <a16:creationId xmlns:a16="http://schemas.microsoft.com/office/drawing/2014/main" id="{DCEFA822-6A09-4D02-A73D-CB11666861B1}"/>
                  </a:ext>
                </a:extLst>
              </p:cNvPr>
              <p:cNvPicPr/>
              <p:nvPr/>
            </p:nvPicPr>
            <p:blipFill>
              <a:blip r:embed="rId8"/>
              <a:stretch>
                <a:fillRect/>
              </a:stretch>
            </p:blipFill>
            <p:spPr>
              <a:xfrm>
                <a:off x="386538" y="4416662"/>
                <a:ext cx="502830" cy="39597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Encre 10">
                <a:extLst>
                  <a:ext uri="{FF2B5EF4-FFF2-40B4-BE49-F238E27FC236}">
                    <a16:creationId xmlns:a16="http://schemas.microsoft.com/office/drawing/2014/main" id="{75008F66-097C-4C9D-AAD7-CEE89FADF615}"/>
                  </a:ext>
                </a:extLst>
              </p14:cNvPr>
              <p14:cNvContentPartPr/>
              <p14:nvPr/>
            </p14:nvContentPartPr>
            <p14:xfrm>
              <a:off x="3044188" y="3467100"/>
              <a:ext cx="1548299" cy="446869"/>
            </p14:xfrm>
          </p:contentPart>
        </mc:Choice>
        <mc:Fallback xmlns="">
          <p:pic>
            <p:nvPicPr>
              <p:cNvPr id="11" name="Encre 10">
                <a:extLst>
                  <a:ext uri="{FF2B5EF4-FFF2-40B4-BE49-F238E27FC236}">
                    <a16:creationId xmlns:a16="http://schemas.microsoft.com/office/drawing/2014/main" id="{75008F66-097C-4C9D-AAD7-CEE89FADF615}"/>
                  </a:ext>
                </a:extLst>
              </p:cNvPr>
              <p:cNvPicPr/>
              <p:nvPr/>
            </p:nvPicPr>
            <p:blipFill>
              <a:blip r:embed="rId10"/>
              <a:stretch>
                <a:fillRect/>
              </a:stretch>
            </p:blipFill>
            <p:spPr>
              <a:xfrm>
                <a:off x="3034828" y="3457745"/>
                <a:ext cx="1567018" cy="465578"/>
              </a:xfrm>
              <a:prstGeom prst="rect">
                <a:avLst/>
              </a:prstGeom>
            </p:spPr>
          </p:pic>
        </mc:Fallback>
      </mc:AlternateContent>
      <p:sp>
        <p:nvSpPr>
          <p:cNvPr id="2" name="Rectangle 1">
            <a:extLst>
              <a:ext uri="{FF2B5EF4-FFF2-40B4-BE49-F238E27FC236}">
                <a16:creationId xmlns:a16="http://schemas.microsoft.com/office/drawing/2014/main" id="{C6FC3364-A03C-42C1-B723-D547983D69B1}"/>
              </a:ext>
            </a:extLst>
          </p:cNvPr>
          <p:cNvSpPr/>
          <p:nvPr/>
        </p:nvSpPr>
        <p:spPr>
          <a:xfrm>
            <a:off x="5975128" y="1491630"/>
            <a:ext cx="2910344" cy="2862322"/>
          </a:xfrm>
          <a:prstGeom prst="rect">
            <a:avLst/>
          </a:prstGeom>
        </p:spPr>
        <p:txBody>
          <a:bodyPr wrap="square">
            <a:spAutoFit/>
          </a:bodyPr>
          <a:lstStyle/>
          <a:p>
            <a:r>
              <a:rPr lang="en-US" dirty="0"/>
              <a:t>We want a line that </a:t>
            </a:r>
            <a:r>
              <a:rPr lang="en-US" dirty="0" err="1"/>
              <a:t>minimises</a:t>
            </a:r>
            <a:r>
              <a:rPr lang="en-US" dirty="0"/>
              <a:t> the </a:t>
            </a:r>
            <a:r>
              <a:rPr lang="en-US" b="1" dirty="0"/>
              <a:t>error</a:t>
            </a:r>
            <a:r>
              <a:rPr lang="en-US" dirty="0"/>
              <a:t> between the Y values in training samples and the      values that the line passes through. </a:t>
            </a:r>
          </a:p>
          <a:p>
            <a:endParaRPr lang="en-US" dirty="0"/>
          </a:p>
          <a:p>
            <a:endParaRPr lang="en-US" dirty="0"/>
          </a:p>
          <a:p>
            <a:r>
              <a:rPr lang="en-US" dirty="0"/>
              <a:t>So we define the error function for our algorithm so we can </a:t>
            </a:r>
            <a:r>
              <a:rPr lang="en-US" dirty="0" err="1"/>
              <a:t>minimise</a:t>
            </a:r>
            <a:r>
              <a:rPr lang="en-US" dirty="0"/>
              <a:t> that error.</a:t>
            </a:r>
          </a:p>
        </p:txBody>
      </p:sp>
      <mc:AlternateContent xmlns:mc="http://schemas.openxmlformats.org/markup-compatibility/2006" xmlns:p14="http://schemas.microsoft.com/office/powerpoint/2010/main">
        <mc:Choice Requires="p14">
          <p:contentPart p14:bwMode="auto" r:id="rId11">
            <p14:nvContentPartPr>
              <p14:cNvPr id="12" name="Encre 11">
                <a:extLst>
                  <a:ext uri="{FF2B5EF4-FFF2-40B4-BE49-F238E27FC236}">
                    <a16:creationId xmlns:a16="http://schemas.microsoft.com/office/drawing/2014/main" id="{A22FBEAE-40DE-4B5E-9B67-CB6209B5D199}"/>
                  </a:ext>
                </a:extLst>
              </p14:cNvPr>
              <p14:cNvContentPartPr/>
              <p14:nvPr/>
            </p14:nvContentPartPr>
            <p14:xfrm>
              <a:off x="6444208" y="2427734"/>
              <a:ext cx="242596" cy="189168"/>
            </p14:xfrm>
          </p:contentPart>
        </mc:Choice>
        <mc:Fallback xmlns="">
          <p:pic>
            <p:nvPicPr>
              <p:cNvPr id="12" name="Encre 11">
                <a:extLst>
                  <a:ext uri="{FF2B5EF4-FFF2-40B4-BE49-F238E27FC236}">
                    <a16:creationId xmlns:a16="http://schemas.microsoft.com/office/drawing/2014/main" id="{A22FBEAE-40DE-4B5E-9B67-CB6209B5D199}"/>
                  </a:ext>
                </a:extLst>
              </p:cNvPr>
              <p:cNvPicPr/>
              <p:nvPr/>
            </p:nvPicPr>
            <p:blipFill>
              <a:blip r:embed="rId17"/>
              <a:stretch>
                <a:fillRect/>
              </a:stretch>
            </p:blipFill>
            <p:spPr>
              <a:xfrm>
                <a:off x="6435210" y="2418743"/>
                <a:ext cx="260233" cy="2067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2" name="Encre 61">
                <a:extLst>
                  <a:ext uri="{FF2B5EF4-FFF2-40B4-BE49-F238E27FC236}">
                    <a16:creationId xmlns:a16="http://schemas.microsoft.com/office/drawing/2014/main" id="{F485FE17-A0BF-4638-8FD9-2722ECE79DA9}"/>
                  </a:ext>
                </a:extLst>
              </p14:cNvPr>
              <p14:cNvContentPartPr/>
              <p14:nvPr/>
            </p14:nvContentPartPr>
            <p14:xfrm>
              <a:off x="6103440" y="4261320"/>
              <a:ext cx="2724120" cy="642240"/>
            </p14:xfrm>
          </p:contentPart>
        </mc:Choice>
        <mc:Fallback xmlns="">
          <p:pic>
            <p:nvPicPr>
              <p:cNvPr id="62" name="Encre 61">
                <a:extLst>
                  <a:ext uri="{FF2B5EF4-FFF2-40B4-BE49-F238E27FC236}">
                    <a16:creationId xmlns:a16="http://schemas.microsoft.com/office/drawing/2014/main" id="{F485FE17-A0BF-4638-8FD9-2722ECE79DA9}"/>
                  </a:ext>
                </a:extLst>
              </p:cNvPr>
              <p:cNvPicPr/>
              <p:nvPr/>
            </p:nvPicPr>
            <p:blipFill>
              <a:blip r:embed="rId55"/>
              <a:stretch>
                <a:fillRect/>
              </a:stretch>
            </p:blipFill>
            <p:spPr>
              <a:xfrm>
                <a:off x="6094440" y="4252320"/>
                <a:ext cx="274176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 name="Encre 2">
                <a:extLst>
                  <a:ext uri="{FF2B5EF4-FFF2-40B4-BE49-F238E27FC236}">
                    <a16:creationId xmlns:a16="http://schemas.microsoft.com/office/drawing/2014/main" id="{8B69CE58-403F-44DA-A058-F47C989250E1}"/>
                  </a:ext>
                </a:extLst>
              </p14:cNvPr>
              <p14:cNvContentPartPr/>
              <p14:nvPr/>
            </p14:nvContentPartPr>
            <p14:xfrm>
              <a:off x="447840" y="1604880"/>
              <a:ext cx="8539200" cy="3443760"/>
            </p14:xfrm>
          </p:contentPart>
        </mc:Choice>
        <mc:Fallback xmlns="">
          <p:pic>
            <p:nvPicPr>
              <p:cNvPr id="3" name="Encre 2">
                <a:extLst>
                  <a:ext uri="{FF2B5EF4-FFF2-40B4-BE49-F238E27FC236}">
                    <a16:creationId xmlns:a16="http://schemas.microsoft.com/office/drawing/2014/main" id="{8B69CE58-403F-44DA-A058-F47C989250E1}"/>
                  </a:ext>
                </a:extLst>
              </p:cNvPr>
              <p:cNvPicPr/>
              <p:nvPr/>
            </p:nvPicPr>
            <p:blipFill>
              <a:blip r:embed="rId57"/>
              <a:stretch>
                <a:fillRect/>
              </a:stretch>
            </p:blipFill>
            <p:spPr>
              <a:xfrm>
                <a:off x="438480" y="1595520"/>
                <a:ext cx="8557920" cy="3462480"/>
              </a:xfrm>
              <a:prstGeom prst="rect">
                <a:avLst/>
              </a:prstGeom>
            </p:spPr>
          </p:pic>
        </mc:Fallback>
      </mc:AlternateContent>
    </p:spTree>
    <p:extLst>
      <p:ext uri="{BB962C8B-B14F-4D97-AF65-F5344CB8AC3E}">
        <p14:creationId xmlns:p14="http://schemas.microsoft.com/office/powerpoint/2010/main" val="337159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016313-780B-4B05-AECF-3484247B92F2}"/>
              </a:ext>
            </a:extLst>
          </p:cNvPr>
          <p:cNvSpPr>
            <a:spLocks noGrp="1"/>
          </p:cNvSpPr>
          <p:nvPr>
            <p:ph type="title"/>
          </p:nvPr>
        </p:nvSpPr>
        <p:spPr/>
        <p:txBody>
          <a:bodyPr/>
          <a:lstStyle/>
          <a:p>
            <a:r>
              <a:rPr lang="fr-FR" dirty="0" err="1"/>
              <a:t>Cost</a:t>
            </a:r>
            <a:r>
              <a:rPr lang="fr-FR" dirty="0"/>
              <a:t> </a:t>
            </a:r>
            <a:r>
              <a:rPr lang="fr-FR" dirty="0" err="1"/>
              <a:t>function</a:t>
            </a:r>
            <a:r>
              <a:rPr lang="fr-FR" dirty="0"/>
              <a:t> </a:t>
            </a:r>
          </a:p>
        </p:txBody>
      </p:sp>
      <p:sp>
        <p:nvSpPr>
          <p:cNvPr id="3" name="Espace réservé du contenu 2">
            <a:extLst>
              <a:ext uri="{FF2B5EF4-FFF2-40B4-BE49-F238E27FC236}">
                <a16:creationId xmlns:a16="http://schemas.microsoft.com/office/drawing/2014/main" id="{802311A2-AB31-45B1-9A6A-4DC540FC9B3A}"/>
              </a:ext>
            </a:extLst>
          </p:cNvPr>
          <p:cNvSpPr>
            <a:spLocks noGrp="1"/>
          </p:cNvSpPr>
          <p:nvPr>
            <p:ph sz="quarter" idx="13"/>
          </p:nvPr>
        </p:nvSpPr>
        <p:spPr>
          <a:xfrm>
            <a:off x="609600" y="1352551"/>
            <a:ext cx="3886200" cy="3268624"/>
          </a:xfrm>
        </p:spPr>
        <p:txBody>
          <a:bodyPr>
            <a:normAutofit/>
          </a:bodyPr>
          <a:lstStyle/>
          <a:p>
            <a:r>
              <a:rPr lang="fr-FR" dirty="0"/>
              <a:t>Minimise </a:t>
            </a:r>
          </a:p>
        </p:txBody>
      </p:sp>
      <p:sp>
        <p:nvSpPr>
          <p:cNvPr id="4" name="Espace réservé du contenu 3">
            <a:extLst>
              <a:ext uri="{FF2B5EF4-FFF2-40B4-BE49-F238E27FC236}">
                <a16:creationId xmlns:a16="http://schemas.microsoft.com/office/drawing/2014/main" id="{40E6E716-3F08-4F48-BA36-D52230B4F860}"/>
              </a:ext>
            </a:extLst>
          </p:cNvPr>
          <p:cNvSpPr>
            <a:spLocks noGrp="1"/>
          </p:cNvSpPr>
          <p:nvPr>
            <p:ph sz="quarter" idx="14"/>
          </p:nvPr>
        </p:nvSpPr>
        <p:spPr/>
        <p:txBody>
          <a:bodyPr/>
          <a:lstStyle/>
          <a:p>
            <a:endParaRPr lang="fr-FR"/>
          </a:p>
        </p:txBody>
      </p:sp>
      <mc:AlternateContent xmlns:mc="http://schemas.openxmlformats.org/markup-compatibility/2006" xmlns:p14="http://schemas.microsoft.com/office/powerpoint/2010/main">
        <mc:Choice Requires="p14">
          <p:contentPart p14:bwMode="auto" r:id="rId2">
            <p14:nvContentPartPr>
              <p14:cNvPr id="6" name="Encre 5">
                <a:extLst>
                  <a:ext uri="{FF2B5EF4-FFF2-40B4-BE49-F238E27FC236}">
                    <a16:creationId xmlns:a16="http://schemas.microsoft.com/office/drawing/2014/main" id="{52D1576A-5981-4EDD-BA9B-60DD118FDD94}"/>
                  </a:ext>
                </a:extLst>
              </p14:cNvPr>
              <p14:cNvContentPartPr/>
              <p14:nvPr/>
            </p14:nvContentPartPr>
            <p14:xfrm>
              <a:off x="2560140" y="1491629"/>
              <a:ext cx="2011860" cy="474317"/>
            </p14:xfrm>
          </p:contentPart>
        </mc:Choice>
        <mc:Fallback xmlns="">
          <p:pic>
            <p:nvPicPr>
              <p:cNvPr id="6" name="Encre 5">
                <a:extLst>
                  <a:ext uri="{FF2B5EF4-FFF2-40B4-BE49-F238E27FC236}">
                    <a16:creationId xmlns:a16="http://schemas.microsoft.com/office/drawing/2014/main" id="{52D1576A-5981-4EDD-BA9B-60DD118FDD94}"/>
                  </a:ext>
                </a:extLst>
              </p:cNvPr>
              <p:cNvPicPr/>
              <p:nvPr/>
            </p:nvPicPr>
            <p:blipFill>
              <a:blip r:embed="rId5"/>
              <a:stretch>
                <a:fillRect/>
              </a:stretch>
            </p:blipFill>
            <p:spPr>
              <a:xfrm>
                <a:off x="2551141" y="1482632"/>
                <a:ext cx="2029498" cy="49195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Encre 8">
                <a:extLst>
                  <a:ext uri="{FF2B5EF4-FFF2-40B4-BE49-F238E27FC236}">
                    <a16:creationId xmlns:a16="http://schemas.microsoft.com/office/drawing/2014/main" id="{5253DE44-5674-41DC-BD87-3C9B69F8F357}"/>
                  </a:ext>
                </a:extLst>
              </p14:cNvPr>
              <p14:cNvContentPartPr/>
              <p14:nvPr/>
            </p14:nvContentPartPr>
            <p14:xfrm>
              <a:off x="388800" y="2455200"/>
              <a:ext cx="108360" cy="360"/>
            </p14:xfrm>
          </p:contentPart>
        </mc:Choice>
        <mc:Fallback xmlns="">
          <p:pic>
            <p:nvPicPr>
              <p:cNvPr id="9" name="Encre 8">
                <a:extLst>
                  <a:ext uri="{FF2B5EF4-FFF2-40B4-BE49-F238E27FC236}">
                    <a16:creationId xmlns:a16="http://schemas.microsoft.com/office/drawing/2014/main" id="{5253DE44-5674-41DC-BD87-3C9B69F8F357}"/>
                  </a:ext>
                </a:extLst>
              </p:cNvPr>
              <p:cNvPicPr/>
              <p:nvPr/>
            </p:nvPicPr>
            <p:blipFill>
              <a:blip r:embed="rId7"/>
              <a:stretch>
                <a:fillRect/>
              </a:stretch>
            </p:blipFill>
            <p:spPr>
              <a:xfrm>
                <a:off x="379800" y="2446200"/>
                <a:ext cx="126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Encre 9">
                <a:extLst>
                  <a:ext uri="{FF2B5EF4-FFF2-40B4-BE49-F238E27FC236}">
                    <a16:creationId xmlns:a16="http://schemas.microsoft.com/office/drawing/2014/main" id="{4A81F2B4-62D8-4CC2-8650-0F90743F6B85}"/>
                  </a:ext>
                </a:extLst>
              </p14:cNvPr>
              <p14:cNvContentPartPr/>
              <p14:nvPr/>
            </p14:nvContentPartPr>
            <p14:xfrm>
              <a:off x="424800" y="2541600"/>
              <a:ext cx="115560" cy="14760"/>
            </p14:xfrm>
          </p:contentPart>
        </mc:Choice>
        <mc:Fallback xmlns="">
          <p:pic>
            <p:nvPicPr>
              <p:cNvPr id="10" name="Encre 9">
                <a:extLst>
                  <a:ext uri="{FF2B5EF4-FFF2-40B4-BE49-F238E27FC236}">
                    <a16:creationId xmlns:a16="http://schemas.microsoft.com/office/drawing/2014/main" id="{4A81F2B4-62D8-4CC2-8650-0F90743F6B85}"/>
                  </a:ext>
                </a:extLst>
              </p:cNvPr>
              <p:cNvPicPr/>
              <p:nvPr/>
            </p:nvPicPr>
            <p:blipFill>
              <a:blip r:embed="rId9"/>
              <a:stretch>
                <a:fillRect/>
              </a:stretch>
            </p:blipFill>
            <p:spPr>
              <a:xfrm>
                <a:off x="415800" y="2532600"/>
                <a:ext cx="1332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Encre 13">
                <a:extLst>
                  <a:ext uri="{FF2B5EF4-FFF2-40B4-BE49-F238E27FC236}">
                    <a16:creationId xmlns:a16="http://schemas.microsoft.com/office/drawing/2014/main" id="{904485F4-E5C8-408D-8C1D-C54DA579DC16}"/>
                  </a:ext>
                </a:extLst>
              </p14:cNvPr>
              <p14:cNvContentPartPr/>
              <p14:nvPr/>
            </p14:nvContentPartPr>
            <p14:xfrm>
              <a:off x="871200" y="2167200"/>
              <a:ext cx="309960" cy="309960"/>
            </p14:xfrm>
          </p:contentPart>
        </mc:Choice>
        <mc:Fallback xmlns="">
          <p:pic>
            <p:nvPicPr>
              <p:cNvPr id="14" name="Encre 13">
                <a:extLst>
                  <a:ext uri="{FF2B5EF4-FFF2-40B4-BE49-F238E27FC236}">
                    <a16:creationId xmlns:a16="http://schemas.microsoft.com/office/drawing/2014/main" id="{904485F4-E5C8-408D-8C1D-C54DA579DC16}"/>
                  </a:ext>
                </a:extLst>
              </p:cNvPr>
              <p:cNvPicPr/>
              <p:nvPr/>
            </p:nvPicPr>
            <p:blipFill>
              <a:blip r:embed="rId11"/>
              <a:stretch>
                <a:fillRect/>
              </a:stretch>
            </p:blipFill>
            <p:spPr>
              <a:xfrm>
                <a:off x="862200" y="2158200"/>
                <a:ext cx="3276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Encre 15">
                <a:extLst>
                  <a:ext uri="{FF2B5EF4-FFF2-40B4-BE49-F238E27FC236}">
                    <a16:creationId xmlns:a16="http://schemas.microsoft.com/office/drawing/2014/main" id="{9D332B86-E93A-4489-8754-80486C975C74}"/>
                  </a:ext>
                </a:extLst>
              </p14:cNvPr>
              <p14:cNvContentPartPr/>
              <p14:nvPr/>
            </p14:nvContentPartPr>
            <p14:xfrm>
              <a:off x="907200" y="2527200"/>
              <a:ext cx="525960" cy="309960"/>
            </p14:xfrm>
          </p:contentPart>
        </mc:Choice>
        <mc:Fallback xmlns="">
          <p:pic>
            <p:nvPicPr>
              <p:cNvPr id="16" name="Encre 15">
                <a:extLst>
                  <a:ext uri="{FF2B5EF4-FFF2-40B4-BE49-F238E27FC236}">
                    <a16:creationId xmlns:a16="http://schemas.microsoft.com/office/drawing/2014/main" id="{9D332B86-E93A-4489-8754-80486C975C74}"/>
                  </a:ext>
                </a:extLst>
              </p:cNvPr>
              <p:cNvPicPr/>
              <p:nvPr/>
            </p:nvPicPr>
            <p:blipFill>
              <a:blip r:embed="rId13"/>
              <a:stretch>
                <a:fillRect/>
              </a:stretch>
            </p:blipFill>
            <p:spPr>
              <a:xfrm>
                <a:off x="898200" y="2518200"/>
                <a:ext cx="5436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Encre 16">
                <a:extLst>
                  <a:ext uri="{FF2B5EF4-FFF2-40B4-BE49-F238E27FC236}">
                    <a16:creationId xmlns:a16="http://schemas.microsoft.com/office/drawing/2014/main" id="{D1FB537F-5F0D-4BC1-BAF2-EFCEEDD8E866}"/>
                  </a:ext>
                </a:extLst>
              </p14:cNvPr>
              <p14:cNvContentPartPr/>
              <p14:nvPr/>
            </p14:nvContentPartPr>
            <p14:xfrm>
              <a:off x="1748880" y="2188440"/>
              <a:ext cx="454680" cy="569520"/>
            </p14:xfrm>
          </p:contentPart>
        </mc:Choice>
        <mc:Fallback xmlns="">
          <p:pic>
            <p:nvPicPr>
              <p:cNvPr id="17" name="Encre 16">
                <a:extLst>
                  <a:ext uri="{FF2B5EF4-FFF2-40B4-BE49-F238E27FC236}">
                    <a16:creationId xmlns:a16="http://schemas.microsoft.com/office/drawing/2014/main" id="{D1FB537F-5F0D-4BC1-BAF2-EFCEEDD8E866}"/>
                  </a:ext>
                </a:extLst>
              </p:cNvPr>
              <p:cNvPicPr/>
              <p:nvPr/>
            </p:nvPicPr>
            <p:blipFill>
              <a:blip r:embed="rId15"/>
              <a:stretch>
                <a:fillRect/>
              </a:stretch>
            </p:blipFill>
            <p:spPr>
              <a:xfrm>
                <a:off x="1739887" y="2179440"/>
                <a:ext cx="472306"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Encre 24">
                <a:extLst>
                  <a:ext uri="{FF2B5EF4-FFF2-40B4-BE49-F238E27FC236}">
                    <a16:creationId xmlns:a16="http://schemas.microsoft.com/office/drawing/2014/main" id="{F595157A-45C0-4F67-BF2B-1C2486C83139}"/>
                  </a:ext>
                </a:extLst>
              </p14:cNvPr>
              <p14:cNvContentPartPr/>
              <p14:nvPr/>
            </p14:nvContentPartPr>
            <p14:xfrm>
              <a:off x="1949400" y="2857320"/>
              <a:ext cx="297360" cy="131040"/>
            </p14:xfrm>
          </p:contentPart>
        </mc:Choice>
        <mc:Fallback xmlns="">
          <p:pic>
            <p:nvPicPr>
              <p:cNvPr id="25" name="Encre 24">
                <a:extLst>
                  <a:ext uri="{FF2B5EF4-FFF2-40B4-BE49-F238E27FC236}">
                    <a16:creationId xmlns:a16="http://schemas.microsoft.com/office/drawing/2014/main" id="{F595157A-45C0-4F67-BF2B-1C2486C83139}"/>
                  </a:ext>
                </a:extLst>
              </p:cNvPr>
              <p:cNvPicPr/>
              <p:nvPr/>
            </p:nvPicPr>
            <p:blipFill>
              <a:blip r:embed="rId17"/>
              <a:stretch>
                <a:fillRect/>
              </a:stretch>
            </p:blipFill>
            <p:spPr>
              <a:xfrm>
                <a:off x="1940400" y="2848320"/>
                <a:ext cx="3150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Encre 25">
                <a:extLst>
                  <a:ext uri="{FF2B5EF4-FFF2-40B4-BE49-F238E27FC236}">
                    <a16:creationId xmlns:a16="http://schemas.microsoft.com/office/drawing/2014/main" id="{4A7EB4AA-CBED-4020-874E-1C3BB837D969}"/>
                  </a:ext>
                </a:extLst>
              </p14:cNvPr>
              <p14:cNvContentPartPr/>
              <p14:nvPr/>
            </p14:nvContentPartPr>
            <p14:xfrm>
              <a:off x="1893600" y="2071440"/>
              <a:ext cx="44280" cy="81720"/>
            </p14:xfrm>
          </p:contentPart>
        </mc:Choice>
        <mc:Fallback xmlns="">
          <p:pic>
            <p:nvPicPr>
              <p:cNvPr id="26" name="Encre 25">
                <a:extLst>
                  <a:ext uri="{FF2B5EF4-FFF2-40B4-BE49-F238E27FC236}">
                    <a16:creationId xmlns:a16="http://schemas.microsoft.com/office/drawing/2014/main" id="{4A7EB4AA-CBED-4020-874E-1C3BB837D969}"/>
                  </a:ext>
                </a:extLst>
              </p:cNvPr>
              <p:cNvPicPr/>
              <p:nvPr/>
            </p:nvPicPr>
            <p:blipFill>
              <a:blip r:embed="rId19"/>
              <a:stretch>
                <a:fillRect/>
              </a:stretch>
            </p:blipFill>
            <p:spPr>
              <a:xfrm>
                <a:off x="1884600" y="2062440"/>
                <a:ext cx="619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Encre 27">
                <a:extLst>
                  <a:ext uri="{FF2B5EF4-FFF2-40B4-BE49-F238E27FC236}">
                    <a16:creationId xmlns:a16="http://schemas.microsoft.com/office/drawing/2014/main" id="{8ABD3799-5109-4566-873C-A55CD43DC0CE}"/>
                  </a:ext>
                </a:extLst>
              </p14:cNvPr>
              <p14:cNvContentPartPr/>
              <p14:nvPr/>
            </p14:nvContentPartPr>
            <p14:xfrm>
              <a:off x="2736000" y="2923200"/>
              <a:ext cx="36360" cy="101160"/>
            </p14:xfrm>
          </p:contentPart>
        </mc:Choice>
        <mc:Fallback xmlns="">
          <p:pic>
            <p:nvPicPr>
              <p:cNvPr id="28" name="Encre 27">
                <a:extLst>
                  <a:ext uri="{FF2B5EF4-FFF2-40B4-BE49-F238E27FC236}">
                    <a16:creationId xmlns:a16="http://schemas.microsoft.com/office/drawing/2014/main" id="{8ABD3799-5109-4566-873C-A55CD43DC0CE}"/>
                  </a:ext>
                </a:extLst>
              </p:cNvPr>
              <p:cNvPicPr/>
              <p:nvPr/>
            </p:nvPicPr>
            <p:blipFill>
              <a:blip r:embed="rId21"/>
              <a:stretch>
                <a:fillRect/>
              </a:stretch>
            </p:blipFill>
            <p:spPr>
              <a:xfrm>
                <a:off x="2727000" y="2914200"/>
                <a:ext cx="540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Encre 28">
                <a:extLst>
                  <a:ext uri="{FF2B5EF4-FFF2-40B4-BE49-F238E27FC236}">
                    <a16:creationId xmlns:a16="http://schemas.microsoft.com/office/drawing/2014/main" id="{078FAE65-4CED-4BFC-B5C0-747D9EB2F376}"/>
                  </a:ext>
                </a:extLst>
              </p14:cNvPr>
              <p14:cNvContentPartPr/>
              <p14:nvPr/>
            </p14:nvContentPartPr>
            <p14:xfrm>
              <a:off x="2764800" y="2851200"/>
              <a:ext cx="360" cy="360"/>
            </p14:xfrm>
          </p:contentPart>
        </mc:Choice>
        <mc:Fallback xmlns="">
          <p:pic>
            <p:nvPicPr>
              <p:cNvPr id="29" name="Encre 28">
                <a:extLst>
                  <a:ext uri="{FF2B5EF4-FFF2-40B4-BE49-F238E27FC236}">
                    <a16:creationId xmlns:a16="http://schemas.microsoft.com/office/drawing/2014/main" id="{078FAE65-4CED-4BFC-B5C0-747D9EB2F376}"/>
                  </a:ext>
                </a:extLst>
              </p:cNvPr>
              <p:cNvPicPr/>
              <p:nvPr/>
            </p:nvPicPr>
            <p:blipFill>
              <a:blip r:embed="rId23"/>
              <a:stretch>
                <a:fillRect/>
              </a:stretch>
            </p:blipFill>
            <p:spPr>
              <a:xfrm>
                <a:off x="2755800" y="2842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Encre 29">
                <a:extLst>
                  <a:ext uri="{FF2B5EF4-FFF2-40B4-BE49-F238E27FC236}">
                    <a16:creationId xmlns:a16="http://schemas.microsoft.com/office/drawing/2014/main" id="{6E95CE90-69B3-4870-BD54-C3554A3D102F}"/>
                  </a:ext>
                </a:extLst>
              </p14:cNvPr>
              <p14:cNvContentPartPr/>
              <p14:nvPr/>
            </p14:nvContentPartPr>
            <p14:xfrm>
              <a:off x="2872800" y="2628000"/>
              <a:ext cx="108360" cy="7560"/>
            </p14:xfrm>
          </p:contentPart>
        </mc:Choice>
        <mc:Fallback xmlns="">
          <p:pic>
            <p:nvPicPr>
              <p:cNvPr id="30" name="Encre 29">
                <a:extLst>
                  <a:ext uri="{FF2B5EF4-FFF2-40B4-BE49-F238E27FC236}">
                    <a16:creationId xmlns:a16="http://schemas.microsoft.com/office/drawing/2014/main" id="{6E95CE90-69B3-4870-BD54-C3554A3D102F}"/>
                  </a:ext>
                </a:extLst>
              </p:cNvPr>
              <p:cNvPicPr/>
              <p:nvPr/>
            </p:nvPicPr>
            <p:blipFill>
              <a:blip r:embed="rId25"/>
              <a:stretch>
                <a:fillRect/>
              </a:stretch>
            </p:blipFill>
            <p:spPr>
              <a:xfrm>
                <a:off x="2863800" y="2619000"/>
                <a:ext cx="1260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Encre 31">
                <a:extLst>
                  <a:ext uri="{FF2B5EF4-FFF2-40B4-BE49-F238E27FC236}">
                    <a16:creationId xmlns:a16="http://schemas.microsoft.com/office/drawing/2014/main" id="{F582DA05-D260-4FCC-97F4-81C2C36D9795}"/>
                  </a:ext>
                </a:extLst>
              </p14:cNvPr>
              <p14:cNvContentPartPr/>
              <p14:nvPr/>
            </p14:nvContentPartPr>
            <p14:xfrm>
              <a:off x="2409840" y="2196000"/>
              <a:ext cx="233280" cy="993960"/>
            </p14:xfrm>
          </p:contentPart>
        </mc:Choice>
        <mc:Fallback xmlns="">
          <p:pic>
            <p:nvPicPr>
              <p:cNvPr id="32" name="Encre 31">
                <a:extLst>
                  <a:ext uri="{FF2B5EF4-FFF2-40B4-BE49-F238E27FC236}">
                    <a16:creationId xmlns:a16="http://schemas.microsoft.com/office/drawing/2014/main" id="{F582DA05-D260-4FCC-97F4-81C2C36D9795}"/>
                  </a:ext>
                </a:extLst>
              </p:cNvPr>
              <p:cNvPicPr/>
              <p:nvPr/>
            </p:nvPicPr>
            <p:blipFill>
              <a:blip r:embed="rId27"/>
              <a:stretch>
                <a:fillRect/>
              </a:stretch>
            </p:blipFill>
            <p:spPr>
              <a:xfrm>
                <a:off x="2400840" y="2187000"/>
                <a:ext cx="250920" cy="1011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Encre 33">
                <a:extLst>
                  <a:ext uri="{FF2B5EF4-FFF2-40B4-BE49-F238E27FC236}">
                    <a16:creationId xmlns:a16="http://schemas.microsoft.com/office/drawing/2014/main" id="{F00C841E-E624-4F52-8883-373A3A12C036}"/>
                  </a:ext>
                </a:extLst>
              </p14:cNvPr>
              <p14:cNvContentPartPr/>
              <p14:nvPr/>
            </p14:nvContentPartPr>
            <p14:xfrm>
              <a:off x="3106440" y="2469600"/>
              <a:ext cx="76320" cy="425160"/>
            </p14:xfrm>
          </p:contentPart>
        </mc:Choice>
        <mc:Fallback xmlns="">
          <p:pic>
            <p:nvPicPr>
              <p:cNvPr id="34" name="Encre 33">
                <a:extLst>
                  <a:ext uri="{FF2B5EF4-FFF2-40B4-BE49-F238E27FC236}">
                    <a16:creationId xmlns:a16="http://schemas.microsoft.com/office/drawing/2014/main" id="{F00C841E-E624-4F52-8883-373A3A12C036}"/>
                  </a:ext>
                </a:extLst>
              </p:cNvPr>
              <p:cNvPicPr/>
              <p:nvPr/>
            </p:nvPicPr>
            <p:blipFill>
              <a:blip r:embed="rId29"/>
              <a:stretch>
                <a:fillRect/>
              </a:stretch>
            </p:blipFill>
            <p:spPr>
              <a:xfrm>
                <a:off x="3097440" y="2460600"/>
                <a:ext cx="9396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7" name="Encre 36">
                <a:extLst>
                  <a:ext uri="{FF2B5EF4-FFF2-40B4-BE49-F238E27FC236}">
                    <a16:creationId xmlns:a16="http://schemas.microsoft.com/office/drawing/2014/main" id="{9067C0CE-2FAB-49F2-B38E-819186133FF7}"/>
                  </a:ext>
                </a:extLst>
              </p14:cNvPr>
              <p14:cNvContentPartPr/>
              <p14:nvPr/>
            </p14:nvContentPartPr>
            <p14:xfrm>
              <a:off x="3261600" y="2518560"/>
              <a:ext cx="152640" cy="243000"/>
            </p14:xfrm>
          </p:contentPart>
        </mc:Choice>
        <mc:Fallback xmlns="">
          <p:pic>
            <p:nvPicPr>
              <p:cNvPr id="37" name="Encre 36">
                <a:extLst>
                  <a:ext uri="{FF2B5EF4-FFF2-40B4-BE49-F238E27FC236}">
                    <a16:creationId xmlns:a16="http://schemas.microsoft.com/office/drawing/2014/main" id="{9067C0CE-2FAB-49F2-B38E-819186133FF7}"/>
                  </a:ext>
                </a:extLst>
              </p:cNvPr>
              <p:cNvPicPr/>
              <p:nvPr/>
            </p:nvPicPr>
            <p:blipFill>
              <a:blip r:embed="rId31"/>
              <a:stretch>
                <a:fillRect/>
              </a:stretch>
            </p:blipFill>
            <p:spPr>
              <a:xfrm>
                <a:off x="3252600" y="2509560"/>
                <a:ext cx="1702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Encre 39">
                <a:extLst>
                  <a:ext uri="{FF2B5EF4-FFF2-40B4-BE49-F238E27FC236}">
                    <a16:creationId xmlns:a16="http://schemas.microsoft.com/office/drawing/2014/main" id="{B9A76066-775D-4A2D-991C-70E18CC3396E}"/>
                  </a:ext>
                </a:extLst>
              </p14:cNvPr>
              <p14:cNvContentPartPr/>
              <p14:nvPr/>
            </p14:nvContentPartPr>
            <p14:xfrm>
              <a:off x="3506400" y="2577600"/>
              <a:ext cx="72360" cy="93960"/>
            </p14:xfrm>
          </p:contentPart>
        </mc:Choice>
        <mc:Fallback xmlns="">
          <p:pic>
            <p:nvPicPr>
              <p:cNvPr id="40" name="Encre 39">
                <a:extLst>
                  <a:ext uri="{FF2B5EF4-FFF2-40B4-BE49-F238E27FC236}">
                    <a16:creationId xmlns:a16="http://schemas.microsoft.com/office/drawing/2014/main" id="{B9A76066-775D-4A2D-991C-70E18CC3396E}"/>
                  </a:ext>
                </a:extLst>
              </p:cNvPr>
              <p:cNvPicPr/>
              <p:nvPr/>
            </p:nvPicPr>
            <p:blipFill>
              <a:blip r:embed="rId33"/>
              <a:stretch>
                <a:fillRect/>
              </a:stretch>
            </p:blipFill>
            <p:spPr>
              <a:xfrm>
                <a:off x="3497400" y="2568600"/>
                <a:ext cx="900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Encre 47">
                <a:extLst>
                  <a:ext uri="{FF2B5EF4-FFF2-40B4-BE49-F238E27FC236}">
                    <a16:creationId xmlns:a16="http://schemas.microsoft.com/office/drawing/2014/main" id="{E9F91C96-1862-41DD-BE2E-3D8398C0E54B}"/>
                  </a:ext>
                </a:extLst>
              </p14:cNvPr>
              <p14:cNvContentPartPr/>
              <p14:nvPr/>
            </p14:nvContentPartPr>
            <p14:xfrm>
              <a:off x="3719880" y="2455200"/>
              <a:ext cx="175680" cy="338760"/>
            </p14:xfrm>
          </p:contentPart>
        </mc:Choice>
        <mc:Fallback xmlns="">
          <p:pic>
            <p:nvPicPr>
              <p:cNvPr id="48" name="Encre 47">
                <a:extLst>
                  <a:ext uri="{FF2B5EF4-FFF2-40B4-BE49-F238E27FC236}">
                    <a16:creationId xmlns:a16="http://schemas.microsoft.com/office/drawing/2014/main" id="{E9F91C96-1862-41DD-BE2E-3D8398C0E54B}"/>
                  </a:ext>
                </a:extLst>
              </p:cNvPr>
              <p:cNvPicPr/>
              <p:nvPr/>
            </p:nvPicPr>
            <p:blipFill>
              <a:blip r:embed="rId35"/>
              <a:stretch>
                <a:fillRect/>
              </a:stretch>
            </p:blipFill>
            <p:spPr>
              <a:xfrm>
                <a:off x="3710880" y="2446200"/>
                <a:ext cx="19332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Encre 53">
                <a:extLst>
                  <a:ext uri="{FF2B5EF4-FFF2-40B4-BE49-F238E27FC236}">
                    <a16:creationId xmlns:a16="http://schemas.microsoft.com/office/drawing/2014/main" id="{82F8714C-4463-4C3C-80C7-23D256D85076}"/>
                  </a:ext>
                </a:extLst>
              </p14:cNvPr>
              <p14:cNvContentPartPr/>
              <p14:nvPr/>
            </p14:nvContentPartPr>
            <p14:xfrm>
              <a:off x="4003200" y="2015640"/>
              <a:ext cx="612360" cy="1174320"/>
            </p14:xfrm>
          </p:contentPart>
        </mc:Choice>
        <mc:Fallback xmlns="">
          <p:pic>
            <p:nvPicPr>
              <p:cNvPr id="54" name="Encre 53">
                <a:extLst>
                  <a:ext uri="{FF2B5EF4-FFF2-40B4-BE49-F238E27FC236}">
                    <a16:creationId xmlns:a16="http://schemas.microsoft.com/office/drawing/2014/main" id="{82F8714C-4463-4C3C-80C7-23D256D85076}"/>
                  </a:ext>
                </a:extLst>
              </p:cNvPr>
              <p:cNvPicPr/>
              <p:nvPr/>
            </p:nvPicPr>
            <p:blipFill>
              <a:blip r:embed="rId37"/>
              <a:stretch>
                <a:fillRect/>
              </a:stretch>
            </p:blipFill>
            <p:spPr>
              <a:xfrm>
                <a:off x="3994200" y="2006640"/>
                <a:ext cx="630000" cy="1191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Encre 54">
                <a:extLst>
                  <a:ext uri="{FF2B5EF4-FFF2-40B4-BE49-F238E27FC236}">
                    <a16:creationId xmlns:a16="http://schemas.microsoft.com/office/drawing/2014/main" id="{923B0F94-4D01-42D3-A68F-12B3345B5923}"/>
                  </a:ext>
                </a:extLst>
              </p14:cNvPr>
              <p14:cNvContentPartPr/>
              <p14:nvPr/>
            </p14:nvContentPartPr>
            <p14:xfrm>
              <a:off x="2426400" y="3384000"/>
              <a:ext cx="36360" cy="158760"/>
            </p14:xfrm>
          </p:contentPart>
        </mc:Choice>
        <mc:Fallback xmlns="">
          <p:pic>
            <p:nvPicPr>
              <p:cNvPr id="55" name="Encre 54">
                <a:extLst>
                  <a:ext uri="{FF2B5EF4-FFF2-40B4-BE49-F238E27FC236}">
                    <a16:creationId xmlns:a16="http://schemas.microsoft.com/office/drawing/2014/main" id="{923B0F94-4D01-42D3-A68F-12B3345B5923}"/>
                  </a:ext>
                </a:extLst>
              </p:cNvPr>
              <p:cNvPicPr/>
              <p:nvPr/>
            </p:nvPicPr>
            <p:blipFill>
              <a:blip r:embed="rId39"/>
              <a:stretch>
                <a:fillRect/>
              </a:stretch>
            </p:blipFill>
            <p:spPr>
              <a:xfrm>
                <a:off x="2417400" y="3375000"/>
                <a:ext cx="540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Encre 55">
                <a:extLst>
                  <a:ext uri="{FF2B5EF4-FFF2-40B4-BE49-F238E27FC236}">
                    <a16:creationId xmlns:a16="http://schemas.microsoft.com/office/drawing/2014/main" id="{B3E2CADF-0526-4F34-890F-DCCA4390D2C0}"/>
                  </a:ext>
                </a:extLst>
              </p14:cNvPr>
              <p14:cNvContentPartPr/>
              <p14:nvPr/>
            </p14:nvContentPartPr>
            <p14:xfrm>
              <a:off x="2268000" y="3376800"/>
              <a:ext cx="7920" cy="101160"/>
            </p14:xfrm>
          </p:contentPart>
        </mc:Choice>
        <mc:Fallback xmlns="">
          <p:pic>
            <p:nvPicPr>
              <p:cNvPr id="56" name="Encre 55">
                <a:extLst>
                  <a:ext uri="{FF2B5EF4-FFF2-40B4-BE49-F238E27FC236}">
                    <a16:creationId xmlns:a16="http://schemas.microsoft.com/office/drawing/2014/main" id="{B3E2CADF-0526-4F34-890F-DCCA4390D2C0}"/>
                  </a:ext>
                </a:extLst>
              </p:cNvPr>
              <p:cNvPicPr/>
              <p:nvPr/>
            </p:nvPicPr>
            <p:blipFill>
              <a:blip r:embed="rId41"/>
              <a:stretch>
                <a:fillRect/>
              </a:stretch>
            </p:blipFill>
            <p:spPr>
              <a:xfrm>
                <a:off x="2259000" y="3367800"/>
                <a:ext cx="255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0" name="Encre 59">
                <a:extLst>
                  <a:ext uri="{FF2B5EF4-FFF2-40B4-BE49-F238E27FC236}">
                    <a16:creationId xmlns:a16="http://schemas.microsoft.com/office/drawing/2014/main" id="{0537D005-FC95-47C0-B31B-3F39DA0CC6DD}"/>
                  </a:ext>
                </a:extLst>
              </p14:cNvPr>
              <p14:cNvContentPartPr/>
              <p14:nvPr/>
            </p14:nvContentPartPr>
            <p14:xfrm>
              <a:off x="1080000" y="3830400"/>
              <a:ext cx="569160" cy="830520"/>
            </p14:xfrm>
          </p:contentPart>
        </mc:Choice>
        <mc:Fallback xmlns="">
          <p:pic>
            <p:nvPicPr>
              <p:cNvPr id="60" name="Encre 59">
                <a:extLst>
                  <a:ext uri="{FF2B5EF4-FFF2-40B4-BE49-F238E27FC236}">
                    <a16:creationId xmlns:a16="http://schemas.microsoft.com/office/drawing/2014/main" id="{0537D005-FC95-47C0-B31B-3F39DA0CC6DD}"/>
                  </a:ext>
                </a:extLst>
              </p:cNvPr>
              <p:cNvPicPr/>
              <p:nvPr/>
            </p:nvPicPr>
            <p:blipFill>
              <a:blip r:embed="rId43"/>
              <a:stretch>
                <a:fillRect/>
              </a:stretch>
            </p:blipFill>
            <p:spPr>
              <a:xfrm>
                <a:off x="1071000" y="3821400"/>
                <a:ext cx="586800" cy="848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4" name="Encre 63">
                <a:extLst>
                  <a:ext uri="{FF2B5EF4-FFF2-40B4-BE49-F238E27FC236}">
                    <a16:creationId xmlns:a16="http://schemas.microsoft.com/office/drawing/2014/main" id="{4A4B9BC2-22D5-43F0-B621-144B40CFEDC8}"/>
                  </a:ext>
                </a:extLst>
              </p14:cNvPr>
              <p14:cNvContentPartPr/>
              <p14:nvPr/>
            </p14:nvContentPartPr>
            <p14:xfrm>
              <a:off x="1892880" y="3787200"/>
              <a:ext cx="181080" cy="1116360"/>
            </p14:xfrm>
          </p:contentPart>
        </mc:Choice>
        <mc:Fallback xmlns="">
          <p:pic>
            <p:nvPicPr>
              <p:cNvPr id="64" name="Encre 63">
                <a:extLst>
                  <a:ext uri="{FF2B5EF4-FFF2-40B4-BE49-F238E27FC236}">
                    <a16:creationId xmlns:a16="http://schemas.microsoft.com/office/drawing/2014/main" id="{4A4B9BC2-22D5-43F0-B621-144B40CFEDC8}"/>
                  </a:ext>
                </a:extLst>
              </p:cNvPr>
              <p:cNvPicPr/>
              <p:nvPr/>
            </p:nvPicPr>
            <p:blipFill>
              <a:blip r:embed="rId45"/>
              <a:stretch>
                <a:fillRect/>
              </a:stretch>
            </p:blipFill>
            <p:spPr>
              <a:xfrm>
                <a:off x="1883880" y="3778200"/>
                <a:ext cx="198720" cy="1134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0" name="Encre 69">
                <a:extLst>
                  <a:ext uri="{FF2B5EF4-FFF2-40B4-BE49-F238E27FC236}">
                    <a16:creationId xmlns:a16="http://schemas.microsoft.com/office/drawing/2014/main" id="{6D083A8A-4B6A-4A85-9DD0-7A210557B908}"/>
                  </a:ext>
                </a:extLst>
              </p14:cNvPr>
              <p14:cNvContentPartPr/>
              <p14:nvPr/>
            </p14:nvContentPartPr>
            <p14:xfrm>
              <a:off x="2274840" y="4044600"/>
              <a:ext cx="298800" cy="406800"/>
            </p14:xfrm>
          </p:contentPart>
        </mc:Choice>
        <mc:Fallback xmlns="">
          <p:pic>
            <p:nvPicPr>
              <p:cNvPr id="70" name="Encre 69">
                <a:extLst>
                  <a:ext uri="{FF2B5EF4-FFF2-40B4-BE49-F238E27FC236}">
                    <a16:creationId xmlns:a16="http://schemas.microsoft.com/office/drawing/2014/main" id="{6D083A8A-4B6A-4A85-9DD0-7A210557B908}"/>
                  </a:ext>
                </a:extLst>
              </p:cNvPr>
              <p:cNvPicPr/>
              <p:nvPr/>
            </p:nvPicPr>
            <p:blipFill>
              <a:blip r:embed="rId47"/>
              <a:stretch>
                <a:fillRect/>
              </a:stretch>
            </p:blipFill>
            <p:spPr>
              <a:xfrm>
                <a:off x="2265840" y="4035600"/>
                <a:ext cx="31644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1" name="Encre 70">
                <a:extLst>
                  <a:ext uri="{FF2B5EF4-FFF2-40B4-BE49-F238E27FC236}">
                    <a16:creationId xmlns:a16="http://schemas.microsoft.com/office/drawing/2014/main" id="{7B49BB4F-DA5E-4C9E-BC83-5470E567D874}"/>
                  </a:ext>
                </a:extLst>
              </p14:cNvPr>
              <p14:cNvContentPartPr/>
              <p14:nvPr/>
            </p14:nvContentPartPr>
            <p14:xfrm>
              <a:off x="2779200" y="4233600"/>
              <a:ext cx="17640" cy="144360"/>
            </p14:xfrm>
          </p:contentPart>
        </mc:Choice>
        <mc:Fallback xmlns="">
          <p:pic>
            <p:nvPicPr>
              <p:cNvPr id="71" name="Encre 70">
                <a:extLst>
                  <a:ext uri="{FF2B5EF4-FFF2-40B4-BE49-F238E27FC236}">
                    <a16:creationId xmlns:a16="http://schemas.microsoft.com/office/drawing/2014/main" id="{7B49BB4F-DA5E-4C9E-BC83-5470E567D874}"/>
                  </a:ext>
                </a:extLst>
              </p:cNvPr>
              <p:cNvPicPr/>
              <p:nvPr/>
            </p:nvPicPr>
            <p:blipFill>
              <a:blip r:embed="rId49"/>
              <a:stretch>
                <a:fillRect/>
              </a:stretch>
            </p:blipFill>
            <p:spPr>
              <a:xfrm>
                <a:off x="2770200" y="4224600"/>
                <a:ext cx="352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4" name="Encre 73">
                <a:extLst>
                  <a:ext uri="{FF2B5EF4-FFF2-40B4-BE49-F238E27FC236}">
                    <a16:creationId xmlns:a16="http://schemas.microsoft.com/office/drawing/2014/main" id="{9D261F1B-03D9-45C3-A186-A1571255932B}"/>
                  </a:ext>
                </a:extLst>
              </p14:cNvPr>
              <p14:cNvContentPartPr/>
              <p14:nvPr/>
            </p14:nvContentPartPr>
            <p14:xfrm>
              <a:off x="3099600" y="3762000"/>
              <a:ext cx="371160" cy="603360"/>
            </p14:xfrm>
          </p:contentPart>
        </mc:Choice>
        <mc:Fallback xmlns="">
          <p:pic>
            <p:nvPicPr>
              <p:cNvPr id="74" name="Encre 73">
                <a:extLst>
                  <a:ext uri="{FF2B5EF4-FFF2-40B4-BE49-F238E27FC236}">
                    <a16:creationId xmlns:a16="http://schemas.microsoft.com/office/drawing/2014/main" id="{9D261F1B-03D9-45C3-A186-A1571255932B}"/>
                  </a:ext>
                </a:extLst>
              </p:cNvPr>
              <p:cNvPicPr/>
              <p:nvPr/>
            </p:nvPicPr>
            <p:blipFill>
              <a:blip r:embed="rId51"/>
              <a:stretch>
                <a:fillRect/>
              </a:stretch>
            </p:blipFill>
            <p:spPr>
              <a:xfrm>
                <a:off x="3090600" y="3753000"/>
                <a:ext cx="388800" cy="621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5" name="Encre 74">
                <a:extLst>
                  <a:ext uri="{FF2B5EF4-FFF2-40B4-BE49-F238E27FC236}">
                    <a16:creationId xmlns:a16="http://schemas.microsoft.com/office/drawing/2014/main" id="{8E199DAC-F761-46C1-A064-9D2F6DA4359C}"/>
                  </a:ext>
                </a:extLst>
              </p14:cNvPr>
              <p14:cNvContentPartPr/>
              <p14:nvPr/>
            </p14:nvContentPartPr>
            <p14:xfrm>
              <a:off x="3650400" y="3736800"/>
              <a:ext cx="132840" cy="871560"/>
            </p14:xfrm>
          </p:contentPart>
        </mc:Choice>
        <mc:Fallback xmlns="">
          <p:pic>
            <p:nvPicPr>
              <p:cNvPr id="75" name="Encre 74">
                <a:extLst>
                  <a:ext uri="{FF2B5EF4-FFF2-40B4-BE49-F238E27FC236}">
                    <a16:creationId xmlns:a16="http://schemas.microsoft.com/office/drawing/2014/main" id="{8E199DAC-F761-46C1-A064-9D2F6DA4359C}"/>
                  </a:ext>
                </a:extLst>
              </p:cNvPr>
              <p:cNvPicPr/>
              <p:nvPr/>
            </p:nvPicPr>
            <p:blipFill>
              <a:blip r:embed="rId53"/>
              <a:stretch>
                <a:fillRect/>
              </a:stretch>
            </p:blipFill>
            <p:spPr>
              <a:xfrm>
                <a:off x="3641400" y="3727800"/>
                <a:ext cx="150480" cy="889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9" name="Encre 78">
                <a:extLst>
                  <a:ext uri="{FF2B5EF4-FFF2-40B4-BE49-F238E27FC236}">
                    <a16:creationId xmlns:a16="http://schemas.microsoft.com/office/drawing/2014/main" id="{2EB4116D-6907-4E8D-830B-3A7CCD8363CF}"/>
                  </a:ext>
                </a:extLst>
              </p14:cNvPr>
              <p14:cNvContentPartPr/>
              <p14:nvPr/>
            </p14:nvContentPartPr>
            <p14:xfrm>
              <a:off x="4646160" y="4024440"/>
              <a:ext cx="344880" cy="241200"/>
            </p14:xfrm>
          </p:contentPart>
        </mc:Choice>
        <mc:Fallback xmlns="">
          <p:pic>
            <p:nvPicPr>
              <p:cNvPr id="79" name="Encre 78">
                <a:extLst>
                  <a:ext uri="{FF2B5EF4-FFF2-40B4-BE49-F238E27FC236}">
                    <a16:creationId xmlns:a16="http://schemas.microsoft.com/office/drawing/2014/main" id="{2EB4116D-6907-4E8D-830B-3A7CCD8363CF}"/>
                  </a:ext>
                </a:extLst>
              </p:cNvPr>
              <p:cNvPicPr/>
              <p:nvPr/>
            </p:nvPicPr>
            <p:blipFill>
              <a:blip r:embed="rId55"/>
              <a:stretch>
                <a:fillRect/>
              </a:stretch>
            </p:blipFill>
            <p:spPr>
              <a:xfrm>
                <a:off x="4637160" y="4015440"/>
                <a:ext cx="3625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0" name="Encre 79">
                <a:extLst>
                  <a:ext uri="{FF2B5EF4-FFF2-40B4-BE49-F238E27FC236}">
                    <a16:creationId xmlns:a16="http://schemas.microsoft.com/office/drawing/2014/main" id="{6C80057D-3D2A-4420-A4FC-C544CC5544CC}"/>
                  </a:ext>
                </a:extLst>
              </p14:cNvPr>
              <p14:cNvContentPartPr/>
              <p14:nvPr/>
            </p14:nvContentPartPr>
            <p14:xfrm>
              <a:off x="5068800" y="4039200"/>
              <a:ext cx="60480" cy="201960"/>
            </p14:xfrm>
          </p:contentPart>
        </mc:Choice>
        <mc:Fallback xmlns="">
          <p:pic>
            <p:nvPicPr>
              <p:cNvPr id="80" name="Encre 79">
                <a:extLst>
                  <a:ext uri="{FF2B5EF4-FFF2-40B4-BE49-F238E27FC236}">
                    <a16:creationId xmlns:a16="http://schemas.microsoft.com/office/drawing/2014/main" id="{6C80057D-3D2A-4420-A4FC-C544CC5544CC}"/>
                  </a:ext>
                </a:extLst>
              </p:cNvPr>
              <p:cNvPicPr/>
              <p:nvPr/>
            </p:nvPicPr>
            <p:blipFill>
              <a:blip r:embed="rId57"/>
              <a:stretch>
                <a:fillRect/>
              </a:stretch>
            </p:blipFill>
            <p:spPr>
              <a:xfrm>
                <a:off x="5059800" y="4030200"/>
                <a:ext cx="781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7" name="Encre 86">
                <a:extLst>
                  <a:ext uri="{FF2B5EF4-FFF2-40B4-BE49-F238E27FC236}">
                    <a16:creationId xmlns:a16="http://schemas.microsoft.com/office/drawing/2014/main" id="{3FBF39B8-F671-4FC1-8BCF-A76D82283CB9}"/>
                  </a:ext>
                </a:extLst>
              </p14:cNvPr>
              <p14:cNvContentPartPr/>
              <p14:nvPr/>
            </p14:nvContentPartPr>
            <p14:xfrm>
              <a:off x="5254560" y="3860640"/>
              <a:ext cx="132480" cy="466920"/>
            </p14:xfrm>
          </p:contentPart>
        </mc:Choice>
        <mc:Fallback xmlns="">
          <p:pic>
            <p:nvPicPr>
              <p:cNvPr id="87" name="Encre 86">
                <a:extLst>
                  <a:ext uri="{FF2B5EF4-FFF2-40B4-BE49-F238E27FC236}">
                    <a16:creationId xmlns:a16="http://schemas.microsoft.com/office/drawing/2014/main" id="{3FBF39B8-F671-4FC1-8BCF-A76D82283CB9}"/>
                  </a:ext>
                </a:extLst>
              </p:cNvPr>
              <p:cNvPicPr/>
              <p:nvPr/>
            </p:nvPicPr>
            <p:blipFill>
              <a:blip r:embed="rId59"/>
              <a:stretch>
                <a:fillRect/>
              </a:stretch>
            </p:blipFill>
            <p:spPr>
              <a:xfrm>
                <a:off x="5245560" y="3851640"/>
                <a:ext cx="15012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0" name="Encre 99">
                <a:extLst>
                  <a:ext uri="{FF2B5EF4-FFF2-40B4-BE49-F238E27FC236}">
                    <a16:creationId xmlns:a16="http://schemas.microsoft.com/office/drawing/2014/main" id="{B05CE85B-03F5-43CE-8141-121C7A8E019F}"/>
                  </a:ext>
                </a:extLst>
              </p14:cNvPr>
              <p14:cNvContentPartPr/>
              <p14:nvPr/>
            </p14:nvContentPartPr>
            <p14:xfrm>
              <a:off x="5685120" y="3684600"/>
              <a:ext cx="1488960" cy="894960"/>
            </p14:xfrm>
          </p:contentPart>
        </mc:Choice>
        <mc:Fallback xmlns="">
          <p:pic>
            <p:nvPicPr>
              <p:cNvPr id="100" name="Encre 99">
                <a:extLst>
                  <a:ext uri="{FF2B5EF4-FFF2-40B4-BE49-F238E27FC236}">
                    <a16:creationId xmlns:a16="http://schemas.microsoft.com/office/drawing/2014/main" id="{B05CE85B-03F5-43CE-8141-121C7A8E019F}"/>
                  </a:ext>
                </a:extLst>
              </p:cNvPr>
              <p:cNvPicPr/>
              <p:nvPr/>
            </p:nvPicPr>
            <p:blipFill>
              <a:blip r:embed="rId61"/>
              <a:stretch>
                <a:fillRect/>
              </a:stretch>
            </p:blipFill>
            <p:spPr>
              <a:xfrm>
                <a:off x="5676120" y="3675600"/>
                <a:ext cx="1506600" cy="912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6" name="Encre 105">
                <a:extLst>
                  <a:ext uri="{FF2B5EF4-FFF2-40B4-BE49-F238E27FC236}">
                    <a16:creationId xmlns:a16="http://schemas.microsoft.com/office/drawing/2014/main" id="{0E1975FB-8250-4128-87BC-9515BA002124}"/>
                  </a:ext>
                </a:extLst>
              </p14:cNvPr>
              <p14:cNvContentPartPr/>
              <p14:nvPr/>
            </p14:nvContentPartPr>
            <p14:xfrm>
              <a:off x="3945240" y="4089600"/>
              <a:ext cx="490320" cy="309960"/>
            </p14:xfrm>
          </p:contentPart>
        </mc:Choice>
        <mc:Fallback xmlns="">
          <p:pic>
            <p:nvPicPr>
              <p:cNvPr id="106" name="Encre 105">
                <a:extLst>
                  <a:ext uri="{FF2B5EF4-FFF2-40B4-BE49-F238E27FC236}">
                    <a16:creationId xmlns:a16="http://schemas.microsoft.com/office/drawing/2014/main" id="{0E1975FB-8250-4128-87BC-9515BA002124}"/>
                  </a:ext>
                </a:extLst>
              </p:cNvPr>
              <p:cNvPicPr/>
              <p:nvPr/>
            </p:nvPicPr>
            <p:blipFill>
              <a:blip r:embed="rId63"/>
              <a:stretch>
                <a:fillRect/>
              </a:stretch>
            </p:blipFill>
            <p:spPr>
              <a:xfrm>
                <a:off x="3936240" y="4080600"/>
                <a:ext cx="50796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 name="Encre 4">
                <a:extLst>
                  <a:ext uri="{FF2B5EF4-FFF2-40B4-BE49-F238E27FC236}">
                    <a16:creationId xmlns:a16="http://schemas.microsoft.com/office/drawing/2014/main" id="{95CF1AAF-7E36-4A15-AE06-7C63750FAEBD}"/>
                  </a:ext>
                </a:extLst>
              </p14:cNvPr>
              <p14:cNvContentPartPr/>
              <p14:nvPr/>
            </p14:nvContentPartPr>
            <p14:xfrm>
              <a:off x="757080" y="395280"/>
              <a:ext cx="7844400" cy="4467600"/>
            </p14:xfrm>
          </p:contentPart>
        </mc:Choice>
        <mc:Fallback xmlns="">
          <p:pic>
            <p:nvPicPr>
              <p:cNvPr id="5" name="Encre 4">
                <a:extLst>
                  <a:ext uri="{FF2B5EF4-FFF2-40B4-BE49-F238E27FC236}">
                    <a16:creationId xmlns:a16="http://schemas.microsoft.com/office/drawing/2014/main" id="{95CF1AAF-7E36-4A15-AE06-7C63750FAEBD}"/>
                  </a:ext>
                </a:extLst>
              </p:cNvPr>
              <p:cNvPicPr/>
              <p:nvPr/>
            </p:nvPicPr>
            <p:blipFill>
              <a:blip r:embed="rId65"/>
              <a:stretch>
                <a:fillRect/>
              </a:stretch>
            </p:blipFill>
            <p:spPr>
              <a:xfrm>
                <a:off x="747720" y="385920"/>
                <a:ext cx="7863120" cy="4486320"/>
              </a:xfrm>
              <a:prstGeom prst="rect">
                <a:avLst/>
              </a:prstGeom>
            </p:spPr>
          </p:pic>
        </mc:Fallback>
      </mc:AlternateContent>
    </p:spTree>
    <p:extLst>
      <p:ext uri="{BB962C8B-B14F-4D97-AF65-F5344CB8AC3E}">
        <p14:creationId xmlns:p14="http://schemas.microsoft.com/office/powerpoint/2010/main" val="213972451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b="1" dirty="0" err="1"/>
              <a:t>Cost</a:t>
            </a:r>
            <a:r>
              <a:rPr b="1" dirty="0"/>
              <a:t> </a:t>
            </a:r>
            <a:r>
              <a:rPr b="1" dirty="0" err="1"/>
              <a:t>Function</a:t>
            </a:r>
            <a:endParaRPr lang="fr-FR" dirty="0"/>
          </a:p>
        </p:txBody>
      </p:sp>
      <p:sp>
        <p:nvSpPr>
          <p:cNvPr id="3" name="Espace réservé du contenu 2"/>
          <p:cNvSpPr>
            <a:spLocks noGrp="1"/>
          </p:cNvSpPr>
          <p:nvPr>
            <p:ph sz="quarter" idx="13"/>
          </p:nvPr>
        </p:nvSpPr>
        <p:spPr>
          <a:xfrm>
            <a:off x="357158" y="1352550"/>
            <a:ext cx="4714908" cy="3576653"/>
          </a:xfrm>
        </p:spPr>
        <p:txBody>
          <a:bodyPr>
            <a:noAutofit/>
          </a:bodyPr>
          <a:lstStyle/>
          <a:p>
            <a:r>
              <a:rPr lang="en-US" sz="2000" dirty="0"/>
              <a:t>The cost function helps us to figure out the best possible values for a and b which would provide the best fit line for the data points. </a:t>
            </a:r>
          </a:p>
          <a:p>
            <a:r>
              <a:rPr lang="en-US" sz="2000" dirty="0"/>
              <a:t>Since we want the best values for a and b, we convert this search problem into a minimization problem where we would like to minimize the error between the predicted value and the actual value.</a:t>
            </a:r>
            <a:endParaRPr lang="fr-FR" sz="2000" dirty="0"/>
          </a:p>
        </p:txBody>
      </p:sp>
      <p:pic>
        <p:nvPicPr>
          <p:cNvPr id="6" name="Picture 2" descr="https://cdn-images-1.medium.com/max/800/1*wQCSNJ486WxL4mZ3FOYtgw.png"/>
          <p:cNvPicPr>
            <a:picLocks noGrp="1" noChangeAspect="1" noChangeArrowheads="1"/>
          </p:cNvPicPr>
          <p:nvPr>
            <p:ph sz="quarter" idx="14"/>
          </p:nvPr>
        </p:nvPicPr>
        <p:blipFill>
          <a:blip r:embed="rId3"/>
          <a:srcRect/>
          <a:stretch>
            <a:fillRect/>
          </a:stretch>
        </p:blipFill>
        <p:spPr bwMode="auto">
          <a:xfrm>
            <a:off x="5043518" y="1643056"/>
            <a:ext cx="3886200" cy="2031059"/>
          </a:xfrm>
          <a:prstGeom prst="rect">
            <a:avLst/>
          </a:prstGeom>
          <a:noFill/>
        </p:spPr>
      </p:pic>
    </p:spTree>
    <p:extLst>
      <p:ext uri="{BB962C8B-B14F-4D97-AF65-F5344CB8AC3E}">
        <p14:creationId xmlns:p14="http://schemas.microsoft.com/office/powerpoint/2010/main" val="175612796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Minimize the error</a:t>
            </a:r>
            <a:endParaRPr lang="fr-FR" dirty="0"/>
          </a:p>
        </p:txBody>
      </p:sp>
      <p:sp>
        <p:nvSpPr>
          <p:cNvPr id="3" name="Espace réservé du contenu 2"/>
          <p:cNvSpPr>
            <a:spLocks noGrp="1"/>
          </p:cNvSpPr>
          <p:nvPr>
            <p:ph sz="quarter" idx="13"/>
          </p:nvPr>
        </p:nvSpPr>
        <p:spPr/>
        <p:txBody>
          <a:bodyPr>
            <a:normAutofit fontScale="70000" lnSpcReduction="20000"/>
          </a:bodyPr>
          <a:lstStyle/>
          <a:p>
            <a:r>
              <a:rPr lang="en-US" dirty="0"/>
              <a:t>The values a and b must be chosen so that they minimize the error. If sum of squared error is taken as a metric to evaluate the model, then goal to obtain a line that best reduces the error.  </a:t>
            </a:r>
          </a:p>
          <a:p>
            <a:pPr lvl="1"/>
            <a:r>
              <a:rPr lang="en-US" dirty="0"/>
              <a:t>Mean Absolute Error</a:t>
            </a:r>
          </a:p>
          <a:p>
            <a:pPr lvl="1"/>
            <a:r>
              <a:rPr lang="en-US" dirty="0"/>
              <a:t>Mean Square Error</a:t>
            </a:r>
          </a:p>
          <a:p>
            <a:pPr lvl="1"/>
            <a:r>
              <a:rPr lang="en-US" dirty="0"/>
              <a:t>Mean Absolute Percentage Error</a:t>
            </a:r>
          </a:p>
          <a:p>
            <a:pPr lvl="1"/>
            <a:r>
              <a:rPr lang="en-US" dirty="0"/>
              <a:t>Mean Percentage Error</a:t>
            </a:r>
          </a:p>
          <a:p>
            <a:pPr lvl="1"/>
            <a:r>
              <a:rPr lang="en-US" dirty="0"/>
              <a:t>….</a:t>
            </a:r>
            <a:endParaRPr lang="fr-FR" dirty="0"/>
          </a:p>
        </p:txBody>
      </p:sp>
      <p:sp>
        <p:nvSpPr>
          <p:cNvPr id="4" name="Espace réservé du contenu 3"/>
          <p:cNvSpPr>
            <a:spLocks noGrp="1"/>
          </p:cNvSpPr>
          <p:nvPr>
            <p:ph sz="quarter" idx="14"/>
          </p:nvPr>
        </p:nvSpPr>
        <p:spPr/>
        <p:txBody>
          <a:bodyPr>
            <a:normAutofit fontScale="70000" lnSpcReduction="20000"/>
          </a:bodyPr>
          <a:lstStyle/>
          <a:p>
            <a:r>
              <a:rPr lang="en-US" dirty="0"/>
              <a:t>Mean Absolute Error (MAE) is the mean of the absolute value of the errors</a:t>
            </a:r>
          </a:p>
          <a:p>
            <a:endParaRPr lang="en-US" dirty="0"/>
          </a:p>
          <a:p>
            <a:r>
              <a:rPr lang="en-US" dirty="0"/>
              <a:t>Mean Squared Error (MSE) is the mean of the squared errors</a:t>
            </a:r>
          </a:p>
          <a:p>
            <a:endParaRPr lang="en-US" dirty="0"/>
          </a:p>
          <a:p>
            <a:r>
              <a:rPr lang="en-US" dirty="0"/>
              <a:t>Root Mean Squared Error (RMSE) is the square root of the mean of the squared errors</a:t>
            </a:r>
          </a:p>
          <a:p>
            <a:endParaRPr lang="fr-FR" dirty="0"/>
          </a:p>
        </p:txBody>
      </p:sp>
    </p:spTree>
    <p:extLst>
      <p:ext uri="{BB962C8B-B14F-4D97-AF65-F5344CB8AC3E}">
        <p14:creationId xmlns:p14="http://schemas.microsoft.com/office/powerpoint/2010/main" val="171853406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Error</a:t>
            </a:r>
            <a:r>
              <a:rPr lang="fr-FR" dirty="0"/>
              <a:t> </a:t>
            </a:r>
          </a:p>
        </p:txBody>
      </p:sp>
      <p:pic>
        <p:nvPicPr>
          <p:cNvPr id="5" name="Picture 4" descr="https://cdn-images-1.medium.com/max/1500/1*n1T0iYxmckzLGMMpRH6TuA.png"/>
          <p:cNvPicPr>
            <a:picLocks noChangeAspect="1" noChangeArrowheads="1"/>
          </p:cNvPicPr>
          <p:nvPr/>
        </p:nvPicPr>
        <p:blipFill>
          <a:blip r:embed="rId2" cstate="print"/>
          <a:srcRect/>
          <a:stretch>
            <a:fillRect/>
          </a:stretch>
        </p:blipFill>
        <p:spPr bwMode="auto">
          <a:xfrm>
            <a:off x="214282" y="1428742"/>
            <a:ext cx="4704632" cy="864941"/>
          </a:xfrm>
          <a:prstGeom prst="rect">
            <a:avLst/>
          </a:prstGeom>
          <a:noFill/>
        </p:spPr>
      </p:pic>
      <p:pic>
        <p:nvPicPr>
          <p:cNvPr id="6" name="Picture 5" descr="https://cdn-images-1.medium.com/max/1000/1*PibgmwZ-0qS12MvX6pN5Bw.jpeg"/>
          <p:cNvPicPr>
            <a:picLocks noChangeAspect="1" noChangeArrowheads="1"/>
          </p:cNvPicPr>
          <p:nvPr/>
        </p:nvPicPr>
        <p:blipFill>
          <a:blip r:embed="rId3"/>
          <a:srcRect/>
          <a:stretch>
            <a:fillRect/>
          </a:stretch>
        </p:blipFill>
        <p:spPr bwMode="auto">
          <a:xfrm>
            <a:off x="285720" y="2071684"/>
            <a:ext cx="4387609" cy="1797241"/>
          </a:xfrm>
          <a:prstGeom prst="rect">
            <a:avLst/>
          </a:prstGeom>
          <a:noFill/>
        </p:spPr>
      </p:pic>
      <p:pic>
        <p:nvPicPr>
          <p:cNvPr id="7" name="Picture 6" descr="RÃ©sultat de recherche d'images pour &quot;Root Mean Square Error (RMSE)&quot;"/>
          <p:cNvPicPr>
            <a:picLocks noChangeAspect="1" noChangeArrowheads="1"/>
          </p:cNvPicPr>
          <p:nvPr/>
        </p:nvPicPr>
        <p:blipFill>
          <a:blip r:embed="rId4">
            <a:lum contrast="40000"/>
          </a:blip>
          <a:srcRect/>
          <a:stretch>
            <a:fillRect/>
          </a:stretch>
        </p:blipFill>
        <p:spPr bwMode="auto">
          <a:xfrm>
            <a:off x="357158" y="4143386"/>
            <a:ext cx="4214622" cy="760917"/>
          </a:xfrm>
          <a:prstGeom prst="rect">
            <a:avLst/>
          </a:prstGeom>
          <a:noFill/>
        </p:spPr>
      </p:pic>
      <p:grpSp>
        <p:nvGrpSpPr>
          <p:cNvPr id="22" name="Groupe 21"/>
          <p:cNvGrpSpPr/>
          <p:nvPr/>
        </p:nvGrpSpPr>
        <p:grpSpPr>
          <a:xfrm>
            <a:off x="5429256" y="2071684"/>
            <a:ext cx="3143272" cy="2389180"/>
            <a:chOff x="609600" y="2141538"/>
            <a:chExt cx="8479061" cy="3962400"/>
          </a:xfrm>
        </p:grpSpPr>
        <p:sp>
          <p:nvSpPr>
            <p:cNvPr id="8" name="Line 3"/>
            <p:cNvSpPr>
              <a:spLocks noChangeShapeType="1"/>
            </p:cNvSpPr>
            <p:nvPr/>
          </p:nvSpPr>
          <p:spPr bwMode="auto">
            <a:xfrm>
              <a:off x="609600" y="2217738"/>
              <a:ext cx="0" cy="3276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9" name="Line 4"/>
            <p:cNvSpPr>
              <a:spLocks noChangeShapeType="1"/>
            </p:cNvSpPr>
            <p:nvPr/>
          </p:nvSpPr>
          <p:spPr bwMode="auto">
            <a:xfrm>
              <a:off x="609600" y="5494338"/>
              <a:ext cx="70866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0" name="Oval 5"/>
            <p:cNvSpPr>
              <a:spLocks noChangeArrowheads="1"/>
            </p:cNvSpPr>
            <p:nvPr/>
          </p:nvSpPr>
          <p:spPr bwMode="auto">
            <a:xfrm>
              <a:off x="3276600" y="4884738"/>
              <a:ext cx="304800" cy="304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 name="Oval 6"/>
            <p:cNvSpPr>
              <a:spLocks noChangeArrowheads="1"/>
            </p:cNvSpPr>
            <p:nvPr/>
          </p:nvSpPr>
          <p:spPr bwMode="auto">
            <a:xfrm>
              <a:off x="4419600" y="2598738"/>
              <a:ext cx="304800" cy="304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 name="Oval 7"/>
            <p:cNvSpPr>
              <a:spLocks noChangeArrowheads="1"/>
            </p:cNvSpPr>
            <p:nvPr/>
          </p:nvSpPr>
          <p:spPr bwMode="auto">
            <a:xfrm>
              <a:off x="6553200" y="3741738"/>
              <a:ext cx="304800" cy="304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3" name="Line 8"/>
            <p:cNvSpPr>
              <a:spLocks noChangeShapeType="1"/>
            </p:cNvSpPr>
            <p:nvPr/>
          </p:nvSpPr>
          <p:spPr bwMode="auto">
            <a:xfrm flipV="1">
              <a:off x="609600" y="2598738"/>
              <a:ext cx="7239000" cy="2362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4" name="Line 9"/>
            <p:cNvSpPr>
              <a:spLocks noChangeShapeType="1"/>
            </p:cNvSpPr>
            <p:nvPr/>
          </p:nvSpPr>
          <p:spPr bwMode="auto">
            <a:xfrm flipV="1">
              <a:off x="3429000" y="4122738"/>
              <a:ext cx="0" cy="685800"/>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5" name="Line 10"/>
            <p:cNvSpPr>
              <a:spLocks noChangeShapeType="1"/>
            </p:cNvSpPr>
            <p:nvPr/>
          </p:nvSpPr>
          <p:spPr bwMode="auto">
            <a:xfrm flipV="1">
              <a:off x="4572000" y="2979738"/>
              <a:ext cx="0" cy="685800"/>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6" name="Line 11"/>
            <p:cNvSpPr>
              <a:spLocks noChangeShapeType="1"/>
            </p:cNvSpPr>
            <p:nvPr/>
          </p:nvSpPr>
          <p:spPr bwMode="auto">
            <a:xfrm flipV="1">
              <a:off x="6705600" y="2979738"/>
              <a:ext cx="0" cy="685800"/>
            </a:xfrm>
            <a:prstGeom prst="line">
              <a:avLst/>
            </a:prstGeom>
            <a:noFill/>
            <a:ln w="28575">
              <a:solidFill>
                <a:schemeClr val="tx1"/>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7" name="Text Box 12"/>
            <p:cNvSpPr txBox="1">
              <a:spLocks noChangeArrowheads="1"/>
            </p:cNvSpPr>
            <p:nvPr/>
          </p:nvSpPr>
          <p:spPr bwMode="auto">
            <a:xfrm>
              <a:off x="3581401" y="4198938"/>
              <a:ext cx="2231259" cy="561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eaLnBrk="1" hangingPunct="1">
                <a:spcBef>
                  <a:spcPct val="50000"/>
                </a:spcBef>
              </a:pPr>
              <a:r>
                <a:rPr lang="fr-CA" altLang="fr-FR" sz="1600" dirty="0" err="1">
                  <a:latin typeface="Verdana" panose="020B0604030504040204" pitchFamily="34" charset="0"/>
                </a:rPr>
                <a:t>error</a:t>
              </a:r>
              <a:endParaRPr lang="en-US" altLang="fr-FR" sz="1600" dirty="0">
                <a:latin typeface="Verdana" panose="020B0604030504040204" pitchFamily="34" charset="0"/>
              </a:endParaRPr>
            </a:p>
          </p:txBody>
        </p:sp>
        <p:sp>
          <p:nvSpPr>
            <p:cNvPr id="18" name="Text Box 13"/>
            <p:cNvSpPr txBox="1">
              <a:spLocks noChangeArrowheads="1"/>
            </p:cNvSpPr>
            <p:nvPr/>
          </p:nvSpPr>
          <p:spPr bwMode="auto">
            <a:xfrm>
              <a:off x="4876796" y="2217738"/>
              <a:ext cx="3055629" cy="561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eaLnBrk="1" hangingPunct="1">
                <a:spcBef>
                  <a:spcPct val="50000"/>
                </a:spcBef>
              </a:pPr>
              <a:r>
                <a:rPr lang="fr-CA" altLang="fr-FR" sz="1600" dirty="0" err="1">
                  <a:latin typeface="Verdana" panose="020B0604030504040204" pitchFamily="34" charset="0"/>
                </a:rPr>
                <a:t>error</a:t>
              </a:r>
              <a:endParaRPr lang="en-US" altLang="fr-FR" dirty="0">
                <a:latin typeface="Verdana" panose="020B0604030504040204" pitchFamily="34" charset="0"/>
              </a:endParaRPr>
            </a:p>
          </p:txBody>
        </p:sp>
        <p:sp>
          <p:nvSpPr>
            <p:cNvPr id="19" name="Text Box 14"/>
            <p:cNvSpPr txBox="1">
              <a:spLocks noChangeArrowheads="1"/>
            </p:cNvSpPr>
            <p:nvPr/>
          </p:nvSpPr>
          <p:spPr bwMode="auto">
            <a:xfrm>
              <a:off x="7161602" y="3132138"/>
              <a:ext cx="1927059" cy="561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eaLnBrk="1" hangingPunct="1">
                <a:spcBef>
                  <a:spcPct val="50000"/>
                </a:spcBef>
              </a:pPr>
              <a:r>
                <a:rPr lang="fr-CA" altLang="fr-FR" sz="1600" dirty="0" err="1">
                  <a:latin typeface="Verdana" panose="020B0604030504040204" pitchFamily="34" charset="0"/>
                </a:rPr>
                <a:t>error</a:t>
              </a:r>
              <a:endParaRPr lang="en-US" altLang="fr-FR" dirty="0">
                <a:latin typeface="Verdana" panose="020B0604030504040204" pitchFamily="34" charset="0"/>
              </a:endParaRPr>
            </a:p>
          </p:txBody>
        </p:sp>
        <p:sp>
          <p:nvSpPr>
            <p:cNvPr id="20" name="Text Box 16"/>
            <p:cNvSpPr txBox="1">
              <a:spLocks noChangeArrowheads="1"/>
            </p:cNvSpPr>
            <p:nvPr/>
          </p:nvSpPr>
          <p:spPr bwMode="auto">
            <a:xfrm>
              <a:off x="838200" y="2141538"/>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eaLnBrk="1" hangingPunct="1">
                <a:spcBef>
                  <a:spcPct val="50000"/>
                </a:spcBef>
              </a:pPr>
              <a:r>
                <a:rPr lang="fr-CA" altLang="fr-FR">
                  <a:latin typeface="Verdana" panose="020B0604030504040204" pitchFamily="34" charset="0"/>
                </a:rPr>
                <a:t>Y</a:t>
              </a:r>
              <a:endParaRPr lang="en-US" altLang="fr-FR">
                <a:latin typeface="Verdana" panose="020B0604030504040204" pitchFamily="34" charset="0"/>
              </a:endParaRPr>
            </a:p>
          </p:txBody>
        </p:sp>
        <p:sp>
          <p:nvSpPr>
            <p:cNvPr id="21" name="Text Box 17"/>
            <p:cNvSpPr txBox="1">
              <a:spLocks noChangeArrowheads="1"/>
            </p:cNvSpPr>
            <p:nvPr/>
          </p:nvSpPr>
          <p:spPr bwMode="auto">
            <a:xfrm>
              <a:off x="7239000" y="5646738"/>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eaLnBrk="1" hangingPunct="1">
                <a:spcBef>
                  <a:spcPct val="50000"/>
                </a:spcBef>
              </a:pPr>
              <a:r>
                <a:rPr lang="fr-CA" altLang="fr-FR">
                  <a:latin typeface="Verdana" panose="020B0604030504040204" pitchFamily="34" charset="0"/>
                </a:rPr>
                <a:t>X</a:t>
              </a:r>
              <a:endParaRPr lang="en-US" altLang="fr-FR">
                <a:latin typeface="Verdana" panose="020B0604030504040204" pitchFamily="34" charset="0"/>
              </a:endParaRPr>
            </a:p>
          </p:txBody>
        </p:sp>
      </p:grpSp>
      <mc:AlternateContent xmlns:mc="http://schemas.openxmlformats.org/markup-compatibility/2006" xmlns:p14="http://schemas.microsoft.com/office/powerpoint/2010/main">
        <mc:Choice Requires="p14">
          <p:contentPart p14:bwMode="auto" r:id="rId5">
            <p14:nvContentPartPr>
              <p14:cNvPr id="3" name="Encre 2">
                <a:extLst>
                  <a:ext uri="{FF2B5EF4-FFF2-40B4-BE49-F238E27FC236}">
                    <a16:creationId xmlns:a16="http://schemas.microsoft.com/office/drawing/2014/main" id="{96C26A65-77CD-40EE-B6A1-2D6073C280A1}"/>
                  </a:ext>
                </a:extLst>
              </p14:cNvPr>
              <p14:cNvContentPartPr/>
              <p14:nvPr/>
            </p14:nvContentPartPr>
            <p14:xfrm>
              <a:off x="442800" y="1123920"/>
              <a:ext cx="8106120" cy="3495960"/>
            </p14:xfrm>
          </p:contentPart>
        </mc:Choice>
        <mc:Fallback xmlns="">
          <p:pic>
            <p:nvPicPr>
              <p:cNvPr id="3" name="Encre 2">
                <a:extLst>
                  <a:ext uri="{FF2B5EF4-FFF2-40B4-BE49-F238E27FC236}">
                    <a16:creationId xmlns:a16="http://schemas.microsoft.com/office/drawing/2014/main" id="{96C26A65-77CD-40EE-B6A1-2D6073C280A1}"/>
                  </a:ext>
                </a:extLst>
              </p:cNvPr>
              <p:cNvPicPr/>
              <p:nvPr/>
            </p:nvPicPr>
            <p:blipFill>
              <a:blip r:embed="rId6"/>
              <a:stretch>
                <a:fillRect/>
              </a:stretch>
            </p:blipFill>
            <p:spPr>
              <a:xfrm>
                <a:off x="433440" y="1114560"/>
                <a:ext cx="8124840" cy="3514680"/>
              </a:xfrm>
              <a:prstGeom prst="rect">
                <a:avLst/>
              </a:prstGeom>
            </p:spPr>
          </p:pic>
        </mc:Fallback>
      </mc:AlternateContent>
    </p:spTree>
    <p:extLst>
      <p:ext uri="{BB962C8B-B14F-4D97-AF65-F5344CB8AC3E}">
        <p14:creationId xmlns:p14="http://schemas.microsoft.com/office/powerpoint/2010/main" val="421667594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MSE</a:t>
            </a:r>
          </a:p>
        </p:txBody>
      </p:sp>
      <p:sp>
        <p:nvSpPr>
          <p:cNvPr id="3" name="Espace réservé du contenu 2"/>
          <p:cNvSpPr>
            <a:spLocks noGrp="1"/>
          </p:cNvSpPr>
          <p:nvPr>
            <p:ph sz="quarter" idx="13"/>
          </p:nvPr>
        </p:nvSpPr>
        <p:spPr>
          <a:xfrm>
            <a:off x="214282" y="1352550"/>
            <a:ext cx="4281518" cy="3505215"/>
          </a:xfrm>
        </p:spPr>
        <p:txBody>
          <a:bodyPr>
            <a:normAutofit lnSpcReduction="10000"/>
          </a:bodyPr>
          <a:lstStyle/>
          <a:p>
            <a:r>
              <a:rPr lang="en-US" dirty="0"/>
              <a:t>We square the error difference and sum over all data points and divide that value by the total number of data points. This provides the average squared error over all the data points.</a:t>
            </a:r>
            <a:endParaRPr lang="fr-FR" dirty="0"/>
          </a:p>
        </p:txBody>
      </p:sp>
      <p:pic>
        <p:nvPicPr>
          <p:cNvPr id="5" name="Picture 5" descr="https://cdn-images-1.medium.com/max/1000/1*PibgmwZ-0qS12MvX6pN5Bw.jpeg"/>
          <p:cNvPicPr>
            <a:picLocks noGrp="1" noChangeAspect="1" noChangeArrowheads="1"/>
          </p:cNvPicPr>
          <p:nvPr>
            <p:ph sz="quarter" idx="14"/>
          </p:nvPr>
        </p:nvPicPr>
        <p:blipFill>
          <a:blip r:embed="rId2"/>
          <a:srcRect/>
          <a:stretch>
            <a:fillRect/>
          </a:stretch>
        </p:blipFill>
        <p:spPr bwMode="auto">
          <a:xfrm>
            <a:off x="4845050" y="1968089"/>
            <a:ext cx="3886200" cy="2037585"/>
          </a:xfrm>
          <a:prstGeom prst="rect">
            <a:avLst/>
          </a:prstGeom>
          <a:noFill/>
        </p:spPr>
      </p:pic>
    </p:spTree>
    <p:extLst>
      <p:ext uri="{BB962C8B-B14F-4D97-AF65-F5344CB8AC3E}">
        <p14:creationId xmlns:p14="http://schemas.microsoft.com/office/powerpoint/2010/main" val="3367278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TW" dirty="0"/>
              <a:t>Training and testing</a:t>
            </a:r>
            <a:endParaRPr lang="fr-FR" dirty="0"/>
          </a:p>
        </p:txBody>
      </p:sp>
      <p:pic>
        <p:nvPicPr>
          <p:cNvPr id="5" name="Picture 2" descr="Image associÃ©e"/>
          <p:cNvPicPr>
            <a:picLocks noGrp="1" noChangeAspect="1" noChangeArrowheads="1"/>
          </p:cNvPicPr>
          <p:nvPr>
            <p:ph idx="1"/>
          </p:nvPr>
        </p:nvPicPr>
        <p:blipFill>
          <a:blip r:embed="rId2"/>
          <a:srcRect/>
          <a:stretch>
            <a:fillRect/>
          </a:stretch>
        </p:blipFill>
        <p:spPr bwMode="auto">
          <a:xfrm>
            <a:off x="1714480" y="1500180"/>
            <a:ext cx="5661644" cy="3241675"/>
          </a:xfrm>
          <a:prstGeom prst="rect">
            <a:avLst/>
          </a:prstGeom>
          <a:noFill/>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6FA04B-44C8-495D-A4E8-29F5684632D8}"/>
              </a:ext>
            </a:extLst>
          </p:cNvPr>
          <p:cNvSpPr>
            <a:spLocks noGrp="1"/>
          </p:cNvSpPr>
          <p:nvPr>
            <p:ph type="title"/>
          </p:nvPr>
        </p:nvSpPr>
        <p:spPr/>
        <p:txBody>
          <a:bodyPr/>
          <a:lstStyle/>
          <a:p>
            <a:r>
              <a:rPr lang="fr-FR" dirty="0" err="1"/>
              <a:t>Cost</a:t>
            </a:r>
            <a:r>
              <a:rPr lang="fr-FR" dirty="0"/>
              <a:t> </a:t>
            </a:r>
            <a:r>
              <a:rPr lang="fr-FR" dirty="0" err="1"/>
              <a:t>function</a:t>
            </a:r>
            <a:r>
              <a:rPr lang="fr-FR" dirty="0"/>
              <a:t> </a:t>
            </a:r>
          </a:p>
        </p:txBody>
      </p:sp>
      <p:sp>
        <p:nvSpPr>
          <p:cNvPr id="3" name="Espace réservé du contenu 2">
            <a:extLst>
              <a:ext uri="{FF2B5EF4-FFF2-40B4-BE49-F238E27FC236}">
                <a16:creationId xmlns:a16="http://schemas.microsoft.com/office/drawing/2014/main" id="{99142C24-93B9-404C-9527-7DB85A4EE1D8}"/>
              </a:ext>
            </a:extLst>
          </p:cNvPr>
          <p:cNvSpPr>
            <a:spLocks noGrp="1"/>
          </p:cNvSpPr>
          <p:nvPr>
            <p:ph sz="quarter" idx="13"/>
          </p:nvPr>
        </p:nvSpPr>
        <p:spPr/>
        <p:txBody>
          <a:bodyPr/>
          <a:lstStyle/>
          <a:p>
            <a:r>
              <a:rPr lang="fr-FR" dirty="0"/>
              <a:t>Goal :</a:t>
            </a:r>
          </a:p>
          <a:p>
            <a:r>
              <a:rPr lang="fr-FR" dirty="0" err="1"/>
              <a:t>Minimize</a:t>
            </a:r>
            <a:r>
              <a:rPr lang="fr-FR" dirty="0"/>
              <a:t> </a:t>
            </a:r>
          </a:p>
        </p:txBody>
      </p:sp>
      <p:sp>
        <p:nvSpPr>
          <p:cNvPr id="4" name="Espace réservé du contenu 3">
            <a:extLst>
              <a:ext uri="{FF2B5EF4-FFF2-40B4-BE49-F238E27FC236}">
                <a16:creationId xmlns:a16="http://schemas.microsoft.com/office/drawing/2014/main" id="{B260C40A-B53A-4FC2-AFB4-C49DFC205639}"/>
              </a:ext>
            </a:extLst>
          </p:cNvPr>
          <p:cNvSpPr>
            <a:spLocks noGrp="1"/>
          </p:cNvSpPr>
          <p:nvPr>
            <p:ph sz="quarter" idx="14"/>
          </p:nvPr>
        </p:nvSpPr>
        <p:spPr/>
        <p:txBody>
          <a:bodyPr/>
          <a:lstStyle/>
          <a:p>
            <a:endParaRPr lang="fr-FR"/>
          </a:p>
        </p:txBody>
      </p:sp>
      <mc:AlternateContent xmlns:mc="http://schemas.openxmlformats.org/markup-compatibility/2006" xmlns:p14="http://schemas.microsoft.com/office/powerpoint/2010/main">
        <mc:Choice Requires="p14">
          <p:contentPart p14:bwMode="auto" r:id="rId2">
            <p14:nvContentPartPr>
              <p14:cNvPr id="8" name="Encre 7">
                <a:extLst>
                  <a:ext uri="{FF2B5EF4-FFF2-40B4-BE49-F238E27FC236}">
                    <a16:creationId xmlns:a16="http://schemas.microsoft.com/office/drawing/2014/main" id="{A4F37D47-1C3D-44B2-9AB0-B52A409563DC}"/>
                  </a:ext>
                </a:extLst>
              </p14:cNvPr>
              <p14:cNvContentPartPr/>
              <p14:nvPr/>
            </p14:nvContentPartPr>
            <p14:xfrm>
              <a:off x="2454480" y="2049120"/>
              <a:ext cx="346680" cy="783360"/>
            </p14:xfrm>
          </p:contentPart>
        </mc:Choice>
        <mc:Fallback xmlns="">
          <p:pic>
            <p:nvPicPr>
              <p:cNvPr id="8" name="Encre 7">
                <a:extLst>
                  <a:ext uri="{FF2B5EF4-FFF2-40B4-BE49-F238E27FC236}">
                    <a16:creationId xmlns:a16="http://schemas.microsoft.com/office/drawing/2014/main" id="{A4F37D47-1C3D-44B2-9AB0-B52A409563DC}"/>
                  </a:ext>
                </a:extLst>
              </p:cNvPr>
              <p:cNvPicPr/>
              <p:nvPr/>
            </p:nvPicPr>
            <p:blipFill>
              <a:blip r:embed="rId3"/>
              <a:stretch>
                <a:fillRect/>
              </a:stretch>
            </p:blipFill>
            <p:spPr>
              <a:xfrm>
                <a:off x="2445480" y="2040120"/>
                <a:ext cx="364320" cy="801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Encre 15">
                <a:extLst>
                  <a:ext uri="{FF2B5EF4-FFF2-40B4-BE49-F238E27FC236}">
                    <a16:creationId xmlns:a16="http://schemas.microsoft.com/office/drawing/2014/main" id="{7FAD6694-17A2-4AC6-AB2D-A7CFA756CF94}"/>
                  </a:ext>
                </a:extLst>
              </p14:cNvPr>
              <p14:cNvContentPartPr/>
              <p14:nvPr/>
            </p14:nvContentPartPr>
            <p14:xfrm>
              <a:off x="2944800" y="1893600"/>
              <a:ext cx="641160" cy="937440"/>
            </p14:xfrm>
          </p:contentPart>
        </mc:Choice>
        <mc:Fallback xmlns="">
          <p:pic>
            <p:nvPicPr>
              <p:cNvPr id="16" name="Encre 15">
                <a:extLst>
                  <a:ext uri="{FF2B5EF4-FFF2-40B4-BE49-F238E27FC236}">
                    <a16:creationId xmlns:a16="http://schemas.microsoft.com/office/drawing/2014/main" id="{7FAD6694-17A2-4AC6-AB2D-A7CFA756CF94}"/>
                  </a:ext>
                </a:extLst>
              </p:cNvPr>
              <p:cNvPicPr/>
              <p:nvPr/>
            </p:nvPicPr>
            <p:blipFill>
              <a:blip r:embed="rId5"/>
              <a:stretch>
                <a:fillRect/>
              </a:stretch>
            </p:blipFill>
            <p:spPr>
              <a:xfrm>
                <a:off x="2935800" y="1884600"/>
                <a:ext cx="658800" cy="955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Encre 18">
                <a:extLst>
                  <a:ext uri="{FF2B5EF4-FFF2-40B4-BE49-F238E27FC236}">
                    <a16:creationId xmlns:a16="http://schemas.microsoft.com/office/drawing/2014/main" id="{F6CD2966-85D1-4B83-AF23-8A46EE79DC46}"/>
                  </a:ext>
                </a:extLst>
              </p14:cNvPr>
              <p14:cNvContentPartPr/>
              <p14:nvPr/>
            </p14:nvContentPartPr>
            <p14:xfrm>
              <a:off x="3728520" y="1893600"/>
              <a:ext cx="262800" cy="439560"/>
            </p14:xfrm>
          </p:contentPart>
        </mc:Choice>
        <mc:Fallback xmlns="">
          <p:pic>
            <p:nvPicPr>
              <p:cNvPr id="19" name="Encre 18">
                <a:extLst>
                  <a:ext uri="{FF2B5EF4-FFF2-40B4-BE49-F238E27FC236}">
                    <a16:creationId xmlns:a16="http://schemas.microsoft.com/office/drawing/2014/main" id="{F6CD2966-85D1-4B83-AF23-8A46EE79DC46}"/>
                  </a:ext>
                </a:extLst>
              </p:cNvPr>
              <p:cNvPicPr/>
              <p:nvPr/>
            </p:nvPicPr>
            <p:blipFill>
              <a:blip r:embed="rId7"/>
              <a:stretch>
                <a:fillRect/>
              </a:stretch>
            </p:blipFill>
            <p:spPr>
              <a:xfrm>
                <a:off x="3719520" y="1884600"/>
                <a:ext cx="28044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Encre 19">
                <a:extLst>
                  <a:ext uri="{FF2B5EF4-FFF2-40B4-BE49-F238E27FC236}">
                    <a16:creationId xmlns:a16="http://schemas.microsoft.com/office/drawing/2014/main" id="{7790C1FB-0038-45D1-A9EE-B0ACBE5DB39F}"/>
                  </a:ext>
                </a:extLst>
              </p14:cNvPr>
              <p14:cNvContentPartPr/>
              <p14:nvPr/>
            </p14:nvContentPartPr>
            <p14:xfrm>
              <a:off x="4082400" y="1850400"/>
              <a:ext cx="96840" cy="713160"/>
            </p14:xfrm>
          </p:contentPart>
        </mc:Choice>
        <mc:Fallback xmlns="">
          <p:pic>
            <p:nvPicPr>
              <p:cNvPr id="20" name="Encre 19">
                <a:extLst>
                  <a:ext uri="{FF2B5EF4-FFF2-40B4-BE49-F238E27FC236}">
                    <a16:creationId xmlns:a16="http://schemas.microsoft.com/office/drawing/2014/main" id="{7790C1FB-0038-45D1-A9EE-B0ACBE5DB39F}"/>
                  </a:ext>
                </a:extLst>
              </p:cNvPr>
              <p:cNvPicPr/>
              <p:nvPr/>
            </p:nvPicPr>
            <p:blipFill>
              <a:blip r:embed="rId9"/>
              <a:stretch>
                <a:fillRect/>
              </a:stretch>
            </p:blipFill>
            <p:spPr>
              <a:xfrm>
                <a:off x="4073400" y="1841400"/>
                <a:ext cx="114480" cy="73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Encre 36">
                <a:extLst>
                  <a:ext uri="{FF2B5EF4-FFF2-40B4-BE49-F238E27FC236}">
                    <a16:creationId xmlns:a16="http://schemas.microsoft.com/office/drawing/2014/main" id="{0F887D57-F32E-43CA-8BCB-BDE4F6795D3C}"/>
                  </a:ext>
                </a:extLst>
              </p14:cNvPr>
              <p14:cNvContentPartPr/>
              <p14:nvPr/>
            </p14:nvContentPartPr>
            <p14:xfrm>
              <a:off x="1403647" y="3059640"/>
              <a:ext cx="2806745" cy="880261"/>
            </p14:xfrm>
          </p:contentPart>
        </mc:Choice>
        <mc:Fallback xmlns="">
          <p:pic>
            <p:nvPicPr>
              <p:cNvPr id="37" name="Encre 36">
                <a:extLst>
                  <a:ext uri="{FF2B5EF4-FFF2-40B4-BE49-F238E27FC236}">
                    <a16:creationId xmlns:a16="http://schemas.microsoft.com/office/drawing/2014/main" id="{0F887D57-F32E-43CA-8BCB-BDE4F6795D3C}"/>
                  </a:ext>
                </a:extLst>
              </p:cNvPr>
              <p:cNvPicPr/>
              <p:nvPr/>
            </p:nvPicPr>
            <p:blipFill>
              <a:blip r:embed="rId26"/>
              <a:stretch>
                <a:fillRect/>
              </a:stretch>
            </p:blipFill>
            <p:spPr>
              <a:xfrm>
                <a:off x="1394648" y="3050643"/>
                <a:ext cx="2824384" cy="897895"/>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 name="Encre 6">
                <a:extLst>
                  <a:ext uri="{FF2B5EF4-FFF2-40B4-BE49-F238E27FC236}">
                    <a16:creationId xmlns:a16="http://schemas.microsoft.com/office/drawing/2014/main" id="{5E0A70AE-5B6E-4AA1-AEDE-4534F7AAB758}"/>
                  </a:ext>
                </a:extLst>
              </p14:cNvPr>
              <p14:cNvContentPartPr/>
              <p14:nvPr/>
            </p14:nvContentPartPr>
            <p14:xfrm>
              <a:off x="1414745" y="3570191"/>
              <a:ext cx="133920" cy="161640"/>
            </p14:xfrm>
          </p:contentPart>
        </mc:Choice>
        <mc:Fallback xmlns="">
          <p:pic>
            <p:nvPicPr>
              <p:cNvPr id="7" name="Encre 6">
                <a:extLst>
                  <a:ext uri="{FF2B5EF4-FFF2-40B4-BE49-F238E27FC236}">
                    <a16:creationId xmlns:a16="http://schemas.microsoft.com/office/drawing/2014/main" id="{5E0A70AE-5B6E-4AA1-AEDE-4534F7AAB758}"/>
                  </a:ext>
                </a:extLst>
              </p:cNvPr>
              <p:cNvPicPr/>
              <p:nvPr/>
            </p:nvPicPr>
            <p:blipFill>
              <a:blip r:embed="rId28"/>
              <a:stretch>
                <a:fillRect/>
              </a:stretch>
            </p:blipFill>
            <p:spPr>
              <a:xfrm>
                <a:off x="1405745" y="3561191"/>
                <a:ext cx="151560" cy="179280"/>
              </a:xfrm>
              <a:prstGeom prst="rect">
                <a:avLst/>
              </a:prstGeom>
            </p:spPr>
          </p:pic>
        </mc:Fallback>
      </mc:AlternateContent>
    </p:spTree>
    <p:extLst>
      <p:ext uri="{BB962C8B-B14F-4D97-AF65-F5344CB8AC3E}">
        <p14:creationId xmlns:p14="http://schemas.microsoft.com/office/powerpoint/2010/main" val="364541386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27414AE6-C9FA-41ED-8EFA-375656406A3F}"/>
              </a:ext>
            </a:extLst>
          </p:cNvPr>
          <p:cNvSpPr>
            <a:spLocks noGrp="1"/>
          </p:cNvSpPr>
          <p:nvPr>
            <p:ph type="title"/>
          </p:nvPr>
        </p:nvSpPr>
        <p:spPr/>
        <p:txBody>
          <a:bodyPr/>
          <a:lstStyle/>
          <a:p>
            <a:r>
              <a:rPr lang="fr-FR" dirty="0"/>
              <a:t>Simple </a:t>
            </a:r>
            <a:r>
              <a:rPr lang="fr-FR" dirty="0" err="1"/>
              <a:t>example</a:t>
            </a:r>
            <a:r>
              <a:rPr lang="fr-FR" dirty="0"/>
              <a:t> [(1,1),(2,2),(3,3)</a:t>
            </a:r>
            <a:r>
              <a:rPr lang="fr-FR" sz="4000" dirty="0"/>
              <a:t>]</a:t>
            </a:r>
            <a:endParaRPr lang="fr-FR" dirty="0"/>
          </a:p>
        </p:txBody>
      </p:sp>
      <p:sp>
        <p:nvSpPr>
          <p:cNvPr id="8" name="Espace réservé du texte 7">
            <a:extLst>
              <a:ext uri="{FF2B5EF4-FFF2-40B4-BE49-F238E27FC236}">
                <a16:creationId xmlns:a16="http://schemas.microsoft.com/office/drawing/2014/main" id="{ED437F41-01B9-4157-87D0-D4E4EB21FEA1}"/>
              </a:ext>
            </a:extLst>
          </p:cNvPr>
          <p:cNvSpPr>
            <a:spLocks noGrp="1"/>
          </p:cNvSpPr>
          <p:nvPr>
            <p:ph type="body" sz="quarter" idx="18"/>
          </p:nvPr>
        </p:nvSpPr>
        <p:spPr/>
        <p:txBody>
          <a:bodyPr>
            <a:normAutofit fontScale="77500" lnSpcReduction="20000"/>
          </a:bodyPr>
          <a:lstStyle/>
          <a:p>
            <a:r>
              <a:rPr lang="fr-FR" sz="3100" dirty="0" err="1"/>
              <a:t>Function</a:t>
            </a:r>
            <a:r>
              <a:rPr lang="fr-FR" dirty="0"/>
              <a:t> </a:t>
            </a:r>
            <a:r>
              <a:rPr lang="fr-FR" sz="4200" dirty="0">
                <a:latin typeface="Edwardian Script ITC" panose="030303020407070D0804" pitchFamily="66" charset="0"/>
              </a:rPr>
              <a:t>h</a:t>
            </a:r>
            <a:endParaRPr lang="fr-FR" dirty="0">
              <a:latin typeface="Edwardian Script ITC" panose="030303020407070D0804" pitchFamily="66" charset="0"/>
            </a:endParaRPr>
          </a:p>
        </p:txBody>
      </p:sp>
      <p:sp>
        <p:nvSpPr>
          <p:cNvPr id="9" name="Espace réservé du texte 8">
            <a:extLst>
              <a:ext uri="{FF2B5EF4-FFF2-40B4-BE49-F238E27FC236}">
                <a16:creationId xmlns:a16="http://schemas.microsoft.com/office/drawing/2014/main" id="{9F7A13FD-9379-47E0-9AAF-30B30EACC4C8}"/>
              </a:ext>
            </a:extLst>
          </p:cNvPr>
          <p:cNvSpPr>
            <a:spLocks noGrp="1"/>
          </p:cNvSpPr>
          <p:nvPr>
            <p:ph type="body" sz="quarter" idx="19"/>
          </p:nvPr>
        </p:nvSpPr>
        <p:spPr/>
        <p:txBody>
          <a:bodyPr>
            <a:normAutofit fontScale="92500" lnSpcReduction="20000"/>
          </a:bodyPr>
          <a:lstStyle/>
          <a:p>
            <a:r>
              <a:rPr lang="fr-FR" dirty="0" err="1"/>
              <a:t>Function</a:t>
            </a:r>
            <a:r>
              <a:rPr lang="fr-FR" dirty="0"/>
              <a:t> </a:t>
            </a:r>
            <a:r>
              <a:rPr lang="fr-FR" sz="3000" b="0" i="1" dirty="0">
                <a:latin typeface="DFKai-SB" panose="03000509000000000000" pitchFamily="65" charset="-120"/>
                <a:ea typeface="DFKai-SB" panose="03000509000000000000" pitchFamily="65" charset="-120"/>
              </a:rPr>
              <a:t>J</a:t>
            </a:r>
            <a:r>
              <a:rPr lang="fr-FR" sz="3600" b="0" i="1" dirty="0">
                <a:latin typeface="DFKai-SB" panose="03000509000000000000" pitchFamily="65" charset="-120"/>
                <a:ea typeface="DFKai-SB" panose="03000509000000000000" pitchFamily="65" charset="-120"/>
              </a:rPr>
              <a:t>(</a:t>
            </a:r>
            <a:r>
              <a:rPr lang="el-GR" sz="3600" b="0" i="1" dirty="0">
                <a:latin typeface="DFKai-SB" panose="03000509000000000000" pitchFamily="65" charset="-120"/>
                <a:ea typeface="DFKai-SB" panose="03000509000000000000" pitchFamily="65" charset="-120"/>
              </a:rPr>
              <a:t>Θ</a:t>
            </a:r>
            <a:r>
              <a:rPr lang="fr-FR" sz="3600" b="0" i="1" baseline="-25000" dirty="0">
                <a:latin typeface="DFKai-SB" panose="03000509000000000000" pitchFamily="65" charset="-120"/>
                <a:ea typeface="DFKai-SB" panose="03000509000000000000" pitchFamily="65" charset="-120"/>
              </a:rPr>
              <a:t>1</a:t>
            </a:r>
            <a:r>
              <a:rPr lang="fr-FR" sz="3600" b="0" i="1" dirty="0">
                <a:latin typeface="DFKai-SB" panose="03000509000000000000" pitchFamily="65" charset="-120"/>
                <a:ea typeface="DFKai-SB" panose="03000509000000000000" pitchFamily="65" charset="-120"/>
              </a:rPr>
              <a:t>)</a:t>
            </a:r>
            <a:endParaRPr lang="fr-FR" sz="3300" b="0" i="1" dirty="0">
              <a:latin typeface="DFKai-SB" panose="03000509000000000000" pitchFamily="65" charset="-120"/>
              <a:ea typeface="DFKai-SB" panose="03000509000000000000" pitchFamily="65" charset="-120"/>
            </a:endParaRPr>
          </a:p>
        </p:txBody>
      </p:sp>
      <mc:AlternateContent xmlns:mc="http://schemas.openxmlformats.org/markup-compatibility/2006" xmlns:p14="http://schemas.microsoft.com/office/powerpoint/2010/main">
        <mc:Choice Requires="p14">
          <p:contentPart p14:bwMode="auto" r:id="rId2">
            <p14:nvContentPartPr>
              <p14:cNvPr id="18" name="Encre 17">
                <a:extLst>
                  <a:ext uri="{FF2B5EF4-FFF2-40B4-BE49-F238E27FC236}">
                    <a16:creationId xmlns:a16="http://schemas.microsoft.com/office/drawing/2014/main" id="{785DB7B7-FFA6-4A71-A881-90C6879922C5}"/>
                  </a:ext>
                </a:extLst>
              </p14:cNvPr>
              <p14:cNvContentPartPr/>
              <p14:nvPr/>
            </p14:nvContentPartPr>
            <p14:xfrm>
              <a:off x="6616620" y="4272950"/>
              <a:ext cx="127080" cy="181440"/>
            </p14:xfrm>
          </p:contentPart>
        </mc:Choice>
        <mc:Fallback xmlns="">
          <p:pic>
            <p:nvPicPr>
              <p:cNvPr id="18" name="Encre 17">
                <a:extLst>
                  <a:ext uri="{FF2B5EF4-FFF2-40B4-BE49-F238E27FC236}">
                    <a16:creationId xmlns:a16="http://schemas.microsoft.com/office/drawing/2014/main" id="{785DB7B7-FFA6-4A71-A881-90C6879922C5}"/>
                  </a:ext>
                </a:extLst>
              </p:cNvPr>
              <p:cNvPicPr/>
              <p:nvPr/>
            </p:nvPicPr>
            <p:blipFill>
              <a:blip r:embed="rId3"/>
              <a:stretch>
                <a:fillRect/>
              </a:stretch>
            </p:blipFill>
            <p:spPr>
              <a:xfrm>
                <a:off x="6607620" y="4263950"/>
                <a:ext cx="1447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9" name="Encre 28">
                <a:extLst>
                  <a:ext uri="{FF2B5EF4-FFF2-40B4-BE49-F238E27FC236}">
                    <a16:creationId xmlns:a16="http://schemas.microsoft.com/office/drawing/2014/main" id="{2C8BFE90-023B-4517-AE72-A852CD4742C3}"/>
                  </a:ext>
                </a:extLst>
              </p14:cNvPr>
              <p14:cNvContentPartPr/>
              <p14:nvPr/>
            </p14:nvContentPartPr>
            <p14:xfrm>
              <a:off x="639720" y="4305600"/>
              <a:ext cx="138240" cy="684360"/>
            </p14:xfrm>
          </p:contentPart>
        </mc:Choice>
        <mc:Fallback xmlns="">
          <p:pic>
            <p:nvPicPr>
              <p:cNvPr id="29" name="Encre 28">
                <a:extLst>
                  <a:ext uri="{FF2B5EF4-FFF2-40B4-BE49-F238E27FC236}">
                    <a16:creationId xmlns:a16="http://schemas.microsoft.com/office/drawing/2014/main" id="{2C8BFE90-023B-4517-AE72-A852CD4742C3}"/>
                  </a:ext>
                </a:extLst>
              </p:cNvPr>
              <p:cNvPicPr/>
              <p:nvPr/>
            </p:nvPicPr>
            <p:blipFill>
              <a:blip r:embed="rId9"/>
              <a:stretch>
                <a:fillRect/>
              </a:stretch>
            </p:blipFill>
            <p:spPr>
              <a:xfrm>
                <a:off x="630720" y="4296600"/>
                <a:ext cx="155880" cy="70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Encre 31">
                <a:extLst>
                  <a:ext uri="{FF2B5EF4-FFF2-40B4-BE49-F238E27FC236}">
                    <a16:creationId xmlns:a16="http://schemas.microsoft.com/office/drawing/2014/main" id="{C890A224-C2B0-4FB7-A147-B3D792F60034}"/>
                  </a:ext>
                </a:extLst>
              </p14:cNvPr>
              <p14:cNvContentPartPr/>
              <p14:nvPr/>
            </p14:nvContentPartPr>
            <p14:xfrm>
              <a:off x="1105560" y="4420800"/>
              <a:ext cx="241560" cy="289080"/>
            </p14:xfrm>
          </p:contentPart>
        </mc:Choice>
        <mc:Fallback xmlns="">
          <p:pic>
            <p:nvPicPr>
              <p:cNvPr id="32" name="Encre 31">
                <a:extLst>
                  <a:ext uri="{FF2B5EF4-FFF2-40B4-BE49-F238E27FC236}">
                    <a16:creationId xmlns:a16="http://schemas.microsoft.com/office/drawing/2014/main" id="{C890A224-C2B0-4FB7-A147-B3D792F60034}"/>
                  </a:ext>
                </a:extLst>
              </p:cNvPr>
              <p:cNvPicPr/>
              <p:nvPr/>
            </p:nvPicPr>
            <p:blipFill>
              <a:blip r:embed="rId11"/>
              <a:stretch>
                <a:fillRect/>
              </a:stretch>
            </p:blipFill>
            <p:spPr>
              <a:xfrm>
                <a:off x="1096560" y="4411800"/>
                <a:ext cx="25920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Encre 32">
                <a:extLst>
                  <a:ext uri="{FF2B5EF4-FFF2-40B4-BE49-F238E27FC236}">
                    <a16:creationId xmlns:a16="http://schemas.microsoft.com/office/drawing/2014/main" id="{8BAA45F0-6474-4372-B21F-1A411AD49C74}"/>
                  </a:ext>
                </a:extLst>
              </p14:cNvPr>
              <p14:cNvContentPartPr/>
              <p14:nvPr/>
            </p14:nvContentPartPr>
            <p14:xfrm>
              <a:off x="1440000" y="4564800"/>
              <a:ext cx="50760" cy="7560"/>
            </p14:xfrm>
          </p:contentPart>
        </mc:Choice>
        <mc:Fallback xmlns="">
          <p:pic>
            <p:nvPicPr>
              <p:cNvPr id="33" name="Encre 32">
                <a:extLst>
                  <a:ext uri="{FF2B5EF4-FFF2-40B4-BE49-F238E27FC236}">
                    <a16:creationId xmlns:a16="http://schemas.microsoft.com/office/drawing/2014/main" id="{8BAA45F0-6474-4372-B21F-1A411AD49C74}"/>
                  </a:ext>
                </a:extLst>
              </p:cNvPr>
              <p:cNvPicPr/>
              <p:nvPr/>
            </p:nvPicPr>
            <p:blipFill>
              <a:blip r:embed="rId13"/>
              <a:stretch>
                <a:fillRect/>
              </a:stretch>
            </p:blipFill>
            <p:spPr>
              <a:xfrm>
                <a:off x="1431000" y="4555800"/>
                <a:ext cx="684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Encre 33">
                <a:extLst>
                  <a:ext uri="{FF2B5EF4-FFF2-40B4-BE49-F238E27FC236}">
                    <a16:creationId xmlns:a16="http://schemas.microsoft.com/office/drawing/2014/main" id="{2190ACF9-FF24-48BC-8546-2CE78F215F2C}"/>
                  </a:ext>
                </a:extLst>
              </p14:cNvPr>
              <p14:cNvContentPartPr/>
              <p14:nvPr/>
            </p14:nvContentPartPr>
            <p14:xfrm>
              <a:off x="1461600" y="4622400"/>
              <a:ext cx="50760" cy="15120"/>
            </p14:xfrm>
          </p:contentPart>
        </mc:Choice>
        <mc:Fallback xmlns="">
          <p:pic>
            <p:nvPicPr>
              <p:cNvPr id="34" name="Encre 33">
                <a:extLst>
                  <a:ext uri="{FF2B5EF4-FFF2-40B4-BE49-F238E27FC236}">
                    <a16:creationId xmlns:a16="http://schemas.microsoft.com/office/drawing/2014/main" id="{2190ACF9-FF24-48BC-8546-2CE78F215F2C}"/>
                  </a:ext>
                </a:extLst>
              </p:cNvPr>
              <p:cNvPicPr/>
              <p:nvPr/>
            </p:nvPicPr>
            <p:blipFill>
              <a:blip r:embed="rId15"/>
              <a:stretch>
                <a:fillRect/>
              </a:stretch>
            </p:blipFill>
            <p:spPr>
              <a:xfrm>
                <a:off x="1452600" y="4613400"/>
                <a:ext cx="684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Encre 36">
                <a:extLst>
                  <a:ext uri="{FF2B5EF4-FFF2-40B4-BE49-F238E27FC236}">
                    <a16:creationId xmlns:a16="http://schemas.microsoft.com/office/drawing/2014/main" id="{6FC40D65-1BDB-4ED1-BFF7-8927E5BFBAA6}"/>
                  </a:ext>
                </a:extLst>
              </p14:cNvPr>
              <p14:cNvContentPartPr/>
              <p14:nvPr/>
            </p14:nvContentPartPr>
            <p14:xfrm>
              <a:off x="1632240" y="4550400"/>
              <a:ext cx="118080" cy="101160"/>
            </p14:xfrm>
          </p:contentPart>
        </mc:Choice>
        <mc:Fallback xmlns="">
          <p:pic>
            <p:nvPicPr>
              <p:cNvPr id="37" name="Encre 36">
                <a:extLst>
                  <a:ext uri="{FF2B5EF4-FFF2-40B4-BE49-F238E27FC236}">
                    <a16:creationId xmlns:a16="http://schemas.microsoft.com/office/drawing/2014/main" id="{6FC40D65-1BDB-4ED1-BFF7-8927E5BFBAA6}"/>
                  </a:ext>
                </a:extLst>
              </p:cNvPr>
              <p:cNvPicPr/>
              <p:nvPr/>
            </p:nvPicPr>
            <p:blipFill>
              <a:blip r:embed="rId17"/>
              <a:stretch>
                <a:fillRect/>
              </a:stretch>
            </p:blipFill>
            <p:spPr>
              <a:xfrm>
                <a:off x="1623240" y="4541400"/>
                <a:ext cx="1357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Encre 39">
                <a:extLst>
                  <a:ext uri="{FF2B5EF4-FFF2-40B4-BE49-F238E27FC236}">
                    <a16:creationId xmlns:a16="http://schemas.microsoft.com/office/drawing/2014/main" id="{C1DDBFA8-9F95-49CF-A098-A4684F7250CE}"/>
                  </a:ext>
                </a:extLst>
              </p14:cNvPr>
              <p14:cNvContentPartPr/>
              <p14:nvPr/>
            </p14:nvContentPartPr>
            <p14:xfrm>
              <a:off x="2361600" y="4525560"/>
              <a:ext cx="194760" cy="356400"/>
            </p14:xfrm>
          </p:contentPart>
        </mc:Choice>
        <mc:Fallback xmlns="">
          <p:pic>
            <p:nvPicPr>
              <p:cNvPr id="40" name="Encre 39">
                <a:extLst>
                  <a:ext uri="{FF2B5EF4-FFF2-40B4-BE49-F238E27FC236}">
                    <a16:creationId xmlns:a16="http://schemas.microsoft.com/office/drawing/2014/main" id="{C1DDBFA8-9F95-49CF-A098-A4684F7250CE}"/>
                  </a:ext>
                </a:extLst>
              </p:cNvPr>
              <p:cNvPicPr/>
              <p:nvPr/>
            </p:nvPicPr>
            <p:blipFill>
              <a:blip r:embed="rId19"/>
              <a:stretch>
                <a:fillRect/>
              </a:stretch>
            </p:blipFill>
            <p:spPr>
              <a:xfrm>
                <a:off x="2352600" y="4516560"/>
                <a:ext cx="21240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Encre 40">
                <a:extLst>
                  <a:ext uri="{FF2B5EF4-FFF2-40B4-BE49-F238E27FC236}">
                    <a16:creationId xmlns:a16="http://schemas.microsoft.com/office/drawing/2014/main" id="{08672FD9-EB20-4860-B4EF-C943BB51EC1C}"/>
                  </a:ext>
                </a:extLst>
              </p14:cNvPr>
              <p14:cNvContentPartPr/>
              <p14:nvPr/>
            </p14:nvContentPartPr>
            <p14:xfrm>
              <a:off x="2606400" y="4644000"/>
              <a:ext cx="115560" cy="21960"/>
            </p14:xfrm>
          </p:contentPart>
        </mc:Choice>
        <mc:Fallback xmlns="">
          <p:pic>
            <p:nvPicPr>
              <p:cNvPr id="41" name="Encre 40">
                <a:extLst>
                  <a:ext uri="{FF2B5EF4-FFF2-40B4-BE49-F238E27FC236}">
                    <a16:creationId xmlns:a16="http://schemas.microsoft.com/office/drawing/2014/main" id="{08672FD9-EB20-4860-B4EF-C943BB51EC1C}"/>
                  </a:ext>
                </a:extLst>
              </p:cNvPr>
              <p:cNvPicPr/>
              <p:nvPr/>
            </p:nvPicPr>
            <p:blipFill>
              <a:blip r:embed="rId21"/>
              <a:stretch>
                <a:fillRect/>
              </a:stretch>
            </p:blipFill>
            <p:spPr>
              <a:xfrm>
                <a:off x="2597400" y="4635000"/>
                <a:ext cx="1332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Encre 41">
                <a:extLst>
                  <a:ext uri="{FF2B5EF4-FFF2-40B4-BE49-F238E27FC236}">
                    <a16:creationId xmlns:a16="http://schemas.microsoft.com/office/drawing/2014/main" id="{BA3DD619-8948-45C3-BB3F-8948D44CCC52}"/>
                  </a:ext>
                </a:extLst>
              </p14:cNvPr>
              <p14:cNvContentPartPr/>
              <p14:nvPr/>
            </p14:nvContentPartPr>
            <p14:xfrm>
              <a:off x="2628000" y="4579200"/>
              <a:ext cx="93960" cy="14760"/>
            </p14:xfrm>
          </p:contentPart>
        </mc:Choice>
        <mc:Fallback xmlns="">
          <p:pic>
            <p:nvPicPr>
              <p:cNvPr id="42" name="Encre 41">
                <a:extLst>
                  <a:ext uri="{FF2B5EF4-FFF2-40B4-BE49-F238E27FC236}">
                    <a16:creationId xmlns:a16="http://schemas.microsoft.com/office/drawing/2014/main" id="{BA3DD619-8948-45C3-BB3F-8948D44CCC52}"/>
                  </a:ext>
                </a:extLst>
              </p:cNvPr>
              <p:cNvPicPr/>
              <p:nvPr/>
            </p:nvPicPr>
            <p:blipFill>
              <a:blip r:embed="rId23"/>
              <a:stretch>
                <a:fillRect/>
              </a:stretch>
            </p:blipFill>
            <p:spPr>
              <a:xfrm>
                <a:off x="2619000" y="4570200"/>
                <a:ext cx="1116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3" name="Encre 42">
                <a:extLst>
                  <a:ext uri="{FF2B5EF4-FFF2-40B4-BE49-F238E27FC236}">
                    <a16:creationId xmlns:a16="http://schemas.microsoft.com/office/drawing/2014/main" id="{69629530-27C0-425F-A7B4-8BD4126E6480}"/>
                  </a:ext>
                </a:extLst>
              </p14:cNvPr>
              <p14:cNvContentPartPr/>
              <p14:nvPr/>
            </p14:nvContentPartPr>
            <p14:xfrm>
              <a:off x="2872800" y="4507200"/>
              <a:ext cx="122760" cy="151560"/>
            </p14:xfrm>
          </p:contentPart>
        </mc:Choice>
        <mc:Fallback xmlns="">
          <p:pic>
            <p:nvPicPr>
              <p:cNvPr id="43" name="Encre 42">
                <a:extLst>
                  <a:ext uri="{FF2B5EF4-FFF2-40B4-BE49-F238E27FC236}">
                    <a16:creationId xmlns:a16="http://schemas.microsoft.com/office/drawing/2014/main" id="{69629530-27C0-425F-A7B4-8BD4126E6480}"/>
                  </a:ext>
                </a:extLst>
              </p:cNvPr>
              <p:cNvPicPr/>
              <p:nvPr/>
            </p:nvPicPr>
            <p:blipFill>
              <a:blip r:embed="rId25"/>
              <a:stretch>
                <a:fillRect/>
              </a:stretch>
            </p:blipFill>
            <p:spPr>
              <a:xfrm>
                <a:off x="2863800" y="4498200"/>
                <a:ext cx="1404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Encre 43">
                <a:extLst>
                  <a:ext uri="{FF2B5EF4-FFF2-40B4-BE49-F238E27FC236}">
                    <a16:creationId xmlns:a16="http://schemas.microsoft.com/office/drawing/2014/main" id="{48684E05-D2AB-4DF0-84AF-93854BAA8A05}"/>
                  </a:ext>
                </a:extLst>
              </p14:cNvPr>
              <p14:cNvContentPartPr/>
              <p14:nvPr/>
            </p14:nvContentPartPr>
            <p14:xfrm>
              <a:off x="2944800" y="4708800"/>
              <a:ext cx="122760" cy="360"/>
            </p14:xfrm>
          </p:contentPart>
        </mc:Choice>
        <mc:Fallback xmlns="">
          <p:pic>
            <p:nvPicPr>
              <p:cNvPr id="44" name="Encre 43">
                <a:extLst>
                  <a:ext uri="{FF2B5EF4-FFF2-40B4-BE49-F238E27FC236}">
                    <a16:creationId xmlns:a16="http://schemas.microsoft.com/office/drawing/2014/main" id="{48684E05-D2AB-4DF0-84AF-93854BAA8A05}"/>
                  </a:ext>
                </a:extLst>
              </p:cNvPr>
              <p:cNvPicPr/>
              <p:nvPr/>
            </p:nvPicPr>
            <p:blipFill>
              <a:blip r:embed="rId27"/>
              <a:stretch>
                <a:fillRect/>
              </a:stretch>
            </p:blipFill>
            <p:spPr>
              <a:xfrm>
                <a:off x="2935800" y="4699800"/>
                <a:ext cx="140400" cy="18000"/>
              </a:xfrm>
              <a:prstGeom prst="rect">
                <a:avLst/>
              </a:prstGeom>
            </p:spPr>
          </p:pic>
        </mc:Fallback>
      </mc:AlternateContent>
      <p:graphicFrame>
        <p:nvGraphicFramePr>
          <p:cNvPr id="21" name="Espace réservé du contenu 20">
            <a:extLst>
              <a:ext uri="{FF2B5EF4-FFF2-40B4-BE49-F238E27FC236}">
                <a16:creationId xmlns:a16="http://schemas.microsoft.com/office/drawing/2014/main" id="{B3CBB977-0DAD-4419-882B-38CEB7F3D6D4}"/>
              </a:ext>
            </a:extLst>
          </p:cNvPr>
          <p:cNvGraphicFramePr>
            <a:graphicFrameLocks noGrp="1"/>
          </p:cNvGraphicFramePr>
          <p:nvPr>
            <p:ph sz="quarter" idx="13"/>
          </p:nvPr>
        </p:nvGraphicFramePr>
        <p:xfrm>
          <a:off x="609600" y="1919288"/>
          <a:ext cx="3886200" cy="2628900"/>
        </p:xfrm>
        <a:graphic>
          <a:graphicData uri="http://schemas.openxmlformats.org/drawingml/2006/chart">
            <c:chart xmlns:c="http://schemas.openxmlformats.org/drawingml/2006/chart" xmlns:r="http://schemas.openxmlformats.org/officeDocument/2006/relationships" r:id="rId28"/>
          </a:graphicData>
        </a:graphic>
      </p:graphicFrame>
      <p:graphicFrame>
        <p:nvGraphicFramePr>
          <p:cNvPr id="28" name="Espace réservé du contenu 23">
            <a:extLst>
              <a:ext uri="{FF2B5EF4-FFF2-40B4-BE49-F238E27FC236}">
                <a16:creationId xmlns:a16="http://schemas.microsoft.com/office/drawing/2014/main" id="{E67F96A8-5636-449C-87BF-245B1B38C9D8}"/>
              </a:ext>
            </a:extLst>
          </p:cNvPr>
          <p:cNvGraphicFramePr>
            <a:graphicFrameLocks noGrp="1"/>
          </p:cNvGraphicFramePr>
          <p:nvPr>
            <p:ph sz="quarter" idx="14"/>
          </p:nvPr>
        </p:nvGraphicFramePr>
        <p:xfrm>
          <a:off x="5004048" y="1919288"/>
          <a:ext cx="3682752" cy="2236638"/>
        </p:xfrm>
        <a:graphic>
          <a:graphicData uri="http://schemas.openxmlformats.org/drawingml/2006/chart">
            <c:chart xmlns:c="http://schemas.openxmlformats.org/drawingml/2006/chart" xmlns:r="http://schemas.openxmlformats.org/officeDocument/2006/relationships" r:id="rId29"/>
          </a:graphicData>
        </a:graphic>
      </p:graphicFrame>
      <mc:AlternateContent xmlns:mc="http://schemas.openxmlformats.org/markup-compatibility/2006" xmlns:p14="http://schemas.microsoft.com/office/powerpoint/2010/main">
        <mc:Choice Requires="p14">
          <p:contentPart p14:bwMode="auto" r:id="rId30">
            <p14:nvContentPartPr>
              <p14:cNvPr id="12" name="Encre 11">
                <a:extLst>
                  <a:ext uri="{FF2B5EF4-FFF2-40B4-BE49-F238E27FC236}">
                    <a16:creationId xmlns:a16="http://schemas.microsoft.com/office/drawing/2014/main" id="{7E19FD21-0B23-44EF-B149-3AEC7B2704E0}"/>
                  </a:ext>
                </a:extLst>
              </p14:cNvPr>
              <p14:cNvContentPartPr/>
              <p14:nvPr/>
            </p14:nvContentPartPr>
            <p14:xfrm>
              <a:off x="6806405" y="4416806"/>
              <a:ext cx="360" cy="69120"/>
            </p14:xfrm>
          </p:contentPart>
        </mc:Choice>
        <mc:Fallback xmlns="">
          <p:pic>
            <p:nvPicPr>
              <p:cNvPr id="12" name="Encre 11">
                <a:extLst>
                  <a:ext uri="{FF2B5EF4-FFF2-40B4-BE49-F238E27FC236}">
                    <a16:creationId xmlns:a16="http://schemas.microsoft.com/office/drawing/2014/main" id="{7E19FD21-0B23-44EF-B149-3AEC7B2704E0}"/>
                  </a:ext>
                </a:extLst>
              </p:cNvPr>
              <p:cNvPicPr/>
              <p:nvPr/>
            </p:nvPicPr>
            <p:blipFill>
              <a:blip r:embed="rId31"/>
              <a:stretch>
                <a:fillRect/>
              </a:stretch>
            </p:blipFill>
            <p:spPr>
              <a:xfrm>
                <a:off x="6797405" y="4407806"/>
                <a:ext cx="180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 name="Encre 12">
                <a:extLst>
                  <a:ext uri="{FF2B5EF4-FFF2-40B4-BE49-F238E27FC236}">
                    <a16:creationId xmlns:a16="http://schemas.microsoft.com/office/drawing/2014/main" id="{38590FA3-CD14-49E3-9FF5-45019B0DA3B0}"/>
                  </a:ext>
                </a:extLst>
              </p14:cNvPr>
              <p14:cNvContentPartPr/>
              <p14:nvPr/>
            </p14:nvContentPartPr>
            <p14:xfrm>
              <a:off x="4560725" y="3061046"/>
              <a:ext cx="145800" cy="468360"/>
            </p14:xfrm>
          </p:contentPart>
        </mc:Choice>
        <mc:Fallback xmlns="">
          <p:pic>
            <p:nvPicPr>
              <p:cNvPr id="13" name="Encre 12">
                <a:extLst>
                  <a:ext uri="{FF2B5EF4-FFF2-40B4-BE49-F238E27FC236}">
                    <a16:creationId xmlns:a16="http://schemas.microsoft.com/office/drawing/2014/main" id="{38590FA3-CD14-49E3-9FF5-45019B0DA3B0}"/>
                  </a:ext>
                </a:extLst>
              </p:cNvPr>
              <p:cNvPicPr/>
              <p:nvPr/>
            </p:nvPicPr>
            <p:blipFill>
              <a:blip r:embed="rId33"/>
              <a:stretch>
                <a:fillRect/>
              </a:stretch>
            </p:blipFill>
            <p:spPr>
              <a:xfrm>
                <a:off x="4551725" y="3052046"/>
                <a:ext cx="16344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Encre 26">
                <a:extLst>
                  <a:ext uri="{FF2B5EF4-FFF2-40B4-BE49-F238E27FC236}">
                    <a16:creationId xmlns:a16="http://schemas.microsoft.com/office/drawing/2014/main" id="{D63E53A9-4CBC-402D-8349-8769FBD8CA83}"/>
                  </a:ext>
                </a:extLst>
              </p14:cNvPr>
              <p14:cNvContentPartPr/>
              <p14:nvPr/>
            </p14:nvContentPartPr>
            <p14:xfrm>
              <a:off x="4752245" y="3027926"/>
              <a:ext cx="260640" cy="345240"/>
            </p14:xfrm>
          </p:contentPart>
        </mc:Choice>
        <mc:Fallback xmlns="">
          <p:pic>
            <p:nvPicPr>
              <p:cNvPr id="27" name="Encre 26">
                <a:extLst>
                  <a:ext uri="{FF2B5EF4-FFF2-40B4-BE49-F238E27FC236}">
                    <a16:creationId xmlns:a16="http://schemas.microsoft.com/office/drawing/2014/main" id="{D63E53A9-4CBC-402D-8349-8769FBD8CA83}"/>
                  </a:ext>
                </a:extLst>
              </p:cNvPr>
              <p:cNvPicPr/>
              <p:nvPr/>
            </p:nvPicPr>
            <p:blipFill>
              <a:blip r:embed="rId35"/>
              <a:stretch>
                <a:fillRect/>
              </a:stretch>
            </p:blipFill>
            <p:spPr>
              <a:xfrm>
                <a:off x="4743245" y="3018926"/>
                <a:ext cx="2782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Encre 34">
                <a:extLst>
                  <a:ext uri="{FF2B5EF4-FFF2-40B4-BE49-F238E27FC236}">
                    <a16:creationId xmlns:a16="http://schemas.microsoft.com/office/drawing/2014/main" id="{7334265E-7584-4C1B-953A-C1617AD4E92A}"/>
                  </a:ext>
                </a:extLst>
              </p14:cNvPr>
              <p14:cNvContentPartPr/>
              <p14:nvPr/>
            </p14:nvContentPartPr>
            <p14:xfrm>
              <a:off x="3459125" y="4520126"/>
              <a:ext cx="319680" cy="129960"/>
            </p14:xfrm>
          </p:contentPart>
        </mc:Choice>
        <mc:Fallback xmlns="">
          <p:pic>
            <p:nvPicPr>
              <p:cNvPr id="35" name="Encre 34">
                <a:extLst>
                  <a:ext uri="{FF2B5EF4-FFF2-40B4-BE49-F238E27FC236}">
                    <a16:creationId xmlns:a16="http://schemas.microsoft.com/office/drawing/2014/main" id="{7334265E-7584-4C1B-953A-C1617AD4E92A}"/>
                  </a:ext>
                </a:extLst>
              </p:cNvPr>
              <p:cNvPicPr/>
              <p:nvPr/>
            </p:nvPicPr>
            <p:blipFill>
              <a:blip r:embed="rId51"/>
              <a:stretch>
                <a:fillRect/>
              </a:stretch>
            </p:blipFill>
            <p:spPr>
              <a:xfrm>
                <a:off x="3450125" y="4511126"/>
                <a:ext cx="3373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Encre 38">
                <a:extLst>
                  <a:ext uri="{FF2B5EF4-FFF2-40B4-BE49-F238E27FC236}">
                    <a16:creationId xmlns:a16="http://schemas.microsoft.com/office/drawing/2014/main" id="{2B7F7E4F-023C-4645-A2F6-38B493C7C5D1}"/>
                  </a:ext>
                </a:extLst>
              </p14:cNvPr>
              <p14:cNvContentPartPr/>
              <p14:nvPr/>
            </p14:nvContentPartPr>
            <p14:xfrm>
              <a:off x="4227005" y="4416446"/>
              <a:ext cx="261720" cy="632160"/>
            </p14:xfrm>
          </p:contentPart>
        </mc:Choice>
        <mc:Fallback xmlns="">
          <p:pic>
            <p:nvPicPr>
              <p:cNvPr id="39" name="Encre 38">
                <a:extLst>
                  <a:ext uri="{FF2B5EF4-FFF2-40B4-BE49-F238E27FC236}">
                    <a16:creationId xmlns:a16="http://schemas.microsoft.com/office/drawing/2014/main" id="{2B7F7E4F-023C-4645-A2F6-38B493C7C5D1}"/>
                  </a:ext>
                </a:extLst>
              </p:cNvPr>
              <p:cNvPicPr/>
              <p:nvPr/>
            </p:nvPicPr>
            <p:blipFill>
              <a:blip r:embed="rId53"/>
              <a:stretch>
                <a:fillRect/>
              </a:stretch>
            </p:blipFill>
            <p:spPr>
              <a:xfrm>
                <a:off x="4218005" y="4407446"/>
                <a:ext cx="279360" cy="649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 name="Encre 48">
                <a:extLst>
                  <a:ext uri="{FF2B5EF4-FFF2-40B4-BE49-F238E27FC236}">
                    <a16:creationId xmlns:a16="http://schemas.microsoft.com/office/drawing/2014/main" id="{E1E3C787-7B88-41D7-8F2E-1848F5FF5EFD}"/>
                  </a:ext>
                </a:extLst>
              </p14:cNvPr>
              <p14:cNvContentPartPr/>
              <p14:nvPr/>
            </p14:nvContentPartPr>
            <p14:xfrm>
              <a:off x="4580165" y="4209806"/>
              <a:ext cx="268200" cy="690480"/>
            </p14:xfrm>
          </p:contentPart>
        </mc:Choice>
        <mc:Fallback xmlns="">
          <p:pic>
            <p:nvPicPr>
              <p:cNvPr id="49" name="Encre 48">
                <a:extLst>
                  <a:ext uri="{FF2B5EF4-FFF2-40B4-BE49-F238E27FC236}">
                    <a16:creationId xmlns:a16="http://schemas.microsoft.com/office/drawing/2014/main" id="{E1E3C787-7B88-41D7-8F2E-1848F5FF5EFD}"/>
                  </a:ext>
                </a:extLst>
              </p:cNvPr>
              <p:cNvPicPr/>
              <p:nvPr/>
            </p:nvPicPr>
            <p:blipFill>
              <a:blip r:embed="rId55"/>
              <a:stretch>
                <a:fillRect/>
              </a:stretch>
            </p:blipFill>
            <p:spPr>
              <a:xfrm>
                <a:off x="4571165" y="4200806"/>
                <a:ext cx="285840" cy="708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0" name="Encre 49">
                <a:extLst>
                  <a:ext uri="{FF2B5EF4-FFF2-40B4-BE49-F238E27FC236}">
                    <a16:creationId xmlns:a16="http://schemas.microsoft.com/office/drawing/2014/main" id="{2EB0A7EB-1D5A-4DC0-8A76-572FED4DC4D2}"/>
                  </a:ext>
                </a:extLst>
              </p14:cNvPr>
              <p14:cNvContentPartPr/>
              <p14:nvPr/>
            </p14:nvContentPartPr>
            <p14:xfrm>
              <a:off x="4986245" y="4261286"/>
              <a:ext cx="30240" cy="535320"/>
            </p14:xfrm>
          </p:contentPart>
        </mc:Choice>
        <mc:Fallback xmlns="">
          <p:pic>
            <p:nvPicPr>
              <p:cNvPr id="50" name="Encre 49">
                <a:extLst>
                  <a:ext uri="{FF2B5EF4-FFF2-40B4-BE49-F238E27FC236}">
                    <a16:creationId xmlns:a16="http://schemas.microsoft.com/office/drawing/2014/main" id="{2EB0A7EB-1D5A-4DC0-8A76-572FED4DC4D2}"/>
                  </a:ext>
                </a:extLst>
              </p:cNvPr>
              <p:cNvPicPr/>
              <p:nvPr/>
            </p:nvPicPr>
            <p:blipFill>
              <a:blip r:embed="rId57"/>
              <a:stretch>
                <a:fillRect/>
              </a:stretch>
            </p:blipFill>
            <p:spPr>
              <a:xfrm>
                <a:off x="4977245" y="4252286"/>
                <a:ext cx="4788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3" name="Encre 52">
                <a:extLst>
                  <a:ext uri="{FF2B5EF4-FFF2-40B4-BE49-F238E27FC236}">
                    <a16:creationId xmlns:a16="http://schemas.microsoft.com/office/drawing/2014/main" id="{0962DA99-6472-40AE-9925-1CDA26E8E9B8}"/>
                  </a:ext>
                </a:extLst>
              </p14:cNvPr>
              <p14:cNvContentPartPr/>
              <p14:nvPr/>
            </p14:nvContentPartPr>
            <p14:xfrm>
              <a:off x="5089565" y="4588526"/>
              <a:ext cx="121320" cy="130320"/>
            </p14:xfrm>
          </p:contentPart>
        </mc:Choice>
        <mc:Fallback xmlns="">
          <p:pic>
            <p:nvPicPr>
              <p:cNvPr id="53" name="Encre 52">
                <a:extLst>
                  <a:ext uri="{FF2B5EF4-FFF2-40B4-BE49-F238E27FC236}">
                    <a16:creationId xmlns:a16="http://schemas.microsoft.com/office/drawing/2014/main" id="{0962DA99-6472-40AE-9925-1CDA26E8E9B8}"/>
                  </a:ext>
                </a:extLst>
              </p:cNvPr>
              <p:cNvPicPr/>
              <p:nvPr/>
            </p:nvPicPr>
            <p:blipFill>
              <a:blip r:embed="rId59"/>
              <a:stretch>
                <a:fillRect/>
              </a:stretch>
            </p:blipFill>
            <p:spPr>
              <a:xfrm>
                <a:off x="5080565" y="4579526"/>
                <a:ext cx="1389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4" name="Encre 53">
                <a:extLst>
                  <a:ext uri="{FF2B5EF4-FFF2-40B4-BE49-F238E27FC236}">
                    <a16:creationId xmlns:a16="http://schemas.microsoft.com/office/drawing/2014/main" id="{27B38779-E8FF-4B14-BBEC-18DCED54712C}"/>
                  </a:ext>
                </a:extLst>
              </p14:cNvPr>
              <p14:cNvContentPartPr/>
              <p14:nvPr/>
            </p14:nvContentPartPr>
            <p14:xfrm>
              <a:off x="5328965" y="4330406"/>
              <a:ext cx="210240" cy="338040"/>
            </p14:xfrm>
          </p:contentPart>
        </mc:Choice>
        <mc:Fallback xmlns="">
          <p:pic>
            <p:nvPicPr>
              <p:cNvPr id="54" name="Encre 53">
                <a:extLst>
                  <a:ext uri="{FF2B5EF4-FFF2-40B4-BE49-F238E27FC236}">
                    <a16:creationId xmlns:a16="http://schemas.microsoft.com/office/drawing/2014/main" id="{27B38779-E8FF-4B14-BBEC-18DCED54712C}"/>
                  </a:ext>
                </a:extLst>
              </p:cNvPr>
              <p:cNvPicPr/>
              <p:nvPr/>
            </p:nvPicPr>
            <p:blipFill>
              <a:blip r:embed="rId61"/>
              <a:stretch>
                <a:fillRect/>
              </a:stretch>
            </p:blipFill>
            <p:spPr>
              <a:xfrm>
                <a:off x="5319965" y="4321406"/>
                <a:ext cx="2278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5" name="Encre 54">
                <a:extLst>
                  <a:ext uri="{FF2B5EF4-FFF2-40B4-BE49-F238E27FC236}">
                    <a16:creationId xmlns:a16="http://schemas.microsoft.com/office/drawing/2014/main" id="{4A473C43-8599-4F38-BA32-4319620DE5D5}"/>
                  </a:ext>
                </a:extLst>
              </p14:cNvPr>
              <p14:cNvContentPartPr/>
              <p14:nvPr/>
            </p14:nvContentPartPr>
            <p14:xfrm>
              <a:off x="5520845" y="4822166"/>
              <a:ext cx="360" cy="360"/>
            </p14:xfrm>
          </p:contentPart>
        </mc:Choice>
        <mc:Fallback xmlns="">
          <p:pic>
            <p:nvPicPr>
              <p:cNvPr id="55" name="Encre 54">
                <a:extLst>
                  <a:ext uri="{FF2B5EF4-FFF2-40B4-BE49-F238E27FC236}">
                    <a16:creationId xmlns:a16="http://schemas.microsoft.com/office/drawing/2014/main" id="{4A473C43-8599-4F38-BA32-4319620DE5D5}"/>
                  </a:ext>
                </a:extLst>
              </p:cNvPr>
              <p:cNvPicPr/>
              <p:nvPr/>
            </p:nvPicPr>
            <p:blipFill>
              <a:blip r:embed="rId63"/>
              <a:stretch>
                <a:fillRect/>
              </a:stretch>
            </p:blipFill>
            <p:spPr>
              <a:xfrm>
                <a:off x="5511845" y="48131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6" name="Encre 55">
                <a:extLst>
                  <a:ext uri="{FF2B5EF4-FFF2-40B4-BE49-F238E27FC236}">
                    <a16:creationId xmlns:a16="http://schemas.microsoft.com/office/drawing/2014/main" id="{820C4F8A-5684-4CD3-A726-EE042550654B}"/>
                  </a:ext>
                </a:extLst>
              </p14:cNvPr>
              <p14:cNvContentPartPr/>
              <p14:nvPr/>
            </p14:nvContentPartPr>
            <p14:xfrm>
              <a:off x="1475165" y="3994166"/>
              <a:ext cx="360" cy="77760"/>
            </p14:xfrm>
          </p:contentPart>
        </mc:Choice>
        <mc:Fallback xmlns="">
          <p:pic>
            <p:nvPicPr>
              <p:cNvPr id="56" name="Encre 55">
                <a:extLst>
                  <a:ext uri="{FF2B5EF4-FFF2-40B4-BE49-F238E27FC236}">
                    <a16:creationId xmlns:a16="http://schemas.microsoft.com/office/drawing/2014/main" id="{820C4F8A-5684-4CD3-A726-EE042550654B}"/>
                  </a:ext>
                </a:extLst>
              </p:cNvPr>
              <p:cNvPicPr/>
              <p:nvPr/>
            </p:nvPicPr>
            <p:blipFill>
              <a:blip r:embed="rId65"/>
              <a:stretch>
                <a:fillRect/>
              </a:stretch>
            </p:blipFill>
            <p:spPr>
              <a:xfrm>
                <a:off x="1466165" y="3985166"/>
                <a:ext cx="180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7" name="Encre 56">
                <a:extLst>
                  <a:ext uri="{FF2B5EF4-FFF2-40B4-BE49-F238E27FC236}">
                    <a16:creationId xmlns:a16="http://schemas.microsoft.com/office/drawing/2014/main" id="{73D25360-C251-4A2B-AB1D-8114D9942008}"/>
                  </a:ext>
                </a:extLst>
              </p14:cNvPr>
              <p14:cNvContentPartPr/>
              <p14:nvPr/>
            </p14:nvContentPartPr>
            <p14:xfrm>
              <a:off x="2285885" y="4002806"/>
              <a:ext cx="360" cy="69120"/>
            </p14:xfrm>
          </p:contentPart>
        </mc:Choice>
        <mc:Fallback xmlns="">
          <p:pic>
            <p:nvPicPr>
              <p:cNvPr id="57" name="Encre 56">
                <a:extLst>
                  <a:ext uri="{FF2B5EF4-FFF2-40B4-BE49-F238E27FC236}">
                    <a16:creationId xmlns:a16="http://schemas.microsoft.com/office/drawing/2014/main" id="{73D25360-C251-4A2B-AB1D-8114D9942008}"/>
                  </a:ext>
                </a:extLst>
              </p:cNvPr>
              <p:cNvPicPr/>
              <p:nvPr/>
            </p:nvPicPr>
            <p:blipFill>
              <a:blip r:embed="rId67"/>
              <a:stretch>
                <a:fillRect/>
              </a:stretch>
            </p:blipFill>
            <p:spPr>
              <a:xfrm>
                <a:off x="2276885" y="3993806"/>
                <a:ext cx="180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0" name="Encre 59">
                <a:extLst>
                  <a:ext uri="{FF2B5EF4-FFF2-40B4-BE49-F238E27FC236}">
                    <a16:creationId xmlns:a16="http://schemas.microsoft.com/office/drawing/2014/main" id="{DF884AFB-678E-4C39-BD5F-CC76ECC78F37}"/>
                  </a:ext>
                </a:extLst>
              </p14:cNvPr>
              <p14:cNvContentPartPr/>
              <p14:nvPr/>
            </p14:nvContentPartPr>
            <p14:xfrm>
              <a:off x="1414685" y="3666206"/>
              <a:ext cx="86760" cy="69480"/>
            </p14:xfrm>
          </p:contentPart>
        </mc:Choice>
        <mc:Fallback xmlns="">
          <p:pic>
            <p:nvPicPr>
              <p:cNvPr id="60" name="Encre 59">
                <a:extLst>
                  <a:ext uri="{FF2B5EF4-FFF2-40B4-BE49-F238E27FC236}">
                    <a16:creationId xmlns:a16="http://schemas.microsoft.com/office/drawing/2014/main" id="{DF884AFB-678E-4C39-BD5F-CC76ECC78F37}"/>
                  </a:ext>
                </a:extLst>
              </p:cNvPr>
              <p:cNvPicPr/>
              <p:nvPr/>
            </p:nvPicPr>
            <p:blipFill>
              <a:blip r:embed="rId69"/>
              <a:stretch>
                <a:fillRect/>
              </a:stretch>
            </p:blipFill>
            <p:spPr>
              <a:xfrm>
                <a:off x="1405685" y="3657206"/>
                <a:ext cx="1044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Encre 62">
                <a:extLst>
                  <a:ext uri="{FF2B5EF4-FFF2-40B4-BE49-F238E27FC236}">
                    <a16:creationId xmlns:a16="http://schemas.microsoft.com/office/drawing/2014/main" id="{A379390D-4955-4ABE-B9CD-83EFBD439DAE}"/>
                  </a:ext>
                </a:extLst>
              </p14:cNvPr>
              <p14:cNvContentPartPr/>
              <p14:nvPr/>
            </p14:nvContentPartPr>
            <p14:xfrm>
              <a:off x="1863245" y="3295406"/>
              <a:ext cx="86760" cy="121320"/>
            </p14:xfrm>
          </p:contentPart>
        </mc:Choice>
        <mc:Fallback xmlns="">
          <p:pic>
            <p:nvPicPr>
              <p:cNvPr id="63" name="Encre 62">
                <a:extLst>
                  <a:ext uri="{FF2B5EF4-FFF2-40B4-BE49-F238E27FC236}">
                    <a16:creationId xmlns:a16="http://schemas.microsoft.com/office/drawing/2014/main" id="{A379390D-4955-4ABE-B9CD-83EFBD439DAE}"/>
                  </a:ext>
                </a:extLst>
              </p:cNvPr>
              <p:cNvPicPr/>
              <p:nvPr/>
            </p:nvPicPr>
            <p:blipFill>
              <a:blip r:embed="rId71"/>
              <a:stretch>
                <a:fillRect/>
              </a:stretch>
            </p:blipFill>
            <p:spPr>
              <a:xfrm>
                <a:off x="1854245" y="3286406"/>
                <a:ext cx="1044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6" name="Encre 65">
                <a:extLst>
                  <a:ext uri="{FF2B5EF4-FFF2-40B4-BE49-F238E27FC236}">
                    <a16:creationId xmlns:a16="http://schemas.microsoft.com/office/drawing/2014/main" id="{1C19A657-9604-49B3-AE85-6F9E034A6768}"/>
                  </a:ext>
                </a:extLst>
              </p14:cNvPr>
              <p14:cNvContentPartPr/>
              <p14:nvPr/>
            </p14:nvContentPartPr>
            <p14:xfrm>
              <a:off x="2182565" y="2993366"/>
              <a:ext cx="77760" cy="78120"/>
            </p14:xfrm>
          </p:contentPart>
        </mc:Choice>
        <mc:Fallback xmlns="">
          <p:pic>
            <p:nvPicPr>
              <p:cNvPr id="66" name="Encre 65">
                <a:extLst>
                  <a:ext uri="{FF2B5EF4-FFF2-40B4-BE49-F238E27FC236}">
                    <a16:creationId xmlns:a16="http://schemas.microsoft.com/office/drawing/2014/main" id="{1C19A657-9604-49B3-AE85-6F9E034A6768}"/>
                  </a:ext>
                </a:extLst>
              </p:cNvPr>
              <p:cNvPicPr/>
              <p:nvPr/>
            </p:nvPicPr>
            <p:blipFill>
              <a:blip r:embed="rId73"/>
              <a:stretch>
                <a:fillRect/>
              </a:stretch>
            </p:blipFill>
            <p:spPr>
              <a:xfrm>
                <a:off x="2173565" y="2984366"/>
                <a:ext cx="954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 name="Encre 1">
                <a:extLst>
                  <a:ext uri="{FF2B5EF4-FFF2-40B4-BE49-F238E27FC236}">
                    <a16:creationId xmlns:a16="http://schemas.microsoft.com/office/drawing/2014/main" id="{3958524B-5544-4A0E-9EEA-567262733568}"/>
                  </a:ext>
                </a:extLst>
              </p14:cNvPr>
              <p14:cNvContentPartPr/>
              <p14:nvPr/>
            </p14:nvContentPartPr>
            <p14:xfrm>
              <a:off x="0" y="-9360"/>
              <a:ext cx="9096840" cy="5043600"/>
            </p14:xfrm>
          </p:contentPart>
        </mc:Choice>
        <mc:Fallback xmlns="">
          <p:pic>
            <p:nvPicPr>
              <p:cNvPr id="2" name="Encre 1">
                <a:extLst>
                  <a:ext uri="{FF2B5EF4-FFF2-40B4-BE49-F238E27FC236}">
                    <a16:creationId xmlns:a16="http://schemas.microsoft.com/office/drawing/2014/main" id="{3958524B-5544-4A0E-9EEA-567262733568}"/>
                  </a:ext>
                </a:extLst>
              </p:cNvPr>
              <p:cNvPicPr/>
              <p:nvPr/>
            </p:nvPicPr>
            <p:blipFill>
              <a:blip r:embed="rId75"/>
              <a:stretch>
                <a:fillRect/>
              </a:stretch>
            </p:blipFill>
            <p:spPr>
              <a:xfrm>
                <a:off x="-9360" y="-18720"/>
                <a:ext cx="9115560" cy="5062320"/>
              </a:xfrm>
              <a:prstGeom prst="rect">
                <a:avLst/>
              </a:prstGeom>
            </p:spPr>
          </p:pic>
        </mc:Fallback>
      </mc:AlternateContent>
    </p:spTree>
    <p:extLst>
      <p:ext uri="{BB962C8B-B14F-4D97-AF65-F5344CB8AC3E}">
        <p14:creationId xmlns:p14="http://schemas.microsoft.com/office/powerpoint/2010/main" val="143005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32"/>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33"/>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34"/>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250"/>
                                  </p:stCondLst>
                                  <p:childTnLst>
                                    <p:set>
                                      <p:cBhvr>
                                        <p:cTn id="21" dur="1" fill="hold">
                                          <p:stCondLst>
                                            <p:cond delay="0"/>
                                          </p:stCondLst>
                                        </p:cTn>
                                        <p:tgtEl>
                                          <p:spTgt spid="40"/>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250"/>
                                  </p:stCondLst>
                                  <p:childTnLst>
                                    <p:set>
                                      <p:cBhvr>
                                        <p:cTn id="24" dur="1" fill="hold">
                                          <p:stCondLst>
                                            <p:cond delay="0"/>
                                          </p:stCondLst>
                                        </p:cTn>
                                        <p:tgtEl>
                                          <p:spTgt spid="41"/>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250"/>
                                  </p:stCondLst>
                                  <p:childTnLst>
                                    <p:set>
                                      <p:cBhvr>
                                        <p:cTn id="27" dur="1" fill="hold">
                                          <p:stCondLst>
                                            <p:cond delay="0"/>
                                          </p:stCondLst>
                                        </p:cTn>
                                        <p:tgtEl>
                                          <p:spTgt spid="42"/>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nodeType="afterEffect">
                                  <p:stCondLst>
                                    <p:cond delay="250"/>
                                  </p:stCondLst>
                                  <p:childTnLst>
                                    <p:set>
                                      <p:cBhvr>
                                        <p:cTn id="30" dur="1" fill="hold">
                                          <p:stCondLst>
                                            <p:cond delay="0"/>
                                          </p:stCondLst>
                                        </p:cTn>
                                        <p:tgtEl>
                                          <p:spTgt spid="43"/>
                                        </p:tgtEl>
                                        <p:attrNameLst>
                                          <p:attrName>style.visibility</p:attrName>
                                        </p:attrNameLst>
                                      </p:cBhvr>
                                      <p:to>
                                        <p:strVal val="visible"/>
                                      </p:to>
                                    </p:set>
                                  </p:childTnLst>
                                </p:cTn>
                              </p:par>
                            </p:childTnLst>
                          </p:cTn>
                        </p:par>
                        <p:par>
                          <p:cTn id="31" fill="hold">
                            <p:stCondLst>
                              <p:cond delay="2250"/>
                            </p:stCondLst>
                            <p:childTnLst>
                              <p:par>
                                <p:cTn id="32" presetID="1" presetClass="entr" presetSubtype="0" fill="hold" nodeType="afterEffect">
                                  <p:stCondLst>
                                    <p:cond delay="250"/>
                                  </p:stCondLst>
                                  <p:childTnLst>
                                    <p:set>
                                      <p:cBhvr>
                                        <p:cTn id="33" dur="1" fill="hold">
                                          <p:stCondLst>
                                            <p:cond delay="0"/>
                                          </p:stCondLst>
                                        </p:cTn>
                                        <p:tgtEl>
                                          <p:spTgt spid="44"/>
                                        </p:tgtEl>
                                        <p:attrNameLst>
                                          <p:attrName>style.visibility</p:attrName>
                                        </p:attrNameLst>
                                      </p:cBhvr>
                                      <p:to>
                                        <p:strVal val="visible"/>
                                      </p:to>
                                    </p:set>
                                  </p:childTnLst>
                                </p:cTn>
                              </p:par>
                            </p:childTnLst>
                          </p:cTn>
                        </p:par>
                        <p:par>
                          <p:cTn id="34" fill="hold">
                            <p:stCondLst>
                              <p:cond delay="2500"/>
                            </p:stCondLst>
                            <p:childTnLst>
                              <p:par>
                                <p:cTn id="35" presetID="1" presetClass="entr" presetSubtype="0" fill="hold" nodeType="afterEffect">
                                  <p:stCondLst>
                                    <p:cond delay="250"/>
                                  </p:stCondLst>
                                  <p:childTnLst>
                                    <p:set>
                                      <p:cBhvr>
                                        <p:cTn id="36" dur="1" fill="hold">
                                          <p:stCondLst>
                                            <p:cond delay="0"/>
                                          </p:stCondLst>
                                        </p:cTn>
                                        <p:tgtEl>
                                          <p:spTgt spid="35"/>
                                        </p:tgtEl>
                                        <p:attrNameLst>
                                          <p:attrName>style.visibility</p:attrName>
                                        </p:attrNameLst>
                                      </p:cBhvr>
                                      <p:to>
                                        <p:strVal val="visible"/>
                                      </p:to>
                                    </p:set>
                                  </p:childTnLst>
                                </p:cTn>
                              </p:par>
                            </p:childTnLst>
                          </p:cTn>
                        </p:par>
                        <p:par>
                          <p:cTn id="37" fill="hold">
                            <p:stCondLst>
                              <p:cond delay="2750"/>
                            </p:stCondLst>
                            <p:childTnLst>
                              <p:par>
                                <p:cTn id="38" presetID="1" presetClass="entr" presetSubtype="0" fill="hold" nodeType="afterEffect">
                                  <p:stCondLst>
                                    <p:cond delay="250"/>
                                  </p:stCondLst>
                                  <p:childTnLst>
                                    <p:set>
                                      <p:cBhvr>
                                        <p:cTn id="39" dur="1" fill="hold">
                                          <p:stCondLst>
                                            <p:cond delay="0"/>
                                          </p:stCondLst>
                                        </p:cTn>
                                        <p:tgtEl>
                                          <p:spTgt spid="39"/>
                                        </p:tgtEl>
                                        <p:attrNameLst>
                                          <p:attrName>style.visibility</p:attrName>
                                        </p:attrNameLst>
                                      </p:cBhvr>
                                      <p:to>
                                        <p:strVal val="visible"/>
                                      </p:to>
                                    </p:set>
                                  </p:childTnLst>
                                </p:cTn>
                              </p:par>
                            </p:childTnLst>
                          </p:cTn>
                        </p:par>
                        <p:par>
                          <p:cTn id="40" fill="hold">
                            <p:stCondLst>
                              <p:cond delay="3000"/>
                            </p:stCondLst>
                            <p:childTnLst>
                              <p:par>
                                <p:cTn id="41" presetID="1" presetClass="entr" presetSubtype="0" fill="hold" nodeType="afterEffect">
                                  <p:stCondLst>
                                    <p:cond delay="250"/>
                                  </p:stCondLst>
                                  <p:childTnLst>
                                    <p:set>
                                      <p:cBhvr>
                                        <p:cTn id="42" dur="1" fill="hold">
                                          <p:stCondLst>
                                            <p:cond delay="0"/>
                                          </p:stCondLst>
                                        </p:cTn>
                                        <p:tgtEl>
                                          <p:spTgt spid="49"/>
                                        </p:tgtEl>
                                        <p:attrNameLst>
                                          <p:attrName>style.visibility</p:attrName>
                                        </p:attrNameLst>
                                      </p:cBhvr>
                                      <p:to>
                                        <p:strVal val="visible"/>
                                      </p:to>
                                    </p:set>
                                  </p:childTnLst>
                                </p:cTn>
                              </p:par>
                            </p:childTnLst>
                          </p:cTn>
                        </p:par>
                        <p:par>
                          <p:cTn id="43" fill="hold">
                            <p:stCondLst>
                              <p:cond delay="3250"/>
                            </p:stCondLst>
                            <p:childTnLst>
                              <p:par>
                                <p:cTn id="44" presetID="1" presetClass="entr" presetSubtype="0" fill="hold" nodeType="afterEffect">
                                  <p:stCondLst>
                                    <p:cond delay="250"/>
                                  </p:stCondLst>
                                  <p:childTnLst>
                                    <p:set>
                                      <p:cBhvr>
                                        <p:cTn id="45" dur="1" fill="hold">
                                          <p:stCondLst>
                                            <p:cond delay="0"/>
                                          </p:stCondLst>
                                        </p:cTn>
                                        <p:tgtEl>
                                          <p:spTgt spid="50"/>
                                        </p:tgtEl>
                                        <p:attrNameLst>
                                          <p:attrName>style.visibility</p:attrName>
                                        </p:attrNameLst>
                                      </p:cBhvr>
                                      <p:to>
                                        <p:strVal val="visible"/>
                                      </p:to>
                                    </p:set>
                                  </p:childTnLst>
                                </p:cTn>
                              </p:par>
                            </p:childTnLst>
                          </p:cTn>
                        </p:par>
                        <p:par>
                          <p:cTn id="46" fill="hold">
                            <p:stCondLst>
                              <p:cond delay="3500"/>
                            </p:stCondLst>
                            <p:childTnLst>
                              <p:par>
                                <p:cTn id="47" presetID="1" presetClass="entr" presetSubtype="0" fill="hold" nodeType="afterEffect">
                                  <p:stCondLst>
                                    <p:cond delay="250"/>
                                  </p:stCondLst>
                                  <p:childTnLst>
                                    <p:set>
                                      <p:cBhvr>
                                        <p:cTn id="48" dur="1" fill="hold">
                                          <p:stCondLst>
                                            <p:cond delay="0"/>
                                          </p:stCondLst>
                                        </p:cTn>
                                        <p:tgtEl>
                                          <p:spTgt spid="53"/>
                                        </p:tgtEl>
                                        <p:attrNameLst>
                                          <p:attrName>style.visibility</p:attrName>
                                        </p:attrNameLst>
                                      </p:cBhvr>
                                      <p:to>
                                        <p:strVal val="visible"/>
                                      </p:to>
                                    </p:set>
                                  </p:childTnLst>
                                </p:cTn>
                              </p:par>
                            </p:childTnLst>
                          </p:cTn>
                        </p:par>
                        <p:par>
                          <p:cTn id="49" fill="hold">
                            <p:stCondLst>
                              <p:cond delay="3750"/>
                            </p:stCondLst>
                            <p:childTnLst>
                              <p:par>
                                <p:cTn id="50" presetID="1" presetClass="entr" presetSubtype="0" fill="hold" nodeType="afterEffect">
                                  <p:stCondLst>
                                    <p:cond delay="250"/>
                                  </p:stCondLst>
                                  <p:childTnLst>
                                    <p:set>
                                      <p:cBhvr>
                                        <p:cTn id="51" dur="1" fill="hold">
                                          <p:stCondLst>
                                            <p:cond delay="0"/>
                                          </p:stCondLst>
                                        </p:cTn>
                                        <p:tgtEl>
                                          <p:spTgt spid="54"/>
                                        </p:tgtEl>
                                        <p:attrNameLst>
                                          <p:attrName>style.visibility</p:attrName>
                                        </p:attrNameLst>
                                      </p:cBhvr>
                                      <p:to>
                                        <p:strVal val="visible"/>
                                      </p:to>
                                    </p:set>
                                  </p:childTnLst>
                                </p:cTn>
                              </p:par>
                            </p:childTnLst>
                          </p:cTn>
                        </p:par>
                        <p:par>
                          <p:cTn id="52" fill="hold">
                            <p:stCondLst>
                              <p:cond delay="4000"/>
                            </p:stCondLst>
                            <p:childTnLst>
                              <p:par>
                                <p:cTn id="53" presetID="1" presetClass="entr" presetSubtype="0" fill="hold" nodeType="afterEffect">
                                  <p:stCondLst>
                                    <p:cond delay="250"/>
                                  </p:stCondLst>
                                  <p:childTnLst>
                                    <p:set>
                                      <p:cBhvr>
                                        <p:cTn id="5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27414AE6-C9FA-41ED-8EFA-375656406A3F}"/>
              </a:ext>
            </a:extLst>
          </p:cNvPr>
          <p:cNvSpPr>
            <a:spLocks noGrp="1"/>
          </p:cNvSpPr>
          <p:nvPr>
            <p:ph type="title"/>
          </p:nvPr>
        </p:nvSpPr>
        <p:spPr/>
        <p:txBody>
          <a:bodyPr/>
          <a:lstStyle/>
          <a:p>
            <a:endParaRPr lang="fr-FR"/>
          </a:p>
        </p:txBody>
      </p:sp>
      <p:sp>
        <p:nvSpPr>
          <p:cNvPr id="8" name="Espace réservé du texte 7">
            <a:extLst>
              <a:ext uri="{FF2B5EF4-FFF2-40B4-BE49-F238E27FC236}">
                <a16:creationId xmlns:a16="http://schemas.microsoft.com/office/drawing/2014/main" id="{ED437F41-01B9-4157-87D0-D4E4EB21FEA1}"/>
              </a:ext>
            </a:extLst>
          </p:cNvPr>
          <p:cNvSpPr>
            <a:spLocks noGrp="1"/>
          </p:cNvSpPr>
          <p:nvPr>
            <p:ph type="body" sz="quarter" idx="18"/>
          </p:nvPr>
        </p:nvSpPr>
        <p:spPr/>
        <p:txBody>
          <a:bodyPr>
            <a:normAutofit fontScale="92500" lnSpcReduction="10000"/>
          </a:bodyPr>
          <a:lstStyle/>
          <a:p>
            <a:r>
              <a:rPr lang="fr-FR" dirty="0" err="1"/>
              <a:t>Function</a:t>
            </a:r>
            <a:r>
              <a:rPr lang="fr-FR" dirty="0"/>
              <a:t> </a:t>
            </a:r>
            <a:r>
              <a:rPr lang="fr-FR" sz="3200" dirty="0">
                <a:latin typeface="Edwardian Script ITC" panose="030303020407070D0804" pitchFamily="66" charset="0"/>
              </a:rPr>
              <a:t>h</a:t>
            </a:r>
            <a:endParaRPr lang="fr-FR" dirty="0">
              <a:latin typeface="Edwardian Script ITC" panose="030303020407070D0804" pitchFamily="66" charset="0"/>
            </a:endParaRPr>
          </a:p>
        </p:txBody>
      </p:sp>
      <p:sp>
        <p:nvSpPr>
          <p:cNvPr id="9" name="Espace réservé du texte 8">
            <a:extLst>
              <a:ext uri="{FF2B5EF4-FFF2-40B4-BE49-F238E27FC236}">
                <a16:creationId xmlns:a16="http://schemas.microsoft.com/office/drawing/2014/main" id="{9F7A13FD-9379-47E0-9AAF-30B30EACC4C8}"/>
              </a:ext>
            </a:extLst>
          </p:cNvPr>
          <p:cNvSpPr>
            <a:spLocks noGrp="1"/>
          </p:cNvSpPr>
          <p:nvPr>
            <p:ph type="body" sz="quarter" idx="19"/>
          </p:nvPr>
        </p:nvSpPr>
        <p:spPr/>
        <p:txBody>
          <a:bodyPr>
            <a:normAutofit fontScale="92500" lnSpcReduction="20000"/>
          </a:bodyPr>
          <a:lstStyle/>
          <a:p>
            <a:r>
              <a:rPr lang="fr-FR" dirty="0" err="1"/>
              <a:t>Function</a:t>
            </a:r>
            <a:r>
              <a:rPr lang="fr-FR" dirty="0"/>
              <a:t> </a:t>
            </a:r>
            <a:r>
              <a:rPr lang="fr-FR" sz="3000" b="0" i="1" dirty="0">
                <a:latin typeface="DFKai-SB" panose="03000509000000000000" pitchFamily="65" charset="-120"/>
                <a:ea typeface="DFKai-SB" panose="03000509000000000000" pitchFamily="65" charset="-120"/>
              </a:rPr>
              <a:t>J</a:t>
            </a:r>
            <a:r>
              <a:rPr lang="fr-FR" sz="3600" b="0" i="1" dirty="0">
                <a:latin typeface="DFKai-SB" panose="03000509000000000000" pitchFamily="65" charset="-120"/>
                <a:ea typeface="DFKai-SB" panose="03000509000000000000" pitchFamily="65" charset="-120"/>
              </a:rPr>
              <a:t>(</a:t>
            </a:r>
            <a:r>
              <a:rPr lang="el-GR" sz="3600" b="0" i="1" dirty="0">
                <a:latin typeface="DFKai-SB" panose="03000509000000000000" pitchFamily="65" charset="-120"/>
                <a:ea typeface="DFKai-SB" panose="03000509000000000000" pitchFamily="65" charset="-120"/>
              </a:rPr>
              <a:t>Θ</a:t>
            </a:r>
            <a:r>
              <a:rPr lang="fr-FR" sz="3600" b="0" i="1" baseline="-25000" dirty="0">
                <a:latin typeface="DFKai-SB" panose="03000509000000000000" pitchFamily="65" charset="-120"/>
                <a:ea typeface="DFKai-SB" panose="03000509000000000000" pitchFamily="65" charset="-120"/>
              </a:rPr>
              <a:t>1</a:t>
            </a:r>
            <a:r>
              <a:rPr lang="fr-FR" sz="3600" b="0" i="1" dirty="0">
                <a:latin typeface="DFKai-SB" panose="03000509000000000000" pitchFamily="65" charset="-120"/>
                <a:ea typeface="DFKai-SB" panose="03000509000000000000" pitchFamily="65" charset="-120"/>
              </a:rPr>
              <a:t>)</a:t>
            </a:r>
            <a:endParaRPr lang="fr-FR" sz="3300" b="0" i="1" dirty="0">
              <a:latin typeface="DFKai-SB" panose="03000509000000000000" pitchFamily="65" charset="-120"/>
              <a:ea typeface="DFKai-SB" panose="03000509000000000000" pitchFamily="65" charset="-120"/>
            </a:endParaRPr>
          </a:p>
        </p:txBody>
      </p:sp>
      <mc:AlternateContent xmlns:mc="http://schemas.openxmlformats.org/markup-compatibility/2006" xmlns:p14="http://schemas.microsoft.com/office/powerpoint/2010/main">
        <mc:Choice Requires="p14">
          <p:contentPart p14:bwMode="auto" r:id="rId2">
            <p14:nvContentPartPr>
              <p14:cNvPr id="18" name="Encre 17">
                <a:extLst>
                  <a:ext uri="{FF2B5EF4-FFF2-40B4-BE49-F238E27FC236}">
                    <a16:creationId xmlns:a16="http://schemas.microsoft.com/office/drawing/2014/main" id="{785DB7B7-FFA6-4A71-A881-90C6879922C5}"/>
                  </a:ext>
                </a:extLst>
              </p14:cNvPr>
              <p14:cNvContentPartPr/>
              <p14:nvPr/>
            </p14:nvContentPartPr>
            <p14:xfrm>
              <a:off x="6616620" y="4272950"/>
              <a:ext cx="127080" cy="181440"/>
            </p14:xfrm>
          </p:contentPart>
        </mc:Choice>
        <mc:Fallback xmlns="">
          <p:pic>
            <p:nvPicPr>
              <p:cNvPr id="18" name="Encre 17">
                <a:extLst>
                  <a:ext uri="{FF2B5EF4-FFF2-40B4-BE49-F238E27FC236}">
                    <a16:creationId xmlns:a16="http://schemas.microsoft.com/office/drawing/2014/main" id="{785DB7B7-FFA6-4A71-A881-90C6879922C5}"/>
                  </a:ext>
                </a:extLst>
              </p:cNvPr>
              <p:cNvPicPr/>
              <p:nvPr/>
            </p:nvPicPr>
            <p:blipFill>
              <a:blip r:embed="rId3"/>
              <a:stretch>
                <a:fillRect/>
              </a:stretch>
            </p:blipFill>
            <p:spPr>
              <a:xfrm>
                <a:off x="6607620" y="4263950"/>
                <a:ext cx="1447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9" name="Encre 28">
                <a:extLst>
                  <a:ext uri="{FF2B5EF4-FFF2-40B4-BE49-F238E27FC236}">
                    <a16:creationId xmlns:a16="http://schemas.microsoft.com/office/drawing/2014/main" id="{2C8BFE90-023B-4517-AE72-A852CD4742C3}"/>
                  </a:ext>
                </a:extLst>
              </p14:cNvPr>
              <p14:cNvContentPartPr/>
              <p14:nvPr/>
            </p14:nvContentPartPr>
            <p14:xfrm>
              <a:off x="639720" y="4305600"/>
              <a:ext cx="138240" cy="684360"/>
            </p14:xfrm>
          </p:contentPart>
        </mc:Choice>
        <mc:Fallback xmlns="">
          <p:pic>
            <p:nvPicPr>
              <p:cNvPr id="29" name="Encre 28">
                <a:extLst>
                  <a:ext uri="{FF2B5EF4-FFF2-40B4-BE49-F238E27FC236}">
                    <a16:creationId xmlns:a16="http://schemas.microsoft.com/office/drawing/2014/main" id="{2C8BFE90-023B-4517-AE72-A852CD4742C3}"/>
                  </a:ext>
                </a:extLst>
              </p:cNvPr>
              <p:cNvPicPr/>
              <p:nvPr/>
            </p:nvPicPr>
            <p:blipFill>
              <a:blip r:embed="rId9"/>
              <a:stretch>
                <a:fillRect/>
              </a:stretch>
            </p:blipFill>
            <p:spPr>
              <a:xfrm>
                <a:off x="630720" y="4296600"/>
                <a:ext cx="155880" cy="70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Encre 31">
                <a:extLst>
                  <a:ext uri="{FF2B5EF4-FFF2-40B4-BE49-F238E27FC236}">
                    <a16:creationId xmlns:a16="http://schemas.microsoft.com/office/drawing/2014/main" id="{C890A224-C2B0-4FB7-A147-B3D792F60034}"/>
                  </a:ext>
                </a:extLst>
              </p14:cNvPr>
              <p14:cNvContentPartPr/>
              <p14:nvPr/>
            </p14:nvContentPartPr>
            <p14:xfrm>
              <a:off x="1105560" y="4420800"/>
              <a:ext cx="241560" cy="289080"/>
            </p14:xfrm>
          </p:contentPart>
        </mc:Choice>
        <mc:Fallback xmlns="">
          <p:pic>
            <p:nvPicPr>
              <p:cNvPr id="32" name="Encre 31">
                <a:extLst>
                  <a:ext uri="{FF2B5EF4-FFF2-40B4-BE49-F238E27FC236}">
                    <a16:creationId xmlns:a16="http://schemas.microsoft.com/office/drawing/2014/main" id="{C890A224-C2B0-4FB7-A147-B3D792F60034}"/>
                  </a:ext>
                </a:extLst>
              </p:cNvPr>
              <p:cNvPicPr/>
              <p:nvPr/>
            </p:nvPicPr>
            <p:blipFill>
              <a:blip r:embed="rId11"/>
              <a:stretch>
                <a:fillRect/>
              </a:stretch>
            </p:blipFill>
            <p:spPr>
              <a:xfrm>
                <a:off x="1096560" y="4411800"/>
                <a:ext cx="25920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Encre 32">
                <a:extLst>
                  <a:ext uri="{FF2B5EF4-FFF2-40B4-BE49-F238E27FC236}">
                    <a16:creationId xmlns:a16="http://schemas.microsoft.com/office/drawing/2014/main" id="{8BAA45F0-6474-4372-B21F-1A411AD49C74}"/>
                  </a:ext>
                </a:extLst>
              </p14:cNvPr>
              <p14:cNvContentPartPr/>
              <p14:nvPr/>
            </p14:nvContentPartPr>
            <p14:xfrm>
              <a:off x="1440000" y="4564800"/>
              <a:ext cx="50760" cy="7560"/>
            </p14:xfrm>
          </p:contentPart>
        </mc:Choice>
        <mc:Fallback xmlns="">
          <p:pic>
            <p:nvPicPr>
              <p:cNvPr id="33" name="Encre 32">
                <a:extLst>
                  <a:ext uri="{FF2B5EF4-FFF2-40B4-BE49-F238E27FC236}">
                    <a16:creationId xmlns:a16="http://schemas.microsoft.com/office/drawing/2014/main" id="{8BAA45F0-6474-4372-B21F-1A411AD49C74}"/>
                  </a:ext>
                </a:extLst>
              </p:cNvPr>
              <p:cNvPicPr/>
              <p:nvPr/>
            </p:nvPicPr>
            <p:blipFill>
              <a:blip r:embed="rId13"/>
              <a:stretch>
                <a:fillRect/>
              </a:stretch>
            </p:blipFill>
            <p:spPr>
              <a:xfrm>
                <a:off x="1431000" y="4555800"/>
                <a:ext cx="684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Encre 33">
                <a:extLst>
                  <a:ext uri="{FF2B5EF4-FFF2-40B4-BE49-F238E27FC236}">
                    <a16:creationId xmlns:a16="http://schemas.microsoft.com/office/drawing/2014/main" id="{2190ACF9-FF24-48BC-8546-2CE78F215F2C}"/>
                  </a:ext>
                </a:extLst>
              </p14:cNvPr>
              <p14:cNvContentPartPr/>
              <p14:nvPr/>
            </p14:nvContentPartPr>
            <p14:xfrm>
              <a:off x="1461600" y="4622400"/>
              <a:ext cx="50760" cy="15120"/>
            </p14:xfrm>
          </p:contentPart>
        </mc:Choice>
        <mc:Fallback xmlns="">
          <p:pic>
            <p:nvPicPr>
              <p:cNvPr id="34" name="Encre 33">
                <a:extLst>
                  <a:ext uri="{FF2B5EF4-FFF2-40B4-BE49-F238E27FC236}">
                    <a16:creationId xmlns:a16="http://schemas.microsoft.com/office/drawing/2014/main" id="{2190ACF9-FF24-48BC-8546-2CE78F215F2C}"/>
                  </a:ext>
                </a:extLst>
              </p:cNvPr>
              <p:cNvPicPr/>
              <p:nvPr/>
            </p:nvPicPr>
            <p:blipFill>
              <a:blip r:embed="rId15"/>
              <a:stretch>
                <a:fillRect/>
              </a:stretch>
            </p:blipFill>
            <p:spPr>
              <a:xfrm>
                <a:off x="1452600" y="4613400"/>
                <a:ext cx="684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Encre 36">
                <a:extLst>
                  <a:ext uri="{FF2B5EF4-FFF2-40B4-BE49-F238E27FC236}">
                    <a16:creationId xmlns:a16="http://schemas.microsoft.com/office/drawing/2014/main" id="{6FC40D65-1BDB-4ED1-BFF7-8927E5BFBAA6}"/>
                  </a:ext>
                </a:extLst>
              </p14:cNvPr>
              <p14:cNvContentPartPr/>
              <p14:nvPr/>
            </p14:nvContentPartPr>
            <p14:xfrm>
              <a:off x="1632240" y="4550400"/>
              <a:ext cx="118080" cy="101160"/>
            </p14:xfrm>
          </p:contentPart>
        </mc:Choice>
        <mc:Fallback xmlns="">
          <p:pic>
            <p:nvPicPr>
              <p:cNvPr id="37" name="Encre 36">
                <a:extLst>
                  <a:ext uri="{FF2B5EF4-FFF2-40B4-BE49-F238E27FC236}">
                    <a16:creationId xmlns:a16="http://schemas.microsoft.com/office/drawing/2014/main" id="{6FC40D65-1BDB-4ED1-BFF7-8927E5BFBAA6}"/>
                  </a:ext>
                </a:extLst>
              </p:cNvPr>
              <p:cNvPicPr/>
              <p:nvPr/>
            </p:nvPicPr>
            <p:blipFill>
              <a:blip r:embed="rId17"/>
              <a:stretch>
                <a:fillRect/>
              </a:stretch>
            </p:blipFill>
            <p:spPr>
              <a:xfrm>
                <a:off x="1623240" y="4541400"/>
                <a:ext cx="1357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Encre 39">
                <a:extLst>
                  <a:ext uri="{FF2B5EF4-FFF2-40B4-BE49-F238E27FC236}">
                    <a16:creationId xmlns:a16="http://schemas.microsoft.com/office/drawing/2014/main" id="{C1DDBFA8-9F95-49CF-A098-A4684F7250CE}"/>
                  </a:ext>
                </a:extLst>
              </p14:cNvPr>
              <p14:cNvContentPartPr/>
              <p14:nvPr/>
            </p14:nvContentPartPr>
            <p14:xfrm>
              <a:off x="2361600" y="4525560"/>
              <a:ext cx="194760" cy="356400"/>
            </p14:xfrm>
          </p:contentPart>
        </mc:Choice>
        <mc:Fallback xmlns="">
          <p:pic>
            <p:nvPicPr>
              <p:cNvPr id="40" name="Encre 39">
                <a:extLst>
                  <a:ext uri="{FF2B5EF4-FFF2-40B4-BE49-F238E27FC236}">
                    <a16:creationId xmlns:a16="http://schemas.microsoft.com/office/drawing/2014/main" id="{C1DDBFA8-9F95-49CF-A098-A4684F7250CE}"/>
                  </a:ext>
                </a:extLst>
              </p:cNvPr>
              <p:cNvPicPr/>
              <p:nvPr/>
            </p:nvPicPr>
            <p:blipFill>
              <a:blip r:embed="rId19"/>
              <a:stretch>
                <a:fillRect/>
              </a:stretch>
            </p:blipFill>
            <p:spPr>
              <a:xfrm>
                <a:off x="2352600" y="4516560"/>
                <a:ext cx="21240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Encre 40">
                <a:extLst>
                  <a:ext uri="{FF2B5EF4-FFF2-40B4-BE49-F238E27FC236}">
                    <a16:creationId xmlns:a16="http://schemas.microsoft.com/office/drawing/2014/main" id="{08672FD9-EB20-4860-B4EF-C943BB51EC1C}"/>
                  </a:ext>
                </a:extLst>
              </p14:cNvPr>
              <p14:cNvContentPartPr/>
              <p14:nvPr/>
            </p14:nvContentPartPr>
            <p14:xfrm>
              <a:off x="2606400" y="4644000"/>
              <a:ext cx="115560" cy="21960"/>
            </p14:xfrm>
          </p:contentPart>
        </mc:Choice>
        <mc:Fallback xmlns="">
          <p:pic>
            <p:nvPicPr>
              <p:cNvPr id="41" name="Encre 40">
                <a:extLst>
                  <a:ext uri="{FF2B5EF4-FFF2-40B4-BE49-F238E27FC236}">
                    <a16:creationId xmlns:a16="http://schemas.microsoft.com/office/drawing/2014/main" id="{08672FD9-EB20-4860-B4EF-C943BB51EC1C}"/>
                  </a:ext>
                </a:extLst>
              </p:cNvPr>
              <p:cNvPicPr/>
              <p:nvPr/>
            </p:nvPicPr>
            <p:blipFill>
              <a:blip r:embed="rId21"/>
              <a:stretch>
                <a:fillRect/>
              </a:stretch>
            </p:blipFill>
            <p:spPr>
              <a:xfrm>
                <a:off x="2597400" y="4635000"/>
                <a:ext cx="1332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Encre 41">
                <a:extLst>
                  <a:ext uri="{FF2B5EF4-FFF2-40B4-BE49-F238E27FC236}">
                    <a16:creationId xmlns:a16="http://schemas.microsoft.com/office/drawing/2014/main" id="{BA3DD619-8948-45C3-BB3F-8948D44CCC52}"/>
                  </a:ext>
                </a:extLst>
              </p14:cNvPr>
              <p14:cNvContentPartPr/>
              <p14:nvPr/>
            </p14:nvContentPartPr>
            <p14:xfrm>
              <a:off x="2628000" y="4579200"/>
              <a:ext cx="93960" cy="14760"/>
            </p14:xfrm>
          </p:contentPart>
        </mc:Choice>
        <mc:Fallback xmlns="">
          <p:pic>
            <p:nvPicPr>
              <p:cNvPr id="42" name="Encre 41">
                <a:extLst>
                  <a:ext uri="{FF2B5EF4-FFF2-40B4-BE49-F238E27FC236}">
                    <a16:creationId xmlns:a16="http://schemas.microsoft.com/office/drawing/2014/main" id="{BA3DD619-8948-45C3-BB3F-8948D44CCC52}"/>
                  </a:ext>
                </a:extLst>
              </p:cNvPr>
              <p:cNvPicPr/>
              <p:nvPr/>
            </p:nvPicPr>
            <p:blipFill>
              <a:blip r:embed="rId23"/>
              <a:stretch>
                <a:fillRect/>
              </a:stretch>
            </p:blipFill>
            <p:spPr>
              <a:xfrm>
                <a:off x="2619000" y="4570200"/>
                <a:ext cx="1116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Encre 43">
                <a:extLst>
                  <a:ext uri="{FF2B5EF4-FFF2-40B4-BE49-F238E27FC236}">
                    <a16:creationId xmlns:a16="http://schemas.microsoft.com/office/drawing/2014/main" id="{48684E05-D2AB-4DF0-84AF-93854BAA8A05}"/>
                  </a:ext>
                </a:extLst>
              </p14:cNvPr>
              <p14:cNvContentPartPr/>
              <p14:nvPr/>
            </p14:nvContentPartPr>
            <p14:xfrm>
              <a:off x="2944800" y="4708800"/>
              <a:ext cx="122760" cy="360"/>
            </p14:xfrm>
          </p:contentPart>
        </mc:Choice>
        <mc:Fallback xmlns="">
          <p:pic>
            <p:nvPicPr>
              <p:cNvPr id="44" name="Encre 43">
                <a:extLst>
                  <a:ext uri="{FF2B5EF4-FFF2-40B4-BE49-F238E27FC236}">
                    <a16:creationId xmlns:a16="http://schemas.microsoft.com/office/drawing/2014/main" id="{48684E05-D2AB-4DF0-84AF-93854BAA8A05}"/>
                  </a:ext>
                </a:extLst>
              </p:cNvPr>
              <p:cNvPicPr/>
              <p:nvPr/>
            </p:nvPicPr>
            <p:blipFill>
              <a:blip r:embed="rId27"/>
              <a:stretch>
                <a:fillRect/>
              </a:stretch>
            </p:blipFill>
            <p:spPr>
              <a:xfrm>
                <a:off x="2935800" y="4699800"/>
                <a:ext cx="140400" cy="18000"/>
              </a:xfrm>
              <a:prstGeom prst="rect">
                <a:avLst/>
              </a:prstGeom>
            </p:spPr>
          </p:pic>
        </mc:Fallback>
      </mc:AlternateContent>
      <p:graphicFrame>
        <p:nvGraphicFramePr>
          <p:cNvPr id="21" name="Espace réservé du contenu 20">
            <a:extLst>
              <a:ext uri="{FF2B5EF4-FFF2-40B4-BE49-F238E27FC236}">
                <a16:creationId xmlns:a16="http://schemas.microsoft.com/office/drawing/2014/main" id="{B3CBB977-0DAD-4419-882B-38CEB7F3D6D4}"/>
              </a:ext>
            </a:extLst>
          </p:cNvPr>
          <p:cNvGraphicFramePr>
            <a:graphicFrameLocks noGrp="1"/>
          </p:cNvGraphicFramePr>
          <p:nvPr>
            <p:ph sz="quarter" idx="13"/>
          </p:nvPr>
        </p:nvGraphicFramePr>
        <p:xfrm>
          <a:off x="609600" y="1919288"/>
          <a:ext cx="3886200" cy="2628900"/>
        </p:xfrm>
        <a:graphic>
          <a:graphicData uri="http://schemas.openxmlformats.org/drawingml/2006/chart">
            <c:chart xmlns:c="http://schemas.openxmlformats.org/drawingml/2006/chart" xmlns:r="http://schemas.openxmlformats.org/officeDocument/2006/relationships" r:id="rId28"/>
          </a:graphicData>
        </a:graphic>
      </p:graphicFrame>
      <p:graphicFrame>
        <p:nvGraphicFramePr>
          <p:cNvPr id="28" name="Espace réservé du contenu 23">
            <a:extLst>
              <a:ext uri="{FF2B5EF4-FFF2-40B4-BE49-F238E27FC236}">
                <a16:creationId xmlns:a16="http://schemas.microsoft.com/office/drawing/2014/main" id="{E67F96A8-5636-449C-87BF-245B1B38C9D8}"/>
              </a:ext>
            </a:extLst>
          </p:cNvPr>
          <p:cNvGraphicFramePr>
            <a:graphicFrameLocks noGrp="1"/>
          </p:cNvGraphicFramePr>
          <p:nvPr>
            <p:ph sz="quarter" idx="14"/>
          </p:nvPr>
        </p:nvGraphicFramePr>
        <p:xfrm>
          <a:off x="5004048" y="1919288"/>
          <a:ext cx="3682752" cy="2236638"/>
        </p:xfrm>
        <a:graphic>
          <a:graphicData uri="http://schemas.openxmlformats.org/drawingml/2006/chart">
            <c:chart xmlns:c="http://schemas.openxmlformats.org/drawingml/2006/chart" xmlns:r="http://schemas.openxmlformats.org/officeDocument/2006/relationships" r:id="rId29"/>
          </a:graphicData>
        </a:graphic>
      </p:graphicFrame>
      <mc:AlternateContent xmlns:mc="http://schemas.openxmlformats.org/markup-compatibility/2006" xmlns:p14="http://schemas.microsoft.com/office/powerpoint/2010/main">
        <mc:Choice Requires="p14">
          <p:contentPart p14:bwMode="auto" r:id="rId30">
            <p14:nvContentPartPr>
              <p14:cNvPr id="12" name="Encre 11">
                <a:extLst>
                  <a:ext uri="{FF2B5EF4-FFF2-40B4-BE49-F238E27FC236}">
                    <a16:creationId xmlns:a16="http://schemas.microsoft.com/office/drawing/2014/main" id="{7E19FD21-0B23-44EF-B149-3AEC7B2704E0}"/>
                  </a:ext>
                </a:extLst>
              </p14:cNvPr>
              <p14:cNvContentPartPr/>
              <p14:nvPr/>
            </p14:nvContentPartPr>
            <p14:xfrm>
              <a:off x="6806405" y="4416806"/>
              <a:ext cx="360" cy="69120"/>
            </p14:xfrm>
          </p:contentPart>
        </mc:Choice>
        <mc:Fallback xmlns="">
          <p:pic>
            <p:nvPicPr>
              <p:cNvPr id="12" name="Encre 11">
                <a:extLst>
                  <a:ext uri="{FF2B5EF4-FFF2-40B4-BE49-F238E27FC236}">
                    <a16:creationId xmlns:a16="http://schemas.microsoft.com/office/drawing/2014/main" id="{7E19FD21-0B23-44EF-B149-3AEC7B2704E0}"/>
                  </a:ext>
                </a:extLst>
              </p:cNvPr>
              <p:cNvPicPr/>
              <p:nvPr/>
            </p:nvPicPr>
            <p:blipFill>
              <a:blip r:embed="rId31"/>
              <a:stretch>
                <a:fillRect/>
              </a:stretch>
            </p:blipFill>
            <p:spPr>
              <a:xfrm>
                <a:off x="6797405" y="4407806"/>
                <a:ext cx="180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 name="Encre 12">
                <a:extLst>
                  <a:ext uri="{FF2B5EF4-FFF2-40B4-BE49-F238E27FC236}">
                    <a16:creationId xmlns:a16="http://schemas.microsoft.com/office/drawing/2014/main" id="{38590FA3-CD14-49E3-9FF5-45019B0DA3B0}"/>
                  </a:ext>
                </a:extLst>
              </p14:cNvPr>
              <p14:cNvContentPartPr/>
              <p14:nvPr/>
            </p14:nvContentPartPr>
            <p14:xfrm>
              <a:off x="4560725" y="3061046"/>
              <a:ext cx="145800" cy="468360"/>
            </p14:xfrm>
          </p:contentPart>
        </mc:Choice>
        <mc:Fallback xmlns="">
          <p:pic>
            <p:nvPicPr>
              <p:cNvPr id="13" name="Encre 12">
                <a:extLst>
                  <a:ext uri="{FF2B5EF4-FFF2-40B4-BE49-F238E27FC236}">
                    <a16:creationId xmlns:a16="http://schemas.microsoft.com/office/drawing/2014/main" id="{38590FA3-CD14-49E3-9FF5-45019B0DA3B0}"/>
                  </a:ext>
                </a:extLst>
              </p:cNvPr>
              <p:cNvPicPr/>
              <p:nvPr/>
            </p:nvPicPr>
            <p:blipFill>
              <a:blip r:embed="rId33"/>
              <a:stretch>
                <a:fillRect/>
              </a:stretch>
            </p:blipFill>
            <p:spPr>
              <a:xfrm>
                <a:off x="4551725" y="3052046"/>
                <a:ext cx="16344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Encre 26">
                <a:extLst>
                  <a:ext uri="{FF2B5EF4-FFF2-40B4-BE49-F238E27FC236}">
                    <a16:creationId xmlns:a16="http://schemas.microsoft.com/office/drawing/2014/main" id="{D63E53A9-4CBC-402D-8349-8769FBD8CA83}"/>
                  </a:ext>
                </a:extLst>
              </p14:cNvPr>
              <p14:cNvContentPartPr/>
              <p14:nvPr/>
            </p14:nvContentPartPr>
            <p14:xfrm>
              <a:off x="4752245" y="3027926"/>
              <a:ext cx="260640" cy="345240"/>
            </p14:xfrm>
          </p:contentPart>
        </mc:Choice>
        <mc:Fallback xmlns="">
          <p:pic>
            <p:nvPicPr>
              <p:cNvPr id="27" name="Encre 26">
                <a:extLst>
                  <a:ext uri="{FF2B5EF4-FFF2-40B4-BE49-F238E27FC236}">
                    <a16:creationId xmlns:a16="http://schemas.microsoft.com/office/drawing/2014/main" id="{D63E53A9-4CBC-402D-8349-8769FBD8CA83}"/>
                  </a:ext>
                </a:extLst>
              </p:cNvPr>
              <p:cNvPicPr/>
              <p:nvPr/>
            </p:nvPicPr>
            <p:blipFill>
              <a:blip r:embed="rId35"/>
              <a:stretch>
                <a:fillRect/>
              </a:stretch>
            </p:blipFill>
            <p:spPr>
              <a:xfrm>
                <a:off x="4743245" y="3018926"/>
                <a:ext cx="27828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Encre 34">
                <a:extLst>
                  <a:ext uri="{FF2B5EF4-FFF2-40B4-BE49-F238E27FC236}">
                    <a16:creationId xmlns:a16="http://schemas.microsoft.com/office/drawing/2014/main" id="{7334265E-7584-4C1B-953A-C1617AD4E92A}"/>
                  </a:ext>
                </a:extLst>
              </p14:cNvPr>
              <p14:cNvContentPartPr/>
              <p14:nvPr/>
            </p14:nvContentPartPr>
            <p14:xfrm>
              <a:off x="3459125" y="4520126"/>
              <a:ext cx="319680" cy="129960"/>
            </p14:xfrm>
          </p:contentPart>
        </mc:Choice>
        <mc:Fallback xmlns="">
          <p:pic>
            <p:nvPicPr>
              <p:cNvPr id="35" name="Encre 34">
                <a:extLst>
                  <a:ext uri="{FF2B5EF4-FFF2-40B4-BE49-F238E27FC236}">
                    <a16:creationId xmlns:a16="http://schemas.microsoft.com/office/drawing/2014/main" id="{7334265E-7584-4C1B-953A-C1617AD4E92A}"/>
                  </a:ext>
                </a:extLst>
              </p:cNvPr>
              <p:cNvPicPr/>
              <p:nvPr/>
            </p:nvPicPr>
            <p:blipFill>
              <a:blip r:embed="rId37"/>
              <a:stretch>
                <a:fillRect/>
              </a:stretch>
            </p:blipFill>
            <p:spPr>
              <a:xfrm>
                <a:off x="3450125" y="4511126"/>
                <a:ext cx="3373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 name="Encre 38">
                <a:extLst>
                  <a:ext uri="{FF2B5EF4-FFF2-40B4-BE49-F238E27FC236}">
                    <a16:creationId xmlns:a16="http://schemas.microsoft.com/office/drawing/2014/main" id="{2B7F7E4F-023C-4645-A2F6-38B493C7C5D1}"/>
                  </a:ext>
                </a:extLst>
              </p14:cNvPr>
              <p14:cNvContentPartPr/>
              <p14:nvPr/>
            </p14:nvContentPartPr>
            <p14:xfrm>
              <a:off x="4227005" y="4416446"/>
              <a:ext cx="261720" cy="632160"/>
            </p14:xfrm>
          </p:contentPart>
        </mc:Choice>
        <mc:Fallback xmlns="">
          <p:pic>
            <p:nvPicPr>
              <p:cNvPr id="39" name="Encre 38">
                <a:extLst>
                  <a:ext uri="{FF2B5EF4-FFF2-40B4-BE49-F238E27FC236}">
                    <a16:creationId xmlns:a16="http://schemas.microsoft.com/office/drawing/2014/main" id="{2B7F7E4F-023C-4645-A2F6-38B493C7C5D1}"/>
                  </a:ext>
                </a:extLst>
              </p:cNvPr>
              <p:cNvPicPr/>
              <p:nvPr/>
            </p:nvPicPr>
            <p:blipFill>
              <a:blip r:embed="rId39"/>
              <a:stretch>
                <a:fillRect/>
              </a:stretch>
            </p:blipFill>
            <p:spPr>
              <a:xfrm>
                <a:off x="4218005" y="4407446"/>
                <a:ext cx="279360" cy="649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Encre 48">
                <a:extLst>
                  <a:ext uri="{FF2B5EF4-FFF2-40B4-BE49-F238E27FC236}">
                    <a16:creationId xmlns:a16="http://schemas.microsoft.com/office/drawing/2014/main" id="{E1E3C787-7B88-41D7-8F2E-1848F5FF5EFD}"/>
                  </a:ext>
                </a:extLst>
              </p14:cNvPr>
              <p14:cNvContentPartPr/>
              <p14:nvPr/>
            </p14:nvContentPartPr>
            <p14:xfrm>
              <a:off x="4580165" y="4209806"/>
              <a:ext cx="268200" cy="690480"/>
            </p14:xfrm>
          </p:contentPart>
        </mc:Choice>
        <mc:Fallback xmlns="">
          <p:pic>
            <p:nvPicPr>
              <p:cNvPr id="49" name="Encre 48">
                <a:extLst>
                  <a:ext uri="{FF2B5EF4-FFF2-40B4-BE49-F238E27FC236}">
                    <a16:creationId xmlns:a16="http://schemas.microsoft.com/office/drawing/2014/main" id="{E1E3C787-7B88-41D7-8F2E-1848F5FF5EFD}"/>
                  </a:ext>
                </a:extLst>
              </p:cNvPr>
              <p:cNvPicPr/>
              <p:nvPr/>
            </p:nvPicPr>
            <p:blipFill>
              <a:blip r:embed="rId41"/>
              <a:stretch>
                <a:fillRect/>
              </a:stretch>
            </p:blipFill>
            <p:spPr>
              <a:xfrm>
                <a:off x="4571165" y="4200806"/>
                <a:ext cx="285840" cy="708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0" name="Encre 49">
                <a:extLst>
                  <a:ext uri="{FF2B5EF4-FFF2-40B4-BE49-F238E27FC236}">
                    <a16:creationId xmlns:a16="http://schemas.microsoft.com/office/drawing/2014/main" id="{2EB0A7EB-1D5A-4DC0-8A76-572FED4DC4D2}"/>
                  </a:ext>
                </a:extLst>
              </p14:cNvPr>
              <p14:cNvContentPartPr/>
              <p14:nvPr/>
            </p14:nvContentPartPr>
            <p14:xfrm>
              <a:off x="4986245" y="4261286"/>
              <a:ext cx="30240" cy="535320"/>
            </p14:xfrm>
          </p:contentPart>
        </mc:Choice>
        <mc:Fallback xmlns="">
          <p:pic>
            <p:nvPicPr>
              <p:cNvPr id="50" name="Encre 49">
                <a:extLst>
                  <a:ext uri="{FF2B5EF4-FFF2-40B4-BE49-F238E27FC236}">
                    <a16:creationId xmlns:a16="http://schemas.microsoft.com/office/drawing/2014/main" id="{2EB0A7EB-1D5A-4DC0-8A76-572FED4DC4D2}"/>
                  </a:ext>
                </a:extLst>
              </p:cNvPr>
              <p:cNvPicPr/>
              <p:nvPr/>
            </p:nvPicPr>
            <p:blipFill>
              <a:blip r:embed="rId43"/>
              <a:stretch>
                <a:fillRect/>
              </a:stretch>
            </p:blipFill>
            <p:spPr>
              <a:xfrm>
                <a:off x="4977245" y="4252286"/>
                <a:ext cx="4788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3" name="Encre 52">
                <a:extLst>
                  <a:ext uri="{FF2B5EF4-FFF2-40B4-BE49-F238E27FC236}">
                    <a16:creationId xmlns:a16="http://schemas.microsoft.com/office/drawing/2014/main" id="{0962DA99-6472-40AE-9925-1CDA26E8E9B8}"/>
                  </a:ext>
                </a:extLst>
              </p14:cNvPr>
              <p14:cNvContentPartPr/>
              <p14:nvPr/>
            </p14:nvContentPartPr>
            <p14:xfrm>
              <a:off x="5089565" y="4588526"/>
              <a:ext cx="121320" cy="130320"/>
            </p14:xfrm>
          </p:contentPart>
        </mc:Choice>
        <mc:Fallback xmlns="">
          <p:pic>
            <p:nvPicPr>
              <p:cNvPr id="53" name="Encre 52">
                <a:extLst>
                  <a:ext uri="{FF2B5EF4-FFF2-40B4-BE49-F238E27FC236}">
                    <a16:creationId xmlns:a16="http://schemas.microsoft.com/office/drawing/2014/main" id="{0962DA99-6472-40AE-9925-1CDA26E8E9B8}"/>
                  </a:ext>
                </a:extLst>
              </p:cNvPr>
              <p:cNvPicPr/>
              <p:nvPr/>
            </p:nvPicPr>
            <p:blipFill>
              <a:blip r:embed="rId45"/>
              <a:stretch>
                <a:fillRect/>
              </a:stretch>
            </p:blipFill>
            <p:spPr>
              <a:xfrm>
                <a:off x="5080565" y="4579526"/>
                <a:ext cx="1389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4" name="Encre 53">
                <a:extLst>
                  <a:ext uri="{FF2B5EF4-FFF2-40B4-BE49-F238E27FC236}">
                    <a16:creationId xmlns:a16="http://schemas.microsoft.com/office/drawing/2014/main" id="{27B38779-E8FF-4B14-BBEC-18DCED54712C}"/>
                  </a:ext>
                </a:extLst>
              </p14:cNvPr>
              <p14:cNvContentPartPr/>
              <p14:nvPr/>
            </p14:nvContentPartPr>
            <p14:xfrm>
              <a:off x="5328965" y="4330406"/>
              <a:ext cx="210240" cy="338040"/>
            </p14:xfrm>
          </p:contentPart>
        </mc:Choice>
        <mc:Fallback xmlns="">
          <p:pic>
            <p:nvPicPr>
              <p:cNvPr id="54" name="Encre 53">
                <a:extLst>
                  <a:ext uri="{FF2B5EF4-FFF2-40B4-BE49-F238E27FC236}">
                    <a16:creationId xmlns:a16="http://schemas.microsoft.com/office/drawing/2014/main" id="{27B38779-E8FF-4B14-BBEC-18DCED54712C}"/>
                  </a:ext>
                </a:extLst>
              </p:cNvPr>
              <p:cNvPicPr/>
              <p:nvPr/>
            </p:nvPicPr>
            <p:blipFill>
              <a:blip r:embed="rId47"/>
              <a:stretch>
                <a:fillRect/>
              </a:stretch>
            </p:blipFill>
            <p:spPr>
              <a:xfrm>
                <a:off x="5319965" y="4321406"/>
                <a:ext cx="2278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5" name="Encre 54">
                <a:extLst>
                  <a:ext uri="{FF2B5EF4-FFF2-40B4-BE49-F238E27FC236}">
                    <a16:creationId xmlns:a16="http://schemas.microsoft.com/office/drawing/2014/main" id="{4A473C43-8599-4F38-BA32-4319620DE5D5}"/>
                  </a:ext>
                </a:extLst>
              </p14:cNvPr>
              <p14:cNvContentPartPr/>
              <p14:nvPr/>
            </p14:nvContentPartPr>
            <p14:xfrm>
              <a:off x="5520845" y="4822166"/>
              <a:ext cx="360" cy="360"/>
            </p14:xfrm>
          </p:contentPart>
        </mc:Choice>
        <mc:Fallback xmlns="">
          <p:pic>
            <p:nvPicPr>
              <p:cNvPr id="55" name="Encre 54">
                <a:extLst>
                  <a:ext uri="{FF2B5EF4-FFF2-40B4-BE49-F238E27FC236}">
                    <a16:creationId xmlns:a16="http://schemas.microsoft.com/office/drawing/2014/main" id="{4A473C43-8599-4F38-BA32-4319620DE5D5}"/>
                  </a:ext>
                </a:extLst>
              </p:cNvPr>
              <p:cNvPicPr/>
              <p:nvPr/>
            </p:nvPicPr>
            <p:blipFill>
              <a:blip r:embed="rId49"/>
              <a:stretch>
                <a:fillRect/>
              </a:stretch>
            </p:blipFill>
            <p:spPr>
              <a:xfrm>
                <a:off x="5511845" y="48131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 name="Encre 1">
                <a:extLst>
                  <a:ext uri="{FF2B5EF4-FFF2-40B4-BE49-F238E27FC236}">
                    <a16:creationId xmlns:a16="http://schemas.microsoft.com/office/drawing/2014/main" id="{86FB42F4-E263-4AC7-B990-526F83FDD11C}"/>
                  </a:ext>
                </a:extLst>
              </p14:cNvPr>
              <p14:cNvContentPartPr/>
              <p14:nvPr/>
            </p14:nvContentPartPr>
            <p14:xfrm>
              <a:off x="2888885" y="4578086"/>
              <a:ext cx="131400" cy="132120"/>
            </p14:xfrm>
          </p:contentPart>
        </mc:Choice>
        <mc:Fallback xmlns="">
          <p:pic>
            <p:nvPicPr>
              <p:cNvPr id="2" name="Encre 1">
                <a:extLst>
                  <a:ext uri="{FF2B5EF4-FFF2-40B4-BE49-F238E27FC236}">
                    <a16:creationId xmlns:a16="http://schemas.microsoft.com/office/drawing/2014/main" id="{86FB42F4-E263-4AC7-B990-526F83FDD11C}"/>
                  </a:ext>
                </a:extLst>
              </p:cNvPr>
              <p:cNvPicPr/>
              <p:nvPr/>
            </p:nvPicPr>
            <p:blipFill>
              <a:blip r:embed="rId51"/>
              <a:stretch>
                <a:fillRect/>
              </a:stretch>
            </p:blipFill>
            <p:spPr>
              <a:xfrm>
                <a:off x="2879885" y="4569086"/>
                <a:ext cx="1490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 name="Encre 9">
                <a:extLst>
                  <a:ext uri="{FF2B5EF4-FFF2-40B4-BE49-F238E27FC236}">
                    <a16:creationId xmlns:a16="http://schemas.microsoft.com/office/drawing/2014/main" id="{15BBBF39-F624-4BCC-9ACB-0B857B307581}"/>
                  </a:ext>
                </a:extLst>
              </p14:cNvPr>
              <p14:cNvContentPartPr/>
              <p14:nvPr/>
            </p14:nvContentPartPr>
            <p14:xfrm>
              <a:off x="3079685" y="4494206"/>
              <a:ext cx="122760" cy="216000"/>
            </p14:xfrm>
          </p:contentPart>
        </mc:Choice>
        <mc:Fallback xmlns="">
          <p:pic>
            <p:nvPicPr>
              <p:cNvPr id="10" name="Encre 9">
                <a:extLst>
                  <a:ext uri="{FF2B5EF4-FFF2-40B4-BE49-F238E27FC236}">
                    <a16:creationId xmlns:a16="http://schemas.microsoft.com/office/drawing/2014/main" id="{15BBBF39-F624-4BCC-9ACB-0B857B307581}"/>
                  </a:ext>
                </a:extLst>
              </p:cNvPr>
              <p:cNvPicPr/>
              <p:nvPr/>
            </p:nvPicPr>
            <p:blipFill>
              <a:blip r:embed="rId53"/>
              <a:stretch>
                <a:fillRect/>
              </a:stretch>
            </p:blipFill>
            <p:spPr>
              <a:xfrm>
                <a:off x="3070685" y="4485206"/>
                <a:ext cx="1404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 name="Encre 2">
                <a:extLst>
                  <a:ext uri="{FF2B5EF4-FFF2-40B4-BE49-F238E27FC236}">
                    <a16:creationId xmlns:a16="http://schemas.microsoft.com/office/drawing/2014/main" id="{92E59F15-F37F-43CD-B130-752179095165}"/>
                  </a:ext>
                </a:extLst>
              </p14:cNvPr>
              <p14:cNvContentPartPr/>
              <p14:nvPr/>
            </p14:nvContentPartPr>
            <p14:xfrm>
              <a:off x="2890800" y="2490840"/>
              <a:ext cx="5596200" cy="2424600"/>
            </p14:xfrm>
          </p:contentPart>
        </mc:Choice>
        <mc:Fallback xmlns="">
          <p:pic>
            <p:nvPicPr>
              <p:cNvPr id="3" name="Encre 2">
                <a:extLst>
                  <a:ext uri="{FF2B5EF4-FFF2-40B4-BE49-F238E27FC236}">
                    <a16:creationId xmlns:a16="http://schemas.microsoft.com/office/drawing/2014/main" id="{92E59F15-F37F-43CD-B130-752179095165}"/>
                  </a:ext>
                </a:extLst>
              </p:cNvPr>
              <p:cNvPicPr/>
              <p:nvPr/>
            </p:nvPicPr>
            <p:blipFill>
              <a:blip r:embed="rId55"/>
              <a:stretch>
                <a:fillRect/>
              </a:stretch>
            </p:blipFill>
            <p:spPr>
              <a:xfrm>
                <a:off x="2881440" y="2481480"/>
                <a:ext cx="5614920" cy="2443320"/>
              </a:xfrm>
              <a:prstGeom prst="rect">
                <a:avLst/>
              </a:prstGeom>
            </p:spPr>
          </p:pic>
        </mc:Fallback>
      </mc:AlternateContent>
    </p:spTree>
    <p:extLst>
      <p:ext uri="{BB962C8B-B14F-4D97-AF65-F5344CB8AC3E}">
        <p14:creationId xmlns:p14="http://schemas.microsoft.com/office/powerpoint/2010/main" val="385912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32"/>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33"/>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34"/>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250"/>
                                  </p:stCondLst>
                                  <p:childTnLst>
                                    <p:set>
                                      <p:cBhvr>
                                        <p:cTn id="21" dur="1" fill="hold">
                                          <p:stCondLst>
                                            <p:cond delay="0"/>
                                          </p:stCondLst>
                                        </p:cTn>
                                        <p:tgtEl>
                                          <p:spTgt spid="40"/>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250"/>
                                  </p:stCondLst>
                                  <p:childTnLst>
                                    <p:set>
                                      <p:cBhvr>
                                        <p:cTn id="24" dur="1" fill="hold">
                                          <p:stCondLst>
                                            <p:cond delay="0"/>
                                          </p:stCondLst>
                                        </p:cTn>
                                        <p:tgtEl>
                                          <p:spTgt spid="41"/>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250"/>
                                  </p:stCondLst>
                                  <p:childTnLst>
                                    <p:set>
                                      <p:cBhvr>
                                        <p:cTn id="27" dur="1" fill="hold">
                                          <p:stCondLst>
                                            <p:cond delay="0"/>
                                          </p:stCondLst>
                                        </p:cTn>
                                        <p:tgtEl>
                                          <p:spTgt spid="42"/>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nodeType="afterEffect">
                                  <p:stCondLst>
                                    <p:cond delay="250"/>
                                  </p:stCondLst>
                                  <p:childTnLst>
                                    <p:set>
                                      <p:cBhvr>
                                        <p:cTn id="30" dur="1" fill="hold">
                                          <p:stCondLst>
                                            <p:cond delay="0"/>
                                          </p:stCondLst>
                                        </p:cTn>
                                        <p:tgtEl>
                                          <p:spTgt spid="44"/>
                                        </p:tgtEl>
                                        <p:attrNameLst>
                                          <p:attrName>style.visibility</p:attrName>
                                        </p:attrNameLst>
                                      </p:cBhvr>
                                      <p:to>
                                        <p:strVal val="visible"/>
                                      </p:to>
                                    </p:set>
                                  </p:childTnLst>
                                </p:cTn>
                              </p:par>
                            </p:childTnLst>
                          </p:cTn>
                        </p:par>
                        <p:par>
                          <p:cTn id="31" fill="hold">
                            <p:stCondLst>
                              <p:cond delay="2250"/>
                            </p:stCondLst>
                            <p:childTnLst>
                              <p:par>
                                <p:cTn id="32" presetID="1" presetClass="entr" presetSubtype="0" fill="hold" nodeType="afterEffect">
                                  <p:stCondLst>
                                    <p:cond delay="250"/>
                                  </p:stCondLst>
                                  <p:childTnLst>
                                    <p:set>
                                      <p:cBhvr>
                                        <p:cTn id="33" dur="1" fill="hold">
                                          <p:stCondLst>
                                            <p:cond delay="0"/>
                                          </p:stCondLst>
                                        </p:cTn>
                                        <p:tgtEl>
                                          <p:spTgt spid="35"/>
                                        </p:tgtEl>
                                        <p:attrNameLst>
                                          <p:attrName>style.visibility</p:attrName>
                                        </p:attrNameLst>
                                      </p:cBhvr>
                                      <p:to>
                                        <p:strVal val="visible"/>
                                      </p:to>
                                    </p:set>
                                  </p:childTnLst>
                                </p:cTn>
                              </p:par>
                            </p:childTnLst>
                          </p:cTn>
                        </p:par>
                        <p:par>
                          <p:cTn id="34" fill="hold">
                            <p:stCondLst>
                              <p:cond delay="2500"/>
                            </p:stCondLst>
                            <p:childTnLst>
                              <p:par>
                                <p:cTn id="35" presetID="1" presetClass="entr" presetSubtype="0" fill="hold" nodeType="afterEffect">
                                  <p:stCondLst>
                                    <p:cond delay="250"/>
                                  </p:stCondLst>
                                  <p:childTnLst>
                                    <p:set>
                                      <p:cBhvr>
                                        <p:cTn id="36" dur="1" fill="hold">
                                          <p:stCondLst>
                                            <p:cond delay="0"/>
                                          </p:stCondLst>
                                        </p:cTn>
                                        <p:tgtEl>
                                          <p:spTgt spid="39"/>
                                        </p:tgtEl>
                                        <p:attrNameLst>
                                          <p:attrName>style.visibility</p:attrName>
                                        </p:attrNameLst>
                                      </p:cBhvr>
                                      <p:to>
                                        <p:strVal val="visible"/>
                                      </p:to>
                                    </p:set>
                                  </p:childTnLst>
                                </p:cTn>
                              </p:par>
                            </p:childTnLst>
                          </p:cTn>
                        </p:par>
                        <p:par>
                          <p:cTn id="37" fill="hold">
                            <p:stCondLst>
                              <p:cond delay="2750"/>
                            </p:stCondLst>
                            <p:childTnLst>
                              <p:par>
                                <p:cTn id="38" presetID="1" presetClass="entr" presetSubtype="0" fill="hold" nodeType="afterEffect">
                                  <p:stCondLst>
                                    <p:cond delay="250"/>
                                  </p:stCondLst>
                                  <p:childTnLst>
                                    <p:set>
                                      <p:cBhvr>
                                        <p:cTn id="39" dur="1" fill="hold">
                                          <p:stCondLst>
                                            <p:cond delay="0"/>
                                          </p:stCondLst>
                                        </p:cTn>
                                        <p:tgtEl>
                                          <p:spTgt spid="49"/>
                                        </p:tgtEl>
                                        <p:attrNameLst>
                                          <p:attrName>style.visibility</p:attrName>
                                        </p:attrNameLst>
                                      </p:cBhvr>
                                      <p:to>
                                        <p:strVal val="visible"/>
                                      </p:to>
                                    </p:set>
                                  </p:childTnLst>
                                </p:cTn>
                              </p:par>
                            </p:childTnLst>
                          </p:cTn>
                        </p:par>
                        <p:par>
                          <p:cTn id="40" fill="hold">
                            <p:stCondLst>
                              <p:cond delay="3000"/>
                            </p:stCondLst>
                            <p:childTnLst>
                              <p:par>
                                <p:cTn id="41" presetID="1" presetClass="entr" presetSubtype="0" fill="hold" nodeType="afterEffect">
                                  <p:stCondLst>
                                    <p:cond delay="250"/>
                                  </p:stCondLst>
                                  <p:childTnLst>
                                    <p:set>
                                      <p:cBhvr>
                                        <p:cTn id="42" dur="1" fill="hold">
                                          <p:stCondLst>
                                            <p:cond delay="0"/>
                                          </p:stCondLst>
                                        </p:cTn>
                                        <p:tgtEl>
                                          <p:spTgt spid="50"/>
                                        </p:tgtEl>
                                        <p:attrNameLst>
                                          <p:attrName>style.visibility</p:attrName>
                                        </p:attrNameLst>
                                      </p:cBhvr>
                                      <p:to>
                                        <p:strVal val="visible"/>
                                      </p:to>
                                    </p:set>
                                  </p:childTnLst>
                                </p:cTn>
                              </p:par>
                            </p:childTnLst>
                          </p:cTn>
                        </p:par>
                        <p:par>
                          <p:cTn id="43" fill="hold">
                            <p:stCondLst>
                              <p:cond delay="3250"/>
                            </p:stCondLst>
                            <p:childTnLst>
                              <p:par>
                                <p:cTn id="44" presetID="1" presetClass="entr" presetSubtype="0" fill="hold" nodeType="afterEffect">
                                  <p:stCondLst>
                                    <p:cond delay="250"/>
                                  </p:stCondLst>
                                  <p:childTnLst>
                                    <p:set>
                                      <p:cBhvr>
                                        <p:cTn id="45" dur="1" fill="hold">
                                          <p:stCondLst>
                                            <p:cond delay="0"/>
                                          </p:stCondLst>
                                        </p:cTn>
                                        <p:tgtEl>
                                          <p:spTgt spid="53"/>
                                        </p:tgtEl>
                                        <p:attrNameLst>
                                          <p:attrName>style.visibility</p:attrName>
                                        </p:attrNameLst>
                                      </p:cBhvr>
                                      <p:to>
                                        <p:strVal val="visible"/>
                                      </p:to>
                                    </p:set>
                                  </p:childTnLst>
                                </p:cTn>
                              </p:par>
                            </p:childTnLst>
                          </p:cTn>
                        </p:par>
                        <p:par>
                          <p:cTn id="46" fill="hold">
                            <p:stCondLst>
                              <p:cond delay="3500"/>
                            </p:stCondLst>
                            <p:childTnLst>
                              <p:par>
                                <p:cTn id="47" presetID="1" presetClass="entr" presetSubtype="0" fill="hold" nodeType="afterEffect">
                                  <p:stCondLst>
                                    <p:cond delay="250"/>
                                  </p:stCondLst>
                                  <p:childTnLst>
                                    <p:set>
                                      <p:cBhvr>
                                        <p:cTn id="48" dur="1" fill="hold">
                                          <p:stCondLst>
                                            <p:cond delay="0"/>
                                          </p:stCondLst>
                                        </p:cTn>
                                        <p:tgtEl>
                                          <p:spTgt spid="54"/>
                                        </p:tgtEl>
                                        <p:attrNameLst>
                                          <p:attrName>style.visibility</p:attrName>
                                        </p:attrNameLst>
                                      </p:cBhvr>
                                      <p:to>
                                        <p:strVal val="visible"/>
                                      </p:to>
                                    </p:set>
                                  </p:childTnLst>
                                </p:cTn>
                              </p:par>
                            </p:childTnLst>
                          </p:cTn>
                        </p:par>
                        <p:par>
                          <p:cTn id="49" fill="hold">
                            <p:stCondLst>
                              <p:cond delay="3750"/>
                            </p:stCondLst>
                            <p:childTnLst>
                              <p:par>
                                <p:cTn id="50" presetID="1" presetClass="entr" presetSubtype="0" fill="hold" nodeType="afterEffect">
                                  <p:stCondLst>
                                    <p:cond delay="250"/>
                                  </p:stCondLst>
                                  <p:childTnLst>
                                    <p:set>
                                      <p:cBhvr>
                                        <p:cTn id="51" dur="1" fill="hold">
                                          <p:stCondLst>
                                            <p:cond delay="0"/>
                                          </p:stCondLst>
                                        </p:cTn>
                                        <p:tgtEl>
                                          <p:spTgt spid="55"/>
                                        </p:tgtEl>
                                        <p:attrNameLst>
                                          <p:attrName>style.visibility</p:attrName>
                                        </p:attrNameLst>
                                      </p:cBhvr>
                                      <p:to>
                                        <p:strVal val="visible"/>
                                      </p:to>
                                    </p:set>
                                  </p:childTnLst>
                                </p:cTn>
                              </p:par>
                            </p:childTnLst>
                          </p:cTn>
                        </p:par>
                        <p:par>
                          <p:cTn id="52" fill="hold">
                            <p:stCondLst>
                              <p:cond delay="4000"/>
                            </p:stCondLst>
                            <p:childTnLst>
                              <p:par>
                                <p:cTn id="53" presetID="1" presetClass="entr" presetSubtype="0" fill="hold" nodeType="afterEffect">
                                  <p:stCondLst>
                                    <p:cond delay="250"/>
                                  </p:stCondLst>
                                  <p:childTnLst>
                                    <p:set>
                                      <p:cBhvr>
                                        <p:cTn id="54" dur="1" fill="hold">
                                          <p:stCondLst>
                                            <p:cond delay="0"/>
                                          </p:stCondLst>
                                        </p:cTn>
                                        <p:tgtEl>
                                          <p:spTgt spid="2"/>
                                        </p:tgtEl>
                                        <p:attrNameLst>
                                          <p:attrName>style.visibility</p:attrName>
                                        </p:attrNameLst>
                                      </p:cBhvr>
                                      <p:to>
                                        <p:strVal val="visible"/>
                                      </p:to>
                                    </p:set>
                                  </p:childTnLst>
                                </p:cTn>
                              </p:par>
                            </p:childTnLst>
                          </p:cTn>
                        </p:par>
                        <p:par>
                          <p:cTn id="55" fill="hold">
                            <p:stCondLst>
                              <p:cond delay="4250"/>
                            </p:stCondLst>
                            <p:childTnLst>
                              <p:par>
                                <p:cTn id="56" presetID="1" presetClass="entr" presetSubtype="0" fill="hold" nodeType="afterEffect">
                                  <p:stCondLst>
                                    <p:cond delay="250"/>
                                  </p:stCondLst>
                                  <p:childTnLst>
                                    <p:set>
                                      <p:cBhvr>
                                        <p:cTn id="5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27414AE6-C9FA-41ED-8EFA-375656406A3F}"/>
              </a:ext>
            </a:extLst>
          </p:cNvPr>
          <p:cNvSpPr>
            <a:spLocks noGrp="1"/>
          </p:cNvSpPr>
          <p:nvPr>
            <p:ph type="title"/>
          </p:nvPr>
        </p:nvSpPr>
        <p:spPr/>
        <p:txBody>
          <a:bodyPr/>
          <a:lstStyle/>
          <a:p>
            <a:endParaRPr lang="fr-FR" dirty="0"/>
          </a:p>
        </p:txBody>
      </p:sp>
      <p:sp>
        <p:nvSpPr>
          <p:cNvPr id="8" name="Espace réservé du texte 7">
            <a:extLst>
              <a:ext uri="{FF2B5EF4-FFF2-40B4-BE49-F238E27FC236}">
                <a16:creationId xmlns:a16="http://schemas.microsoft.com/office/drawing/2014/main" id="{ED437F41-01B9-4157-87D0-D4E4EB21FEA1}"/>
              </a:ext>
            </a:extLst>
          </p:cNvPr>
          <p:cNvSpPr>
            <a:spLocks noGrp="1"/>
          </p:cNvSpPr>
          <p:nvPr>
            <p:ph type="body" sz="quarter" idx="18"/>
          </p:nvPr>
        </p:nvSpPr>
        <p:spPr/>
        <p:txBody>
          <a:bodyPr>
            <a:normAutofit fontScale="92500" lnSpcReduction="10000"/>
          </a:bodyPr>
          <a:lstStyle/>
          <a:p>
            <a:r>
              <a:rPr lang="fr-FR" dirty="0" err="1"/>
              <a:t>Function</a:t>
            </a:r>
            <a:r>
              <a:rPr lang="fr-FR" dirty="0"/>
              <a:t> </a:t>
            </a:r>
            <a:r>
              <a:rPr lang="fr-FR" sz="3200" dirty="0">
                <a:latin typeface="Edwardian Script ITC" panose="030303020407070D0804" pitchFamily="66" charset="0"/>
              </a:rPr>
              <a:t>h</a:t>
            </a:r>
            <a:endParaRPr lang="fr-FR" dirty="0">
              <a:latin typeface="Edwardian Script ITC" panose="030303020407070D0804" pitchFamily="66" charset="0"/>
            </a:endParaRPr>
          </a:p>
        </p:txBody>
      </p:sp>
      <p:sp>
        <p:nvSpPr>
          <p:cNvPr id="9" name="Espace réservé du texte 8">
            <a:extLst>
              <a:ext uri="{FF2B5EF4-FFF2-40B4-BE49-F238E27FC236}">
                <a16:creationId xmlns:a16="http://schemas.microsoft.com/office/drawing/2014/main" id="{9F7A13FD-9379-47E0-9AAF-30B30EACC4C8}"/>
              </a:ext>
            </a:extLst>
          </p:cNvPr>
          <p:cNvSpPr>
            <a:spLocks noGrp="1"/>
          </p:cNvSpPr>
          <p:nvPr>
            <p:ph type="body" sz="quarter" idx="19"/>
          </p:nvPr>
        </p:nvSpPr>
        <p:spPr/>
        <p:txBody>
          <a:bodyPr>
            <a:normAutofit lnSpcReduction="10000"/>
          </a:bodyPr>
          <a:lstStyle/>
          <a:p>
            <a:r>
              <a:rPr lang="fr-FR" dirty="0" err="1"/>
              <a:t>Function</a:t>
            </a:r>
            <a:r>
              <a:rPr lang="fr-FR" dirty="0"/>
              <a:t> </a:t>
            </a:r>
            <a:r>
              <a:rPr lang="fr-FR" sz="3000" b="0" i="1" dirty="0">
                <a:latin typeface="DFKai-SB" panose="03000509000000000000" pitchFamily="65" charset="-120"/>
                <a:ea typeface="DFKai-SB" panose="03000509000000000000" pitchFamily="65" charset="-120"/>
              </a:rPr>
              <a:t>J(</a:t>
            </a:r>
            <a:r>
              <a:rPr lang="el-GR" sz="3000" b="0" i="1" dirty="0">
                <a:latin typeface="DFKai-SB" panose="03000509000000000000" pitchFamily="65" charset="-120"/>
                <a:ea typeface="DFKai-SB" panose="03000509000000000000" pitchFamily="65" charset="-120"/>
              </a:rPr>
              <a:t>Θ</a:t>
            </a:r>
            <a:r>
              <a:rPr lang="fr-FR" sz="3000" b="0" i="1" baseline="-25000" dirty="0">
                <a:latin typeface="DFKai-SB" panose="03000509000000000000" pitchFamily="65" charset="-120"/>
                <a:ea typeface="DFKai-SB" panose="03000509000000000000" pitchFamily="65" charset="-120"/>
              </a:rPr>
              <a:t>1</a:t>
            </a:r>
            <a:r>
              <a:rPr lang="fr-FR" sz="3000" b="0" i="1" dirty="0">
                <a:latin typeface="DFKai-SB" panose="03000509000000000000" pitchFamily="65" charset="-120"/>
                <a:ea typeface="DFKai-SB" panose="03000509000000000000" pitchFamily="65" charset="-120"/>
              </a:rPr>
              <a:t>)</a:t>
            </a:r>
            <a:endParaRPr lang="fr-FR" sz="3300" b="0" i="1" dirty="0">
              <a:latin typeface="DFKai-SB" panose="03000509000000000000" pitchFamily="65" charset="-120"/>
              <a:ea typeface="DFKai-SB" panose="03000509000000000000" pitchFamily="65" charset="-120"/>
            </a:endParaRPr>
          </a:p>
        </p:txBody>
      </p:sp>
      <mc:AlternateContent xmlns:mc="http://schemas.openxmlformats.org/markup-compatibility/2006" xmlns:p14="http://schemas.microsoft.com/office/powerpoint/2010/main">
        <mc:Choice Requires="p14">
          <p:contentPart p14:bwMode="auto" r:id="rId2">
            <p14:nvContentPartPr>
              <p14:cNvPr id="29" name="Encre 28">
                <a:extLst>
                  <a:ext uri="{FF2B5EF4-FFF2-40B4-BE49-F238E27FC236}">
                    <a16:creationId xmlns:a16="http://schemas.microsoft.com/office/drawing/2014/main" id="{2C8BFE90-023B-4517-AE72-A852CD4742C3}"/>
                  </a:ext>
                </a:extLst>
              </p14:cNvPr>
              <p14:cNvContentPartPr/>
              <p14:nvPr/>
            </p14:nvContentPartPr>
            <p14:xfrm>
              <a:off x="639720" y="4305600"/>
              <a:ext cx="138240" cy="684360"/>
            </p14:xfrm>
          </p:contentPart>
        </mc:Choice>
        <mc:Fallback xmlns="">
          <p:pic>
            <p:nvPicPr>
              <p:cNvPr id="29" name="Encre 28">
                <a:extLst>
                  <a:ext uri="{FF2B5EF4-FFF2-40B4-BE49-F238E27FC236}">
                    <a16:creationId xmlns:a16="http://schemas.microsoft.com/office/drawing/2014/main" id="{2C8BFE90-023B-4517-AE72-A852CD4742C3}"/>
                  </a:ext>
                </a:extLst>
              </p:cNvPr>
              <p:cNvPicPr/>
              <p:nvPr/>
            </p:nvPicPr>
            <p:blipFill>
              <a:blip r:embed="rId9"/>
              <a:stretch>
                <a:fillRect/>
              </a:stretch>
            </p:blipFill>
            <p:spPr>
              <a:xfrm>
                <a:off x="630720" y="4296600"/>
                <a:ext cx="155880" cy="70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Encre 31">
                <a:extLst>
                  <a:ext uri="{FF2B5EF4-FFF2-40B4-BE49-F238E27FC236}">
                    <a16:creationId xmlns:a16="http://schemas.microsoft.com/office/drawing/2014/main" id="{C890A224-C2B0-4FB7-A147-B3D792F60034}"/>
                  </a:ext>
                </a:extLst>
              </p14:cNvPr>
              <p14:cNvContentPartPr/>
              <p14:nvPr/>
            </p14:nvContentPartPr>
            <p14:xfrm>
              <a:off x="1105560" y="4420800"/>
              <a:ext cx="241560" cy="289080"/>
            </p14:xfrm>
          </p:contentPart>
        </mc:Choice>
        <mc:Fallback xmlns="">
          <p:pic>
            <p:nvPicPr>
              <p:cNvPr id="32" name="Encre 31">
                <a:extLst>
                  <a:ext uri="{FF2B5EF4-FFF2-40B4-BE49-F238E27FC236}">
                    <a16:creationId xmlns:a16="http://schemas.microsoft.com/office/drawing/2014/main" id="{C890A224-C2B0-4FB7-A147-B3D792F60034}"/>
                  </a:ext>
                </a:extLst>
              </p:cNvPr>
              <p:cNvPicPr/>
              <p:nvPr/>
            </p:nvPicPr>
            <p:blipFill>
              <a:blip r:embed="rId11"/>
              <a:stretch>
                <a:fillRect/>
              </a:stretch>
            </p:blipFill>
            <p:spPr>
              <a:xfrm>
                <a:off x="1096560" y="4411800"/>
                <a:ext cx="25920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Encre 32">
                <a:extLst>
                  <a:ext uri="{FF2B5EF4-FFF2-40B4-BE49-F238E27FC236}">
                    <a16:creationId xmlns:a16="http://schemas.microsoft.com/office/drawing/2014/main" id="{8BAA45F0-6474-4372-B21F-1A411AD49C74}"/>
                  </a:ext>
                </a:extLst>
              </p14:cNvPr>
              <p14:cNvContentPartPr/>
              <p14:nvPr/>
            </p14:nvContentPartPr>
            <p14:xfrm>
              <a:off x="1440000" y="4564800"/>
              <a:ext cx="50760" cy="7560"/>
            </p14:xfrm>
          </p:contentPart>
        </mc:Choice>
        <mc:Fallback xmlns="">
          <p:pic>
            <p:nvPicPr>
              <p:cNvPr id="33" name="Encre 32">
                <a:extLst>
                  <a:ext uri="{FF2B5EF4-FFF2-40B4-BE49-F238E27FC236}">
                    <a16:creationId xmlns:a16="http://schemas.microsoft.com/office/drawing/2014/main" id="{8BAA45F0-6474-4372-B21F-1A411AD49C74}"/>
                  </a:ext>
                </a:extLst>
              </p:cNvPr>
              <p:cNvPicPr/>
              <p:nvPr/>
            </p:nvPicPr>
            <p:blipFill>
              <a:blip r:embed="rId13"/>
              <a:stretch>
                <a:fillRect/>
              </a:stretch>
            </p:blipFill>
            <p:spPr>
              <a:xfrm>
                <a:off x="1431000" y="4555800"/>
                <a:ext cx="684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Encre 33">
                <a:extLst>
                  <a:ext uri="{FF2B5EF4-FFF2-40B4-BE49-F238E27FC236}">
                    <a16:creationId xmlns:a16="http://schemas.microsoft.com/office/drawing/2014/main" id="{2190ACF9-FF24-48BC-8546-2CE78F215F2C}"/>
                  </a:ext>
                </a:extLst>
              </p14:cNvPr>
              <p14:cNvContentPartPr/>
              <p14:nvPr/>
            </p14:nvContentPartPr>
            <p14:xfrm>
              <a:off x="1461600" y="4622400"/>
              <a:ext cx="50760" cy="15120"/>
            </p14:xfrm>
          </p:contentPart>
        </mc:Choice>
        <mc:Fallback xmlns="">
          <p:pic>
            <p:nvPicPr>
              <p:cNvPr id="34" name="Encre 33">
                <a:extLst>
                  <a:ext uri="{FF2B5EF4-FFF2-40B4-BE49-F238E27FC236}">
                    <a16:creationId xmlns:a16="http://schemas.microsoft.com/office/drawing/2014/main" id="{2190ACF9-FF24-48BC-8546-2CE78F215F2C}"/>
                  </a:ext>
                </a:extLst>
              </p:cNvPr>
              <p:cNvPicPr/>
              <p:nvPr/>
            </p:nvPicPr>
            <p:blipFill>
              <a:blip r:embed="rId15"/>
              <a:stretch>
                <a:fillRect/>
              </a:stretch>
            </p:blipFill>
            <p:spPr>
              <a:xfrm>
                <a:off x="1452600" y="4613400"/>
                <a:ext cx="684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Encre 36">
                <a:extLst>
                  <a:ext uri="{FF2B5EF4-FFF2-40B4-BE49-F238E27FC236}">
                    <a16:creationId xmlns:a16="http://schemas.microsoft.com/office/drawing/2014/main" id="{6FC40D65-1BDB-4ED1-BFF7-8927E5BFBAA6}"/>
                  </a:ext>
                </a:extLst>
              </p14:cNvPr>
              <p14:cNvContentPartPr/>
              <p14:nvPr/>
            </p14:nvContentPartPr>
            <p14:xfrm>
              <a:off x="1632240" y="4550400"/>
              <a:ext cx="118080" cy="101160"/>
            </p14:xfrm>
          </p:contentPart>
        </mc:Choice>
        <mc:Fallback xmlns="">
          <p:pic>
            <p:nvPicPr>
              <p:cNvPr id="37" name="Encre 36">
                <a:extLst>
                  <a:ext uri="{FF2B5EF4-FFF2-40B4-BE49-F238E27FC236}">
                    <a16:creationId xmlns:a16="http://schemas.microsoft.com/office/drawing/2014/main" id="{6FC40D65-1BDB-4ED1-BFF7-8927E5BFBAA6}"/>
                  </a:ext>
                </a:extLst>
              </p:cNvPr>
              <p:cNvPicPr/>
              <p:nvPr/>
            </p:nvPicPr>
            <p:blipFill>
              <a:blip r:embed="rId17"/>
              <a:stretch>
                <a:fillRect/>
              </a:stretch>
            </p:blipFill>
            <p:spPr>
              <a:xfrm>
                <a:off x="1623240" y="4541400"/>
                <a:ext cx="1357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Encre 39">
                <a:extLst>
                  <a:ext uri="{FF2B5EF4-FFF2-40B4-BE49-F238E27FC236}">
                    <a16:creationId xmlns:a16="http://schemas.microsoft.com/office/drawing/2014/main" id="{C1DDBFA8-9F95-49CF-A098-A4684F7250CE}"/>
                  </a:ext>
                </a:extLst>
              </p14:cNvPr>
              <p14:cNvContentPartPr/>
              <p14:nvPr/>
            </p14:nvContentPartPr>
            <p14:xfrm>
              <a:off x="2361600" y="4525560"/>
              <a:ext cx="194760" cy="356400"/>
            </p14:xfrm>
          </p:contentPart>
        </mc:Choice>
        <mc:Fallback xmlns="">
          <p:pic>
            <p:nvPicPr>
              <p:cNvPr id="40" name="Encre 39">
                <a:extLst>
                  <a:ext uri="{FF2B5EF4-FFF2-40B4-BE49-F238E27FC236}">
                    <a16:creationId xmlns:a16="http://schemas.microsoft.com/office/drawing/2014/main" id="{C1DDBFA8-9F95-49CF-A098-A4684F7250CE}"/>
                  </a:ext>
                </a:extLst>
              </p:cNvPr>
              <p:cNvPicPr/>
              <p:nvPr/>
            </p:nvPicPr>
            <p:blipFill>
              <a:blip r:embed="rId19"/>
              <a:stretch>
                <a:fillRect/>
              </a:stretch>
            </p:blipFill>
            <p:spPr>
              <a:xfrm>
                <a:off x="2352600" y="4516560"/>
                <a:ext cx="21240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Encre 40">
                <a:extLst>
                  <a:ext uri="{FF2B5EF4-FFF2-40B4-BE49-F238E27FC236}">
                    <a16:creationId xmlns:a16="http://schemas.microsoft.com/office/drawing/2014/main" id="{08672FD9-EB20-4860-B4EF-C943BB51EC1C}"/>
                  </a:ext>
                </a:extLst>
              </p14:cNvPr>
              <p14:cNvContentPartPr/>
              <p14:nvPr/>
            </p14:nvContentPartPr>
            <p14:xfrm>
              <a:off x="2606400" y="4644000"/>
              <a:ext cx="115560" cy="21960"/>
            </p14:xfrm>
          </p:contentPart>
        </mc:Choice>
        <mc:Fallback xmlns="">
          <p:pic>
            <p:nvPicPr>
              <p:cNvPr id="41" name="Encre 40">
                <a:extLst>
                  <a:ext uri="{FF2B5EF4-FFF2-40B4-BE49-F238E27FC236}">
                    <a16:creationId xmlns:a16="http://schemas.microsoft.com/office/drawing/2014/main" id="{08672FD9-EB20-4860-B4EF-C943BB51EC1C}"/>
                  </a:ext>
                </a:extLst>
              </p:cNvPr>
              <p:cNvPicPr/>
              <p:nvPr/>
            </p:nvPicPr>
            <p:blipFill>
              <a:blip r:embed="rId21"/>
              <a:stretch>
                <a:fillRect/>
              </a:stretch>
            </p:blipFill>
            <p:spPr>
              <a:xfrm>
                <a:off x="2597400" y="4635000"/>
                <a:ext cx="1332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Encre 41">
                <a:extLst>
                  <a:ext uri="{FF2B5EF4-FFF2-40B4-BE49-F238E27FC236}">
                    <a16:creationId xmlns:a16="http://schemas.microsoft.com/office/drawing/2014/main" id="{BA3DD619-8948-45C3-BB3F-8948D44CCC52}"/>
                  </a:ext>
                </a:extLst>
              </p14:cNvPr>
              <p14:cNvContentPartPr/>
              <p14:nvPr/>
            </p14:nvContentPartPr>
            <p14:xfrm>
              <a:off x="2628000" y="4579200"/>
              <a:ext cx="93960" cy="14760"/>
            </p14:xfrm>
          </p:contentPart>
        </mc:Choice>
        <mc:Fallback xmlns="">
          <p:pic>
            <p:nvPicPr>
              <p:cNvPr id="42" name="Encre 41">
                <a:extLst>
                  <a:ext uri="{FF2B5EF4-FFF2-40B4-BE49-F238E27FC236}">
                    <a16:creationId xmlns:a16="http://schemas.microsoft.com/office/drawing/2014/main" id="{BA3DD619-8948-45C3-BB3F-8948D44CCC52}"/>
                  </a:ext>
                </a:extLst>
              </p:cNvPr>
              <p:cNvPicPr/>
              <p:nvPr/>
            </p:nvPicPr>
            <p:blipFill>
              <a:blip r:embed="rId23"/>
              <a:stretch>
                <a:fillRect/>
              </a:stretch>
            </p:blipFill>
            <p:spPr>
              <a:xfrm>
                <a:off x="2619000" y="4570200"/>
                <a:ext cx="1116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 name="Encre 1">
                <a:extLst>
                  <a:ext uri="{FF2B5EF4-FFF2-40B4-BE49-F238E27FC236}">
                    <a16:creationId xmlns:a16="http://schemas.microsoft.com/office/drawing/2014/main" id="{6777BB21-F623-43ED-B35C-2DD05AB15149}"/>
                  </a:ext>
                </a:extLst>
              </p14:cNvPr>
              <p14:cNvContentPartPr/>
              <p14:nvPr/>
            </p14:nvContentPartPr>
            <p14:xfrm>
              <a:off x="2916000" y="4564800"/>
              <a:ext cx="101160" cy="95760"/>
            </p14:xfrm>
          </p:contentPart>
        </mc:Choice>
        <mc:Fallback xmlns="">
          <p:pic>
            <p:nvPicPr>
              <p:cNvPr id="2" name="Encre 1">
                <a:extLst>
                  <a:ext uri="{FF2B5EF4-FFF2-40B4-BE49-F238E27FC236}">
                    <a16:creationId xmlns:a16="http://schemas.microsoft.com/office/drawing/2014/main" id="{6777BB21-F623-43ED-B35C-2DD05AB15149}"/>
                  </a:ext>
                </a:extLst>
              </p:cNvPr>
              <p:cNvPicPr/>
              <p:nvPr/>
            </p:nvPicPr>
            <p:blipFill>
              <a:blip r:embed="rId25"/>
              <a:stretch>
                <a:fillRect/>
              </a:stretch>
            </p:blipFill>
            <p:spPr>
              <a:xfrm>
                <a:off x="2907000" y="4555800"/>
                <a:ext cx="118800" cy="113400"/>
              </a:xfrm>
              <a:prstGeom prst="rect">
                <a:avLst/>
              </a:prstGeom>
            </p:spPr>
          </p:pic>
        </mc:Fallback>
      </mc:AlternateContent>
      <p:graphicFrame>
        <p:nvGraphicFramePr>
          <p:cNvPr id="24" name="Espace réservé du contenu 23">
            <a:extLst>
              <a:ext uri="{FF2B5EF4-FFF2-40B4-BE49-F238E27FC236}">
                <a16:creationId xmlns:a16="http://schemas.microsoft.com/office/drawing/2014/main" id="{8B6956DB-2268-4D19-BFD1-E035A6BF4181}"/>
              </a:ext>
            </a:extLst>
          </p:cNvPr>
          <p:cNvGraphicFramePr>
            <a:graphicFrameLocks noGrp="1"/>
          </p:cNvGraphicFramePr>
          <p:nvPr>
            <p:ph sz="quarter" idx="13"/>
          </p:nvPr>
        </p:nvGraphicFramePr>
        <p:xfrm>
          <a:off x="609600" y="1919288"/>
          <a:ext cx="3361528" cy="2083982"/>
        </p:xfrm>
        <a:graphic>
          <a:graphicData uri="http://schemas.openxmlformats.org/drawingml/2006/chart">
            <c:chart xmlns:c="http://schemas.openxmlformats.org/drawingml/2006/chart" xmlns:r="http://schemas.openxmlformats.org/officeDocument/2006/relationships" r:id="rId26"/>
          </a:graphicData>
        </a:graphic>
      </p:graphicFrame>
      <p:graphicFrame>
        <p:nvGraphicFramePr>
          <p:cNvPr id="27" name="Espace réservé du contenu 23">
            <a:extLst>
              <a:ext uri="{FF2B5EF4-FFF2-40B4-BE49-F238E27FC236}">
                <a16:creationId xmlns:a16="http://schemas.microsoft.com/office/drawing/2014/main" id="{111F7FD0-8782-497E-BEAA-571B3490C3A8}"/>
              </a:ext>
            </a:extLst>
          </p:cNvPr>
          <p:cNvGraphicFramePr>
            <a:graphicFrameLocks noGrp="1"/>
          </p:cNvGraphicFramePr>
          <p:nvPr>
            <p:ph sz="quarter" idx="14"/>
          </p:nvPr>
        </p:nvGraphicFramePr>
        <p:xfrm>
          <a:off x="4933950" y="1965325"/>
          <a:ext cx="3094434" cy="2037945"/>
        </p:xfrm>
        <a:graphic>
          <a:graphicData uri="http://schemas.openxmlformats.org/drawingml/2006/chart">
            <c:chart xmlns:c="http://schemas.openxmlformats.org/drawingml/2006/chart" xmlns:r="http://schemas.openxmlformats.org/officeDocument/2006/relationships" r:id="rId27"/>
          </a:graphicData>
        </a:graphic>
      </p:graphicFrame>
      <mc:AlternateContent xmlns:mc="http://schemas.openxmlformats.org/markup-compatibility/2006" xmlns:p14="http://schemas.microsoft.com/office/powerpoint/2010/main">
        <mc:Choice Requires="p14">
          <p:contentPart p14:bwMode="auto" r:id="rId28">
            <p14:nvContentPartPr>
              <p14:cNvPr id="20" name="Encre 19">
                <a:extLst>
                  <a:ext uri="{FF2B5EF4-FFF2-40B4-BE49-F238E27FC236}">
                    <a16:creationId xmlns:a16="http://schemas.microsoft.com/office/drawing/2014/main" id="{5D2AE7F4-2F34-428A-BE55-A654E147530B}"/>
                  </a:ext>
                </a:extLst>
              </p14:cNvPr>
              <p14:cNvContentPartPr/>
              <p14:nvPr/>
            </p14:nvContentPartPr>
            <p14:xfrm>
              <a:off x="3743885" y="4508966"/>
              <a:ext cx="310320" cy="351720"/>
            </p14:xfrm>
          </p:contentPart>
        </mc:Choice>
        <mc:Fallback xmlns="">
          <p:pic>
            <p:nvPicPr>
              <p:cNvPr id="20" name="Encre 19">
                <a:extLst>
                  <a:ext uri="{FF2B5EF4-FFF2-40B4-BE49-F238E27FC236}">
                    <a16:creationId xmlns:a16="http://schemas.microsoft.com/office/drawing/2014/main" id="{5D2AE7F4-2F34-428A-BE55-A654E147530B}"/>
                  </a:ext>
                </a:extLst>
              </p:cNvPr>
              <p:cNvPicPr/>
              <p:nvPr/>
            </p:nvPicPr>
            <p:blipFill>
              <a:blip r:embed="rId46"/>
              <a:stretch>
                <a:fillRect/>
              </a:stretch>
            </p:blipFill>
            <p:spPr>
              <a:xfrm>
                <a:off x="3734885" y="4499966"/>
                <a:ext cx="32796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3" name="Encre 22">
                <a:extLst>
                  <a:ext uri="{FF2B5EF4-FFF2-40B4-BE49-F238E27FC236}">
                    <a16:creationId xmlns:a16="http://schemas.microsoft.com/office/drawing/2014/main" id="{8B1966F6-6F96-4A69-ADF0-F6B88CA8C272}"/>
                  </a:ext>
                </a:extLst>
              </p14:cNvPr>
              <p14:cNvContentPartPr/>
              <p14:nvPr/>
            </p14:nvContentPartPr>
            <p14:xfrm>
              <a:off x="4175165" y="4476566"/>
              <a:ext cx="270720" cy="483840"/>
            </p14:xfrm>
          </p:contentPart>
        </mc:Choice>
        <mc:Fallback xmlns="">
          <p:pic>
            <p:nvPicPr>
              <p:cNvPr id="23" name="Encre 22">
                <a:extLst>
                  <a:ext uri="{FF2B5EF4-FFF2-40B4-BE49-F238E27FC236}">
                    <a16:creationId xmlns:a16="http://schemas.microsoft.com/office/drawing/2014/main" id="{8B1966F6-6F96-4A69-ADF0-F6B88CA8C272}"/>
                  </a:ext>
                </a:extLst>
              </p:cNvPr>
              <p:cNvPicPr/>
              <p:nvPr/>
            </p:nvPicPr>
            <p:blipFill>
              <a:blip r:embed="rId48"/>
              <a:stretch>
                <a:fillRect/>
              </a:stretch>
            </p:blipFill>
            <p:spPr>
              <a:xfrm>
                <a:off x="4166165" y="4467566"/>
                <a:ext cx="28836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5" name="Encre 24">
                <a:extLst>
                  <a:ext uri="{FF2B5EF4-FFF2-40B4-BE49-F238E27FC236}">
                    <a16:creationId xmlns:a16="http://schemas.microsoft.com/office/drawing/2014/main" id="{013354BE-69B8-4651-AAF1-C1FBEC391663}"/>
                  </a:ext>
                </a:extLst>
              </p14:cNvPr>
              <p14:cNvContentPartPr/>
              <p14:nvPr/>
            </p14:nvContentPartPr>
            <p14:xfrm>
              <a:off x="4563245" y="4528766"/>
              <a:ext cx="69480" cy="388800"/>
            </p14:xfrm>
          </p:contentPart>
        </mc:Choice>
        <mc:Fallback xmlns="">
          <p:pic>
            <p:nvPicPr>
              <p:cNvPr id="25" name="Encre 24">
                <a:extLst>
                  <a:ext uri="{FF2B5EF4-FFF2-40B4-BE49-F238E27FC236}">
                    <a16:creationId xmlns:a16="http://schemas.microsoft.com/office/drawing/2014/main" id="{013354BE-69B8-4651-AAF1-C1FBEC391663}"/>
                  </a:ext>
                </a:extLst>
              </p:cNvPr>
              <p:cNvPicPr/>
              <p:nvPr/>
            </p:nvPicPr>
            <p:blipFill>
              <a:blip r:embed="rId50"/>
              <a:stretch>
                <a:fillRect/>
              </a:stretch>
            </p:blipFill>
            <p:spPr>
              <a:xfrm>
                <a:off x="4554245" y="4519766"/>
                <a:ext cx="8712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9" name="Encre 38">
                <a:extLst>
                  <a:ext uri="{FF2B5EF4-FFF2-40B4-BE49-F238E27FC236}">
                    <a16:creationId xmlns:a16="http://schemas.microsoft.com/office/drawing/2014/main" id="{15EFDB98-957B-4CB5-9126-F868D5311C3D}"/>
                  </a:ext>
                </a:extLst>
              </p14:cNvPr>
              <p14:cNvContentPartPr/>
              <p14:nvPr/>
            </p14:nvContentPartPr>
            <p14:xfrm>
              <a:off x="4744685" y="4399526"/>
              <a:ext cx="362520" cy="353880"/>
            </p14:xfrm>
          </p:contentPart>
        </mc:Choice>
        <mc:Fallback xmlns="">
          <p:pic>
            <p:nvPicPr>
              <p:cNvPr id="39" name="Encre 38">
                <a:extLst>
                  <a:ext uri="{FF2B5EF4-FFF2-40B4-BE49-F238E27FC236}">
                    <a16:creationId xmlns:a16="http://schemas.microsoft.com/office/drawing/2014/main" id="{15EFDB98-957B-4CB5-9126-F868D5311C3D}"/>
                  </a:ext>
                </a:extLst>
              </p:cNvPr>
              <p:cNvPicPr/>
              <p:nvPr/>
            </p:nvPicPr>
            <p:blipFill>
              <a:blip r:embed="rId52"/>
              <a:stretch>
                <a:fillRect/>
              </a:stretch>
            </p:blipFill>
            <p:spPr>
              <a:xfrm>
                <a:off x="4735685" y="4390526"/>
                <a:ext cx="38016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 name="Encre 42">
                <a:extLst>
                  <a:ext uri="{FF2B5EF4-FFF2-40B4-BE49-F238E27FC236}">
                    <a16:creationId xmlns:a16="http://schemas.microsoft.com/office/drawing/2014/main" id="{AB8E4BEB-DDD0-43B2-B71B-4D3502BFE021}"/>
                  </a:ext>
                </a:extLst>
              </p14:cNvPr>
              <p14:cNvContentPartPr/>
              <p14:nvPr/>
            </p14:nvContentPartPr>
            <p14:xfrm>
              <a:off x="5339765" y="4554686"/>
              <a:ext cx="250560" cy="26280"/>
            </p14:xfrm>
          </p:contentPart>
        </mc:Choice>
        <mc:Fallback xmlns="">
          <p:pic>
            <p:nvPicPr>
              <p:cNvPr id="43" name="Encre 42">
                <a:extLst>
                  <a:ext uri="{FF2B5EF4-FFF2-40B4-BE49-F238E27FC236}">
                    <a16:creationId xmlns:a16="http://schemas.microsoft.com/office/drawing/2014/main" id="{AB8E4BEB-DDD0-43B2-B71B-4D3502BFE021}"/>
                  </a:ext>
                </a:extLst>
              </p:cNvPr>
              <p:cNvPicPr/>
              <p:nvPr/>
            </p:nvPicPr>
            <p:blipFill>
              <a:blip r:embed="rId54"/>
              <a:stretch>
                <a:fillRect/>
              </a:stretch>
            </p:blipFill>
            <p:spPr>
              <a:xfrm>
                <a:off x="5333645" y="4548566"/>
                <a:ext cx="2628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Encre 43">
                <a:extLst>
                  <a:ext uri="{FF2B5EF4-FFF2-40B4-BE49-F238E27FC236}">
                    <a16:creationId xmlns:a16="http://schemas.microsoft.com/office/drawing/2014/main" id="{6914A657-5150-403F-9BF1-35C4E45A96CD}"/>
                  </a:ext>
                </a:extLst>
              </p14:cNvPr>
              <p14:cNvContentPartPr/>
              <p14:nvPr/>
            </p14:nvContentPartPr>
            <p14:xfrm>
              <a:off x="5443445" y="4304486"/>
              <a:ext cx="87480" cy="138600"/>
            </p14:xfrm>
          </p:contentPart>
        </mc:Choice>
        <mc:Fallback xmlns="">
          <p:pic>
            <p:nvPicPr>
              <p:cNvPr id="44" name="Encre 43">
                <a:extLst>
                  <a:ext uri="{FF2B5EF4-FFF2-40B4-BE49-F238E27FC236}">
                    <a16:creationId xmlns:a16="http://schemas.microsoft.com/office/drawing/2014/main" id="{6914A657-5150-403F-9BF1-35C4E45A96CD}"/>
                  </a:ext>
                </a:extLst>
              </p:cNvPr>
              <p:cNvPicPr/>
              <p:nvPr/>
            </p:nvPicPr>
            <p:blipFill>
              <a:blip r:embed="rId56"/>
              <a:stretch>
                <a:fillRect/>
              </a:stretch>
            </p:blipFill>
            <p:spPr>
              <a:xfrm>
                <a:off x="5437325" y="4298366"/>
                <a:ext cx="997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Encre 44">
                <a:extLst>
                  <a:ext uri="{FF2B5EF4-FFF2-40B4-BE49-F238E27FC236}">
                    <a16:creationId xmlns:a16="http://schemas.microsoft.com/office/drawing/2014/main" id="{61FD47C8-B59B-4027-88B7-C68743E7944E}"/>
                  </a:ext>
                </a:extLst>
              </p14:cNvPr>
              <p14:cNvContentPartPr/>
              <p14:nvPr/>
            </p14:nvContentPartPr>
            <p14:xfrm>
              <a:off x="5486285" y="4658366"/>
              <a:ext cx="166320" cy="200160"/>
            </p14:xfrm>
          </p:contentPart>
        </mc:Choice>
        <mc:Fallback xmlns="">
          <p:pic>
            <p:nvPicPr>
              <p:cNvPr id="45" name="Encre 44">
                <a:extLst>
                  <a:ext uri="{FF2B5EF4-FFF2-40B4-BE49-F238E27FC236}">
                    <a16:creationId xmlns:a16="http://schemas.microsoft.com/office/drawing/2014/main" id="{61FD47C8-B59B-4027-88B7-C68743E7944E}"/>
                  </a:ext>
                </a:extLst>
              </p:cNvPr>
              <p:cNvPicPr/>
              <p:nvPr/>
            </p:nvPicPr>
            <p:blipFill>
              <a:blip r:embed="rId58"/>
              <a:stretch>
                <a:fillRect/>
              </a:stretch>
            </p:blipFill>
            <p:spPr>
              <a:xfrm>
                <a:off x="5480165" y="4652246"/>
                <a:ext cx="1785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8" name="Encre 47">
                <a:extLst>
                  <a:ext uri="{FF2B5EF4-FFF2-40B4-BE49-F238E27FC236}">
                    <a16:creationId xmlns:a16="http://schemas.microsoft.com/office/drawing/2014/main" id="{1CB125D6-1A13-46AA-8705-349212A0B2FD}"/>
                  </a:ext>
                </a:extLst>
              </p14:cNvPr>
              <p14:cNvContentPartPr/>
              <p14:nvPr/>
            </p14:nvContentPartPr>
            <p14:xfrm>
              <a:off x="5793005" y="4295846"/>
              <a:ext cx="99360" cy="450000"/>
            </p14:xfrm>
          </p:contentPart>
        </mc:Choice>
        <mc:Fallback xmlns="">
          <p:pic>
            <p:nvPicPr>
              <p:cNvPr id="48" name="Encre 47">
                <a:extLst>
                  <a:ext uri="{FF2B5EF4-FFF2-40B4-BE49-F238E27FC236}">
                    <a16:creationId xmlns:a16="http://schemas.microsoft.com/office/drawing/2014/main" id="{1CB125D6-1A13-46AA-8705-349212A0B2FD}"/>
                  </a:ext>
                </a:extLst>
              </p:cNvPr>
              <p:cNvPicPr/>
              <p:nvPr/>
            </p:nvPicPr>
            <p:blipFill>
              <a:blip r:embed="rId60"/>
              <a:stretch>
                <a:fillRect/>
              </a:stretch>
            </p:blipFill>
            <p:spPr>
              <a:xfrm>
                <a:off x="5784005" y="4286846"/>
                <a:ext cx="11700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5" name="Encre 54">
                <a:extLst>
                  <a:ext uri="{FF2B5EF4-FFF2-40B4-BE49-F238E27FC236}">
                    <a16:creationId xmlns:a16="http://schemas.microsoft.com/office/drawing/2014/main" id="{94C6533C-315E-49A1-AFC7-E4C574D0BC73}"/>
                  </a:ext>
                </a:extLst>
              </p14:cNvPr>
              <p14:cNvContentPartPr/>
              <p14:nvPr/>
            </p14:nvContentPartPr>
            <p14:xfrm>
              <a:off x="5969405" y="4338686"/>
              <a:ext cx="267840" cy="311400"/>
            </p14:xfrm>
          </p:contentPart>
        </mc:Choice>
        <mc:Fallback xmlns="">
          <p:pic>
            <p:nvPicPr>
              <p:cNvPr id="55" name="Encre 54">
                <a:extLst>
                  <a:ext uri="{FF2B5EF4-FFF2-40B4-BE49-F238E27FC236}">
                    <a16:creationId xmlns:a16="http://schemas.microsoft.com/office/drawing/2014/main" id="{94C6533C-315E-49A1-AFC7-E4C574D0BC73}"/>
                  </a:ext>
                </a:extLst>
              </p:cNvPr>
              <p:cNvPicPr/>
              <p:nvPr/>
            </p:nvPicPr>
            <p:blipFill>
              <a:blip r:embed="rId62"/>
              <a:stretch>
                <a:fillRect/>
              </a:stretch>
            </p:blipFill>
            <p:spPr>
              <a:xfrm>
                <a:off x="5960405" y="4329686"/>
                <a:ext cx="28548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9" name="Encre 58">
                <a:extLst>
                  <a:ext uri="{FF2B5EF4-FFF2-40B4-BE49-F238E27FC236}">
                    <a16:creationId xmlns:a16="http://schemas.microsoft.com/office/drawing/2014/main" id="{673D267C-8E28-47FB-92C8-F75D3A68BD3D}"/>
                  </a:ext>
                </a:extLst>
              </p14:cNvPr>
              <p14:cNvContentPartPr/>
              <p14:nvPr/>
            </p14:nvContentPartPr>
            <p14:xfrm>
              <a:off x="6340565" y="4364246"/>
              <a:ext cx="129600" cy="330120"/>
            </p14:xfrm>
          </p:contentPart>
        </mc:Choice>
        <mc:Fallback xmlns="">
          <p:pic>
            <p:nvPicPr>
              <p:cNvPr id="59" name="Encre 58">
                <a:extLst>
                  <a:ext uri="{FF2B5EF4-FFF2-40B4-BE49-F238E27FC236}">
                    <a16:creationId xmlns:a16="http://schemas.microsoft.com/office/drawing/2014/main" id="{673D267C-8E28-47FB-92C8-F75D3A68BD3D}"/>
                  </a:ext>
                </a:extLst>
              </p:cNvPr>
              <p:cNvPicPr/>
              <p:nvPr/>
            </p:nvPicPr>
            <p:blipFill>
              <a:blip r:embed="rId64"/>
              <a:stretch>
                <a:fillRect/>
              </a:stretch>
            </p:blipFill>
            <p:spPr>
              <a:xfrm>
                <a:off x="6331565" y="4355246"/>
                <a:ext cx="1472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3" name="Encre 62">
                <a:extLst>
                  <a:ext uri="{FF2B5EF4-FFF2-40B4-BE49-F238E27FC236}">
                    <a16:creationId xmlns:a16="http://schemas.microsoft.com/office/drawing/2014/main" id="{C9B3F86C-8670-4002-8016-B12781A62C0E}"/>
                  </a:ext>
                </a:extLst>
              </p14:cNvPr>
              <p14:cNvContentPartPr/>
              <p14:nvPr/>
            </p14:nvContentPartPr>
            <p14:xfrm>
              <a:off x="6599045" y="4597886"/>
              <a:ext cx="78120" cy="95400"/>
            </p14:xfrm>
          </p:contentPart>
        </mc:Choice>
        <mc:Fallback xmlns="">
          <p:pic>
            <p:nvPicPr>
              <p:cNvPr id="63" name="Encre 62">
                <a:extLst>
                  <a:ext uri="{FF2B5EF4-FFF2-40B4-BE49-F238E27FC236}">
                    <a16:creationId xmlns:a16="http://schemas.microsoft.com/office/drawing/2014/main" id="{C9B3F86C-8670-4002-8016-B12781A62C0E}"/>
                  </a:ext>
                </a:extLst>
              </p:cNvPr>
              <p:cNvPicPr/>
              <p:nvPr/>
            </p:nvPicPr>
            <p:blipFill>
              <a:blip r:embed="rId66"/>
              <a:stretch>
                <a:fillRect/>
              </a:stretch>
            </p:blipFill>
            <p:spPr>
              <a:xfrm>
                <a:off x="6590045" y="4588886"/>
                <a:ext cx="957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6" name="Encre 65">
                <a:extLst>
                  <a:ext uri="{FF2B5EF4-FFF2-40B4-BE49-F238E27FC236}">
                    <a16:creationId xmlns:a16="http://schemas.microsoft.com/office/drawing/2014/main" id="{FC22E1E2-B2A8-48FC-8793-B9B02C94C475}"/>
                  </a:ext>
                </a:extLst>
              </p14:cNvPr>
              <p14:cNvContentPartPr/>
              <p14:nvPr/>
            </p14:nvContentPartPr>
            <p14:xfrm>
              <a:off x="6823325" y="4295846"/>
              <a:ext cx="216360" cy="338760"/>
            </p14:xfrm>
          </p:contentPart>
        </mc:Choice>
        <mc:Fallback xmlns="">
          <p:pic>
            <p:nvPicPr>
              <p:cNvPr id="66" name="Encre 65">
                <a:extLst>
                  <a:ext uri="{FF2B5EF4-FFF2-40B4-BE49-F238E27FC236}">
                    <a16:creationId xmlns:a16="http://schemas.microsoft.com/office/drawing/2014/main" id="{FC22E1E2-B2A8-48FC-8793-B9B02C94C475}"/>
                  </a:ext>
                </a:extLst>
              </p:cNvPr>
              <p:cNvPicPr/>
              <p:nvPr/>
            </p:nvPicPr>
            <p:blipFill>
              <a:blip r:embed="rId68"/>
              <a:stretch>
                <a:fillRect/>
              </a:stretch>
            </p:blipFill>
            <p:spPr>
              <a:xfrm>
                <a:off x="6814325" y="4286846"/>
                <a:ext cx="2340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8" name="Encre 67">
                <a:extLst>
                  <a:ext uri="{FF2B5EF4-FFF2-40B4-BE49-F238E27FC236}">
                    <a16:creationId xmlns:a16="http://schemas.microsoft.com/office/drawing/2014/main" id="{20EB605C-9864-48ED-8C7A-9F664FD9B4C7}"/>
                  </a:ext>
                </a:extLst>
              </p14:cNvPr>
              <p14:cNvContentPartPr/>
              <p14:nvPr/>
            </p14:nvContentPartPr>
            <p14:xfrm>
              <a:off x="6469805" y="4201166"/>
              <a:ext cx="112680" cy="104760"/>
            </p14:xfrm>
          </p:contentPart>
        </mc:Choice>
        <mc:Fallback xmlns="">
          <p:pic>
            <p:nvPicPr>
              <p:cNvPr id="68" name="Encre 67">
                <a:extLst>
                  <a:ext uri="{FF2B5EF4-FFF2-40B4-BE49-F238E27FC236}">
                    <a16:creationId xmlns:a16="http://schemas.microsoft.com/office/drawing/2014/main" id="{20EB605C-9864-48ED-8C7A-9F664FD9B4C7}"/>
                  </a:ext>
                </a:extLst>
              </p:cNvPr>
              <p:cNvPicPr/>
              <p:nvPr/>
            </p:nvPicPr>
            <p:blipFill>
              <a:blip r:embed="rId70"/>
              <a:stretch>
                <a:fillRect/>
              </a:stretch>
            </p:blipFill>
            <p:spPr>
              <a:xfrm>
                <a:off x="6460805" y="4192166"/>
                <a:ext cx="1303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9" name="Encre 68">
                <a:extLst>
                  <a:ext uri="{FF2B5EF4-FFF2-40B4-BE49-F238E27FC236}">
                    <a16:creationId xmlns:a16="http://schemas.microsoft.com/office/drawing/2014/main" id="{0D9C21D4-2090-4A7A-8740-1C73A15AB484}"/>
                  </a:ext>
                </a:extLst>
              </p14:cNvPr>
              <p14:cNvContentPartPr/>
              <p14:nvPr/>
            </p14:nvContentPartPr>
            <p14:xfrm>
              <a:off x="7159925" y="4287206"/>
              <a:ext cx="95400" cy="681840"/>
            </p14:xfrm>
          </p:contentPart>
        </mc:Choice>
        <mc:Fallback xmlns="">
          <p:pic>
            <p:nvPicPr>
              <p:cNvPr id="69" name="Encre 68">
                <a:extLst>
                  <a:ext uri="{FF2B5EF4-FFF2-40B4-BE49-F238E27FC236}">
                    <a16:creationId xmlns:a16="http://schemas.microsoft.com/office/drawing/2014/main" id="{0D9C21D4-2090-4A7A-8740-1C73A15AB484}"/>
                  </a:ext>
                </a:extLst>
              </p:cNvPr>
              <p:cNvPicPr/>
              <p:nvPr/>
            </p:nvPicPr>
            <p:blipFill>
              <a:blip r:embed="rId72"/>
              <a:stretch>
                <a:fillRect/>
              </a:stretch>
            </p:blipFill>
            <p:spPr>
              <a:xfrm>
                <a:off x="7150925" y="4278206"/>
                <a:ext cx="113040" cy="6994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2" name="Encre 71">
                <a:extLst>
                  <a:ext uri="{FF2B5EF4-FFF2-40B4-BE49-F238E27FC236}">
                    <a16:creationId xmlns:a16="http://schemas.microsoft.com/office/drawing/2014/main" id="{3232333A-03B9-4F65-BFA9-BF0EBF346B93}"/>
                  </a:ext>
                </a:extLst>
              </p14:cNvPr>
              <p14:cNvContentPartPr/>
              <p14:nvPr/>
            </p14:nvContentPartPr>
            <p14:xfrm>
              <a:off x="7410125" y="4476206"/>
              <a:ext cx="103680" cy="104760"/>
            </p14:xfrm>
          </p:contentPart>
        </mc:Choice>
        <mc:Fallback xmlns="">
          <p:pic>
            <p:nvPicPr>
              <p:cNvPr id="72" name="Encre 71">
                <a:extLst>
                  <a:ext uri="{FF2B5EF4-FFF2-40B4-BE49-F238E27FC236}">
                    <a16:creationId xmlns:a16="http://schemas.microsoft.com/office/drawing/2014/main" id="{3232333A-03B9-4F65-BFA9-BF0EBF346B93}"/>
                  </a:ext>
                </a:extLst>
              </p:cNvPr>
              <p:cNvPicPr/>
              <p:nvPr/>
            </p:nvPicPr>
            <p:blipFill>
              <a:blip r:embed="rId74"/>
              <a:stretch>
                <a:fillRect/>
              </a:stretch>
            </p:blipFill>
            <p:spPr>
              <a:xfrm>
                <a:off x="7401125" y="4467206"/>
                <a:ext cx="1213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3" name="Encre 72">
                <a:extLst>
                  <a:ext uri="{FF2B5EF4-FFF2-40B4-BE49-F238E27FC236}">
                    <a16:creationId xmlns:a16="http://schemas.microsoft.com/office/drawing/2014/main" id="{1D754923-B548-47D0-B43E-18BC4C9E2066}"/>
                  </a:ext>
                </a:extLst>
              </p14:cNvPr>
              <p14:cNvContentPartPr/>
              <p14:nvPr/>
            </p14:nvContentPartPr>
            <p14:xfrm>
              <a:off x="7660325" y="4246886"/>
              <a:ext cx="138240" cy="153000"/>
            </p14:xfrm>
          </p:contentPart>
        </mc:Choice>
        <mc:Fallback xmlns="">
          <p:pic>
            <p:nvPicPr>
              <p:cNvPr id="73" name="Encre 72">
                <a:extLst>
                  <a:ext uri="{FF2B5EF4-FFF2-40B4-BE49-F238E27FC236}">
                    <a16:creationId xmlns:a16="http://schemas.microsoft.com/office/drawing/2014/main" id="{1D754923-B548-47D0-B43E-18BC4C9E2066}"/>
                  </a:ext>
                </a:extLst>
              </p:cNvPr>
              <p:cNvPicPr/>
              <p:nvPr/>
            </p:nvPicPr>
            <p:blipFill>
              <a:blip r:embed="rId100"/>
              <a:stretch>
                <a:fillRect/>
              </a:stretch>
            </p:blipFill>
            <p:spPr>
              <a:xfrm>
                <a:off x="7651325" y="4237886"/>
                <a:ext cx="1558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6" name="Encre 75">
                <a:extLst>
                  <a:ext uri="{FF2B5EF4-FFF2-40B4-BE49-F238E27FC236}">
                    <a16:creationId xmlns:a16="http://schemas.microsoft.com/office/drawing/2014/main" id="{2168E2F0-2EDD-4CF2-86E3-D06EC78B2843}"/>
                  </a:ext>
                </a:extLst>
              </p14:cNvPr>
              <p14:cNvContentPartPr/>
              <p14:nvPr/>
            </p14:nvContentPartPr>
            <p14:xfrm>
              <a:off x="7772285" y="4442726"/>
              <a:ext cx="250560" cy="86400"/>
            </p14:xfrm>
          </p:contentPart>
        </mc:Choice>
        <mc:Fallback xmlns="">
          <p:pic>
            <p:nvPicPr>
              <p:cNvPr id="76" name="Encre 75">
                <a:extLst>
                  <a:ext uri="{FF2B5EF4-FFF2-40B4-BE49-F238E27FC236}">
                    <a16:creationId xmlns:a16="http://schemas.microsoft.com/office/drawing/2014/main" id="{2168E2F0-2EDD-4CF2-86E3-D06EC78B2843}"/>
                  </a:ext>
                </a:extLst>
              </p:cNvPr>
              <p:cNvPicPr/>
              <p:nvPr/>
            </p:nvPicPr>
            <p:blipFill>
              <a:blip r:embed="rId102"/>
              <a:stretch>
                <a:fillRect/>
              </a:stretch>
            </p:blipFill>
            <p:spPr>
              <a:xfrm>
                <a:off x="7763285" y="4433726"/>
                <a:ext cx="2682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7" name="Encre 76">
                <a:extLst>
                  <a:ext uri="{FF2B5EF4-FFF2-40B4-BE49-F238E27FC236}">
                    <a16:creationId xmlns:a16="http://schemas.microsoft.com/office/drawing/2014/main" id="{66354F91-A71F-4FA3-9C25-E809EC8ABB49}"/>
                  </a:ext>
                </a:extLst>
              </p14:cNvPr>
              <p14:cNvContentPartPr/>
              <p14:nvPr/>
            </p14:nvContentPartPr>
            <p14:xfrm>
              <a:off x="7901885" y="4269926"/>
              <a:ext cx="77760" cy="112680"/>
            </p14:xfrm>
          </p:contentPart>
        </mc:Choice>
        <mc:Fallback xmlns="">
          <p:pic>
            <p:nvPicPr>
              <p:cNvPr id="77" name="Encre 76">
                <a:extLst>
                  <a:ext uri="{FF2B5EF4-FFF2-40B4-BE49-F238E27FC236}">
                    <a16:creationId xmlns:a16="http://schemas.microsoft.com/office/drawing/2014/main" id="{66354F91-A71F-4FA3-9C25-E809EC8ABB49}"/>
                  </a:ext>
                </a:extLst>
              </p:cNvPr>
              <p:cNvPicPr/>
              <p:nvPr/>
            </p:nvPicPr>
            <p:blipFill>
              <a:blip r:embed="rId104"/>
              <a:stretch>
                <a:fillRect/>
              </a:stretch>
            </p:blipFill>
            <p:spPr>
              <a:xfrm>
                <a:off x="7892885" y="4260926"/>
                <a:ext cx="954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8" name="Encre 77">
                <a:extLst>
                  <a:ext uri="{FF2B5EF4-FFF2-40B4-BE49-F238E27FC236}">
                    <a16:creationId xmlns:a16="http://schemas.microsoft.com/office/drawing/2014/main" id="{6DA879D7-12BE-4EC7-A1A6-4BC5047ACF73}"/>
                  </a:ext>
                </a:extLst>
              </p14:cNvPr>
              <p14:cNvContentPartPr/>
              <p14:nvPr/>
            </p14:nvContentPartPr>
            <p14:xfrm>
              <a:off x="7875965" y="4580606"/>
              <a:ext cx="103680" cy="190080"/>
            </p14:xfrm>
          </p:contentPart>
        </mc:Choice>
        <mc:Fallback xmlns="">
          <p:pic>
            <p:nvPicPr>
              <p:cNvPr id="78" name="Encre 77">
                <a:extLst>
                  <a:ext uri="{FF2B5EF4-FFF2-40B4-BE49-F238E27FC236}">
                    <a16:creationId xmlns:a16="http://schemas.microsoft.com/office/drawing/2014/main" id="{6DA879D7-12BE-4EC7-A1A6-4BC5047ACF73}"/>
                  </a:ext>
                </a:extLst>
              </p:cNvPr>
              <p:cNvPicPr/>
              <p:nvPr/>
            </p:nvPicPr>
            <p:blipFill>
              <a:blip r:embed="rId106"/>
              <a:stretch>
                <a:fillRect/>
              </a:stretch>
            </p:blipFill>
            <p:spPr>
              <a:xfrm>
                <a:off x="7866965" y="4571606"/>
                <a:ext cx="1213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9" name="Encre 78">
                <a:extLst>
                  <a:ext uri="{FF2B5EF4-FFF2-40B4-BE49-F238E27FC236}">
                    <a16:creationId xmlns:a16="http://schemas.microsoft.com/office/drawing/2014/main" id="{1C9B1BD8-F678-4D8D-A9F5-18D6799E1D5C}"/>
                  </a:ext>
                </a:extLst>
              </p14:cNvPr>
              <p14:cNvContentPartPr/>
              <p14:nvPr/>
            </p14:nvContentPartPr>
            <p14:xfrm>
              <a:off x="8272685" y="4390886"/>
              <a:ext cx="43560" cy="360"/>
            </p14:xfrm>
          </p:contentPart>
        </mc:Choice>
        <mc:Fallback xmlns="">
          <p:pic>
            <p:nvPicPr>
              <p:cNvPr id="79" name="Encre 78">
                <a:extLst>
                  <a:ext uri="{FF2B5EF4-FFF2-40B4-BE49-F238E27FC236}">
                    <a16:creationId xmlns:a16="http://schemas.microsoft.com/office/drawing/2014/main" id="{1C9B1BD8-F678-4D8D-A9F5-18D6799E1D5C}"/>
                  </a:ext>
                </a:extLst>
              </p:cNvPr>
              <p:cNvPicPr/>
              <p:nvPr/>
            </p:nvPicPr>
            <p:blipFill>
              <a:blip r:embed="rId108"/>
              <a:stretch>
                <a:fillRect/>
              </a:stretch>
            </p:blipFill>
            <p:spPr>
              <a:xfrm>
                <a:off x="8263685" y="4381886"/>
                <a:ext cx="61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0" name="Encre 79">
                <a:extLst>
                  <a:ext uri="{FF2B5EF4-FFF2-40B4-BE49-F238E27FC236}">
                    <a16:creationId xmlns:a16="http://schemas.microsoft.com/office/drawing/2014/main" id="{D5E72D9E-B89C-4DEA-ABA2-C931D8D1CA77}"/>
                  </a:ext>
                </a:extLst>
              </p14:cNvPr>
              <p14:cNvContentPartPr/>
              <p14:nvPr/>
            </p14:nvContentPartPr>
            <p14:xfrm>
              <a:off x="8264045" y="4287206"/>
              <a:ext cx="43560" cy="26280"/>
            </p14:xfrm>
          </p:contentPart>
        </mc:Choice>
        <mc:Fallback xmlns="">
          <p:pic>
            <p:nvPicPr>
              <p:cNvPr id="80" name="Encre 79">
                <a:extLst>
                  <a:ext uri="{FF2B5EF4-FFF2-40B4-BE49-F238E27FC236}">
                    <a16:creationId xmlns:a16="http://schemas.microsoft.com/office/drawing/2014/main" id="{D5E72D9E-B89C-4DEA-ABA2-C931D8D1CA77}"/>
                  </a:ext>
                </a:extLst>
              </p:cNvPr>
              <p:cNvPicPr/>
              <p:nvPr/>
            </p:nvPicPr>
            <p:blipFill>
              <a:blip r:embed="rId110"/>
              <a:stretch>
                <a:fillRect/>
              </a:stretch>
            </p:blipFill>
            <p:spPr>
              <a:xfrm>
                <a:off x="8255045" y="4278206"/>
                <a:ext cx="61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3" name="Encre 82">
                <a:extLst>
                  <a:ext uri="{FF2B5EF4-FFF2-40B4-BE49-F238E27FC236}">
                    <a16:creationId xmlns:a16="http://schemas.microsoft.com/office/drawing/2014/main" id="{1EBDAC7A-8429-4486-9583-3518231F1C62}"/>
                  </a:ext>
                </a:extLst>
              </p14:cNvPr>
              <p14:cNvContentPartPr/>
              <p14:nvPr/>
            </p14:nvContentPartPr>
            <p14:xfrm>
              <a:off x="8385005" y="4227086"/>
              <a:ext cx="164160" cy="190080"/>
            </p14:xfrm>
          </p:contentPart>
        </mc:Choice>
        <mc:Fallback xmlns="">
          <p:pic>
            <p:nvPicPr>
              <p:cNvPr id="83" name="Encre 82">
                <a:extLst>
                  <a:ext uri="{FF2B5EF4-FFF2-40B4-BE49-F238E27FC236}">
                    <a16:creationId xmlns:a16="http://schemas.microsoft.com/office/drawing/2014/main" id="{1EBDAC7A-8429-4486-9583-3518231F1C62}"/>
                  </a:ext>
                </a:extLst>
              </p:cNvPr>
              <p:cNvPicPr/>
              <p:nvPr/>
            </p:nvPicPr>
            <p:blipFill>
              <a:blip r:embed="rId112"/>
              <a:stretch>
                <a:fillRect/>
              </a:stretch>
            </p:blipFill>
            <p:spPr>
              <a:xfrm>
                <a:off x="8376005" y="4218086"/>
                <a:ext cx="1818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4" name="Encre 83">
                <a:extLst>
                  <a:ext uri="{FF2B5EF4-FFF2-40B4-BE49-F238E27FC236}">
                    <a16:creationId xmlns:a16="http://schemas.microsoft.com/office/drawing/2014/main" id="{8696A03F-388B-4D2F-8F10-653E19C13973}"/>
                  </a:ext>
                </a:extLst>
              </p14:cNvPr>
              <p14:cNvContentPartPr/>
              <p14:nvPr/>
            </p14:nvContentPartPr>
            <p14:xfrm>
              <a:off x="8635205" y="4313126"/>
              <a:ext cx="17640" cy="95400"/>
            </p14:xfrm>
          </p:contentPart>
        </mc:Choice>
        <mc:Fallback xmlns="">
          <p:pic>
            <p:nvPicPr>
              <p:cNvPr id="84" name="Encre 83">
                <a:extLst>
                  <a:ext uri="{FF2B5EF4-FFF2-40B4-BE49-F238E27FC236}">
                    <a16:creationId xmlns:a16="http://schemas.microsoft.com/office/drawing/2014/main" id="{8696A03F-388B-4D2F-8F10-653E19C13973}"/>
                  </a:ext>
                </a:extLst>
              </p:cNvPr>
              <p:cNvPicPr/>
              <p:nvPr/>
            </p:nvPicPr>
            <p:blipFill>
              <a:blip r:embed="rId114"/>
              <a:stretch>
                <a:fillRect/>
              </a:stretch>
            </p:blipFill>
            <p:spPr>
              <a:xfrm>
                <a:off x="8626205" y="4304126"/>
                <a:ext cx="352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9" name="Encre 88">
                <a:extLst>
                  <a:ext uri="{FF2B5EF4-FFF2-40B4-BE49-F238E27FC236}">
                    <a16:creationId xmlns:a16="http://schemas.microsoft.com/office/drawing/2014/main" id="{6199FD7E-212E-406E-8ABC-ABEA37414A79}"/>
                  </a:ext>
                </a:extLst>
              </p14:cNvPr>
              <p14:cNvContentPartPr/>
              <p14:nvPr/>
            </p14:nvContentPartPr>
            <p14:xfrm>
              <a:off x="8747165" y="4140326"/>
              <a:ext cx="216000" cy="199440"/>
            </p14:xfrm>
          </p:contentPart>
        </mc:Choice>
        <mc:Fallback xmlns="">
          <p:pic>
            <p:nvPicPr>
              <p:cNvPr id="89" name="Encre 88">
                <a:extLst>
                  <a:ext uri="{FF2B5EF4-FFF2-40B4-BE49-F238E27FC236}">
                    <a16:creationId xmlns:a16="http://schemas.microsoft.com/office/drawing/2014/main" id="{6199FD7E-212E-406E-8ABC-ABEA37414A79}"/>
                  </a:ext>
                </a:extLst>
              </p:cNvPr>
              <p:cNvPicPr/>
              <p:nvPr/>
            </p:nvPicPr>
            <p:blipFill>
              <a:blip r:embed="rId116"/>
              <a:stretch>
                <a:fillRect/>
              </a:stretch>
            </p:blipFill>
            <p:spPr>
              <a:xfrm>
                <a:off x="8738165" y="4131326"/>
                <a:ext cx="2336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0" name="Encre 89">
                <a:extLst>
                  <a:ext uri="{FF2B5EF4-FFF2-40B4-BE49-F238E27FC236}">
                    <a16:creationId xmlns:a16="http://schemas.microsoft.com/office/drawing/2014/main" id="{03BC8AA9-BD0F-4423-A340-D652A111BFD6}"/>
                  </a:ext>
                </a:extLst>
              </p14:cNvPr>
              <p14:cNvContentPartPr/>
              <p14:nvPr/>
            </p14:nvContentPartPr>
            <p14:xfrm>
              <a:off x="5106845" y="2423846"/>
              <a:ext cx="360" cy="360"/>
            </p14:xfrm>
          </p:contentPart>
        </mc:Choice>
        <mc:Fallback xmlns="">
          <p:pic>
            <p:nvPicPr>
              <p:cNvPr id="90" name="Encre 89">
                <a:extLst>
                  <a:ext uri="{FF2B5EF4-FFF2-40B4-BE49-F238E27FC236}">
                    <a16:creationId xmlns:a16="http://schemas.microsoft.com/office/drawing/2014/main" id="{03BC8AA9-BD0F-4423-A340-D652A111BFD6}"/>
                  </a:ext>
                </a:extLst>
              </p:cNvPr>
              <p:cNvPicPr/>
              <p:nvPr/>
            </p:nvPicPr>
            <p:blipFill>
              <a:blip r:embed="rId118"/>
              <a:stretch>
                <a:fillRect/>
              </a:stretch>
            </p:blipFill>
            <p:spPr>
              <a:xfrm>
                <a:off x="5097845" y="2414846"/>
                <a:ext cx="18000" cy="18000"/>
              </a:xfrm>
              <a:prstGeom prst="rect">
                <a:avLst/>
              </a:prstGeom>
            </p:spPr>
          </p:pic>
        </mc:Fallback>
      </mc:AlternateContent>
    </p:spTree>
    <p:extLst>
      <p:ext uri="{BB962C8B-B14F-4D97-AF65-F5344CB8AC3E}">
        <p14:creationId xmlns:p14="http://schemas.microsoft.com/office/powerpoint/2010/main" val="79240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43"/>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4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45"/>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48"/>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55"/>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250"/>
                                  </p:stCondLst>
                                  <p:childTnLst>
                                    <p:set>
                                      <p:cBhvr>
                                        <p:cTn id="21" dur="1" fill="hold">
                                          <p:stCondLst>
                                            <p:cond delay="0"/>
                                          </p:stCondLst>
                                        </p:cTn>
                                        <p:tgtEl>
                                          <p:spTgt spid="59"/>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250"/>
                                  </p:stCondLst>
                                  <p:childTnLst>
                                    <p:set>
                                      <p:cBhvr>
                                        <p:cTn id="24" dur="1" fill="hold">
                                          <p:stCondLst>
                                            <p:cond delay="0"/>
                                          </p:stCondLst>
                                        </p:cTn>
                                        <p:tgtEl>
                                          <p:spTgt spid="63"/>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250"/>
                                  </p:stCondLst>
                                  <p:childTnLst>
                                    <p:set>
                                      <p:cBhvr>
                                        <p:cTn id="27" dur="1" fill="hold">
                                          <p:stCondLst>
                                            <p:cond delay="0"/>
                                          </p:stCondLst>
                                        </p:cTn>
                                        <p:tgtEl>
                                          <p:spTgt spid="66"/>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nodeType="afterEffect">
                                  <p:stCondLst>
                                    <p:cond delay="250"/>
                                  </p:stCondLst>
                                  <p:childTnLst>
                                    <p:set>
                                      <p:cBhvr>
                                        <p:cTn id="30" dur="1" fill="hold">
                                          <p:stCondLst>
                                            <p:cond delay="0"/>
                                          </p:stCondLst>
                                        </p:cTn>
                                        <p:tgtEl>
                                          <p:spTgt spid="68"/>
                                        </p:tgtEl>
                                        <p:attrNameLst>
                                          <p:attrName>style.visibility</p:attrName>
                                        </p:attrNameLst>
                                      </p:cBhvr>
                                      <p:to>
                                        <p:strVal val="visible"/>
                                      </p:to>
                                    </p:set>
                                  </p:childTnLst>
                                </p:cTn>
                              </p:par>
                            </p:childTnLst>
                          </p:cTn>
                        </p:par>
                        <p:par>
                          <p:cTn id="31" fill="hold">
                            <p:stCondLst>
                              <p:cond delay="2250"/>
                            </p:stCondLst>
                            <p:childTnLst>
                              <p:par>
                                <p:cTn id="32" presetID="1" presetClass="entr" presetSubtype="0" fill="hold" nodeType="afterEffect">
                                  <p:stCondLst>
                                    <p:cond delay="250"/>
                                  </p:stCondLst>
                                  <p:childTnLst>
                                    <p:set>
                                      <p:cBhvr>
                                        <p:cTn id="33" dur="1" fill="hold">
                                          <p:stCondLst>
                                            <p:cond delay="0"/>
                                          </p:stCondLst>
                                        </p:cTn>
                                        <p:tgtEl>
                                          <p:spTgt spid="69"/>
                                        </p:tgtEl>
                                        <p:attrNameLst>
                                          <p:attrName>style.visibility</p:attrName>
                                        </p:attrNameLst>
                                      </p:cBhvr>
                                      <p:to>
                                        <p:strVal val="visible"/>
                                      </p:to>
                                    </p:set>
                                  </p:childTnLst>
                                </p:cTn>
                              </p:par>
                            </p:childTnLst>
                          </p:cTn>
                        </p:par>
                        <p:par>
                          <p:cTn id="34" fill="hold">
                            <p:stCondLst>
                              <p:cond delay="2500"/>
                            </p:stCondLst>
                            <p:childTnLst>
                              <p:par>
                                <p:cTn id="35" presetID="1" presetClass="entr" presetSubtype="0" fill="hold" nodeType="afterEffect">
                                  <p:stCondLst>
                                    <p:cond delay="250"/>
                                  </p:stCondLst>
                                  <p:childTnLst>
                                    <p:set>
                                      <p:cBhvr>
                                        <p:cTn id="36" dur="1" fill="hold">
                                          <p:stCondLst>
                                            <p:cond delay="0"/>
                                          </p:stCondLst>
                                        </p:cTn>
                                        <p:tgtEl>
                                          <p:spTgt spid="72"/>
                                        </p:tgtEl>
                                        <p:attrNameLst>
                                          <p:attrName>style.visibility</p:attrName>
                                        </p:attrNameLst>
                                      </p:cBhvr>
                                      <p:to>
                                        <p:strVal val="visible"/>
                                      </p:to>
                                    </p:set>
                                  </p:childTnLst>
                                </p:cTn>
                              </p:par>
                            </p:childTnLst>
                          </p:cTn>
                        </p:par>
                        <p:par>
                          <p:cTn id="37" fill="hold">
                            <p:stCondLst>
                              <p:cond delay="2750"/>
                            </p:stCondLst>
                            <p:childTnLst>
                              <p:par>
                                <p:cTn id="38" presetID="1" presetClass="entr" presetSubtype="0" fill="hold" nodeType="afterEffect">
                                  <p:stCondLst>
                                    <p:cond delay="250"/>
                                  </p:stCondLst>
                                  <p:childTnLst>
                                    <p:set>
                                      <p:cBhvr>
                                        <p:cTn id="39" dur="1" fill="hold">
                                          <p:stCondLst>
                                            <p:cond delay="0"/>
                                          </p:stCondLst>
                                        </p:cTn>
                                        <p:tgtEl>
                                          <p:spTgt spid="73"/>
                                        </p:tgtEl>
                                        <p:attrNameLst>
                                          <p:attrName>style.visibility</p:attrName>
                                        </p:attrNameLst>
                                      </p:cBhvr>
                                      <p:to>
                                        <p:strVal val="visible"/>
                                      </p:to>
                                    </p:set>
                                  </p:childTnLst>
                                </p:cTn>
                              </p:par>
                            </p:childTnLst>
                          </p:cTn>
                        </p:par>
                        <p:par>
                          <p:cTn id="40" fill="hold">
                            <p:stCondLst>
                              <p:cond delay="3000"/>
                            </p:stCondLst>
                            <p:childTnLst>
                              <p:par>
                                <p:cTn id="41" presetID="1" presetClass="entr" presetSubtype="0" fill="hold" nodeType="afterEffect">
                                  <p:stCondLst>
                                    <p:cond delay="250"/>
                                  </p:stCondLst>
                                  <p:childTnLst>
                                    <p:set>
                                      <p:cBhvr>
                                        <p:cTn id="42" dur="1" fill="hold">
                                          <p:stCondLst>
                                            <p:cond delay="0"/>
                                          </p:stCondLst>
                                        </p:cTn>
                                        <p:tgtEl>
                                          <p:spTgt spid="76"/>
                                        </p:tgtEl>
                                        <p:attrNameLst>
                                          <p:attrName>style.visibility</p:attrName>
                                        </p:attrNameLst>
                                      </p:cBhvr>
                                      <p:to>
                                        <p:strVal val="visible"/>
                                      </p:to>
                                    </p:set>
                                  </p:childTnLst>
                                </p:cTn>
                              </p:par>
                            </p:childTnLst>
                          </p:cTn>
                        </p:par>
                        <p:par>
                          <p:cTn id="43" fill="hold">
                            <p:stCondLst>
                              <p:cond delay="3250"/>
                            </p:stCondLst>
                            <p:childTnLst>
                              <p:par>
                                <p:cTn id="44" presetID="1" presetClass="entr" presetSubtype="0" fill="hold" nodeType="afterEffect">
                                  <p:stCondLst>
                                    <p:cond delay="250"/>
                                  </p:stCondLst>
                                  <p:childTnLst>
                                    <p:set>
                                      <p:cBhvr>
                                        <p:cTn id="45" dur="1" fill="hold">
                                          <p:stCondLst>
                                            <p:cond delay="0"/>
                                          </p:stCondLst>
                                        </p:cTn>
                                        <p:tgtEl>
                                          <p:spTgt spid="77"/>
                                        </p:tgtEl>
                                        <p:attrNameLst>
                                          <p:attrName>style.visibility</p:attrName>
                                        </p:attrNameLst>
                                      </p:cBhvr>
                                      <p:to>
                                        <p:strVal val="visible"/>
                                      </p:to>
                                    </p:set>
                                  </p:childTnLst>
                                </p:cTn>
                              </p:par>
                            </p:childTnLst>
                          </p:cTn>
                        </p:par>
                        <p:par>
                          <p:cTn id="46" fill="hold">
                            <p:stCondLst>
                              <p:cond delay="3500"/>
                            </p:stCondLst>
                            <p:childTnLst>
                              <p:par>
                                <p:cTn id="47" presetID="1" presetClass="entr" presetSubtype="0" fill="hold" nodeType="afterEffect">
                                  <p:stCondLst>
                                    <p:cond delay="250"/>
                                  </p:stCondLst>
                                  <p:childTnLst>
                                    <p:set>
                                      <p:cBhvr>
                                        <p:cTn id="48" dur="1" fill="hold">
                                          <p:stCondLst>
                                            <p:cond delay="0"/>
                                          </p:stCondLst>
                                        </p:cTn>
                                        <p:tgtEl>
                                          <p:spTgt spid="78"/>
                                        </p:tgtEl>
                                        <p:attrNameLst>
                                          <p:attrName>style.visibility</p:attrName>
                                        </p:attrNameLst>
                                      </p:cBhvr>
                                      <p:to>
                                        <p:strVal val="visible"/>
                                      </p:to>
                                    </p:set>
                                  </p:childTnLst>
                                </p:cTn>
                              </p:par>
                            </p:childTnLst>
                          </p:cTn>
                        </p:par>
                        <p:par>
                          <p:cTn id="49" fill="hold">
                            <p:stCondLst>
                              <p:cond delay="3750"/>
                            </p:stCondLst>
                            <p:childTnLst>
                              <p:par>
                                <p:cTn id="50" presetID="1" presetClass="entr" presetSubtype="0" fill="hold" nodeType="afterEffect">
                                  <p:stCondLst>
                                    <p:cond delay="250"/>
                                  </p:stCondLst>
                                  <p:childTnLst>
                                    <p:set>
                                      <p:cBhvr>
                                        <p:cTn id="51" dur="1" fill="hold">
                                          <p:stCondLst>
                                            <p:cond delay="0"/>
                                          </p:stCondLst>
                                        </p:cTn>
                                        <p:tgtEl>
                                          <p:spTgt spid="79"/>
                                        </p:tgtEl>
                                        <p:attrNameLst>
                                          <p:attrName>style.visibility</p:attrName>
                                        </p:attrNameLst>
                                      </p:cBhvr>
                                      <p:to>
                                        <p:strVal val="visible"/>
                                      </p:to>
                                    </p:set>
                                  </p:childTnLst>
                                </p:cTn>
                              </p:par>
                            </p:childTnLst>
                          </p:cTn>
                        </p:par>
                        <p:par>
                          <p:cTn id="52" fill="hold">
                            <p:stCondLst>
                              <p:cond delay="4000"/>
                            </p:stCondLst>
                            <p:childTnLst>
                              <p:par>
                                <p:cTn id="53" presetID="1" presetClass="entr" presetSubtype="0" fill="hold" nodeType="afterEffect">
                                  <p:stCondLst>
                                    <p:cond delay="250"/>
                                  </p:stCondLst>
                                  <p:childTnLst>
                                    <p:set>
                                      <p:cBhvr>
                                        <p:cTn id="54" dur="1" fill="hold">
                                          <p:stCondLst>
                                            <p:cond delay="0"/>
                                          </p:stCondLst>
                                        </p:cTn>
                                        <p:tgtEl>
                                          <p:spTgt spid="80"/>
                                        </p:tgtEl>
                                        <p:attrNameLst>
                                          <p:attrName>style.visibility</p:attrName>
                                        </p:attrNameLst>
                                      </p:cBhvr>
                                      <p:to>
                                        <p:strVal val="visible"/>
                                      </p:to>
                                    </p:set>
                                  </p:childTnLst>
                                </p:cTn>
                              </p:par>
                            </p:childTnLst>
                          </p:cTn>
                        </p:par>
                        <p:par>
                          <p:cTn id="55" fill="hold">
                            <p:stCondLst>
                              <p:cond delay="4250"/>
                            </p:stCondLst>
                            <p:childTnLst>
                              <p:par>
                                <p:cTn id="56" presetID="1" presetClass="entr" presetSubtype="0" fill="hold" nodeType="afterEffect">
                                  <p:stCondLst>
                                    <p:cond delay="250"/>
                                  </p:stCondLst>
                                  <p:childTnLst>
                                    <p:set>
                                      <p:cBhvr>
                                        <p:cTn id="57" dur="1" fill="hold">
                                          <p:stCondLst>
                                            <p:cond delay="0"/>
                                          </p:stCondLst>
                                        </p:cTn>
                                        <p:tgtEl>
                                          <p:spTgt spid="83"/>
                                        </p:tgtEl>
                                        <p:attrNameLst>
                                          <p:attrName>style.visibility</p:attrName>
                                        </p:attrNameLst>
                                      </p:cBhvr>
                                      <p:to>
                                        <p:strVal val="visible"/>
                                      </p:to>
                                    </p:set>
                                  </p:childTnLst>
                                </p:cTn>
                              </p:par>
                            </p:childTnLst>
                          </p:cTn>
                        </p:par>
                        <p:par>
                          <p:cTn id="58" fill="hold">
                            <p:stCondLst>
                              <p:cond delay="4500"/>
                            </p:stCondLst>
                            <p:childTnLst>
                              <p:par>
                                <p:cTn id="59" presetID="1" presetClass="entr" presetSubtype="0" fill="hold" nodeType="afterEffect">
                                  <p:stCondLst>
                                    <p:cond delay="250"/>
                                  </p:stCondLst>
                                  <p:childTnLst>
                                    <p:set>
                                      <p:cBhvr>
                                        <p:cTn id="60" dur="1" fill="hold">
                                          <p:stCondLst>
                                            <p:cond delay="0"/>
                                          </p:stCondLst>
                                        </p:cTn>
                                        <p:tgtEl>
                                          <p:spTgt spid="84"/>
                                        </p:tgtEl>
                                        <p:attrNameLst>
                                          <p:attrName>style.visibility</p:attrName>
                                        </p:attrNameLst>
                                      </p:cBhvr>
                                      <p:to>
                                        <p:strVal val="visible"/>
                                      </p:to>
                                    </p:set>
                                  </p:childTnLst>
                                </p:cTn>
                              </p:par>
                            </p:childTnLst>
                          </p:cTn>
                        </p:par>
                        <p:par>
                          <p:cTn id="61" fill="hold">
                            <p:stCondLst>
                              <p:cond delay="4750"/>
                            </p:stCondLst>
                            <p:childTnLst>
                              <p:par>
                                <p:cTn id="62" presetID="1" presetClass="entr" presetSubtype="0" fill="hold" nodeType="afterEffect">
                                  <p:stCondLst>
                                    <p:cond delay="250"/>
                                  </p:stCondLst>
                                  <p:childTnLst>
                                    <p:set>
                                      <p:cBhvr>
                                        <p:cTn id="63"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D17AA7-E923-4999-A43B-8CCA304B8B16}"/>
              </a:ext>
            </a:extLst>
          </p:cNvPr>
          <p:cNvSpPr>
            <a:spLocks noGrp="1"/>
          </p:cNvSpPr>
          <p:nvPr>
            <p:ph type="title"/>
          </p:nvPr>
        </p:nvSpPr>
        <p:spPr/>
        <p:txBody>
          <a:bodyPr/>
          <a:lstStyle/>
          <a:p>
            <a:endParaRPr lang="fr-FR"/>
          </a:p>
        </p:txBody>
      </p:sp>
      <p:sp>
        <p:nvSpPr>
          <p:cNvPr id="5" name="Espace réservé du texte 4">
            <a:extLst>
              <a:ext uri="{FF2B5EF4-FFF2-40B4-BE49-F238E27FC236}">
                <a16:creationId xmlns:a16="http://schemas.microsoft.com/office/drawing/2014/main" id="{FE0FC663-8C36-4F01-A283-C35A00BE95A6}"/>
              </a:ext>
            </a:extLst>
          </p:cNvPr>
          <p:cNvSpPr>
            <a:spLocks noGrp="1"/>
          </p:cNvSpPr>
          <p:nvPr>
            <p:ph type="body" sz="quarter" idx="18"/>
          </p:nvPr>
        </p:nvSpPr>
        <p:spPr/>
        <p:txBody>
          <a:bodyPr>
            <a:normAutofit fontScale="92500" lnSpcReduction="10000"/>
          </a:bodyPr>
          <a:lstStyle/>
          <a:p>
            <a:r>
              <a:rPr lang="fr-FR" dirty="0" err="1"/>
              <a:t>Function</a:t>
            </a:r>
            <a:r>
              <a:rPr lang="fr-FR" dirty="0"/>
              <a:t> </a:t>
            </a:r>
            <a:r>
              <a:rPr lang="fr-FR" sz="3200" dirty="0">
                <a:latin typeface="Edwardian Script ITC" panose="030303020407070D0804" pitchFamily="66" charset="0"/>
              </a:rPr>
              <a:t>h</a:t>
            </a:r>
            <a:endParaRPr lang="fr-FR" dirty="0">
              <a:latin typeface="Edwardian Script ITC" panose="030303020407070D0804" pitchFamily="66" charset="0"/>
            </a:endParaRPr>
          </a:p>
        </p:txBody>
      </p:sp>
      <p:sp>
        <p:nvSpPr>
          <p:cNvPr id="6" name="Espace réservé du texte 5">
            <a:extLst>
              <a:ext uri="{FF2B5EF4-FFF2-40B4-BE49-F238E27FC236}">
                <a16:creationId xmlns:a16="http://schemas.microsoft.com/office/drawing/2014/main" id="{0DB6AC35-8217-4D93-97DA-F2714DED4B09}"/>
              </a:ext>
            </a:extLst>
          </p:cNvPr>
          <p:cNvSpPr>
            <a:spLocks noGrp="1"/>
          </p:cNvSpPr>
          <p:nvPr>
            <p:ph type="body" sz="quarter" idx="19"/>
          </p:nvPr>
        </p:nvSpPr>
        <p:spPr/>
        <p:txBody>
          <a:bodyPr>
            <a:normAutofit lnSpcReduction="10000"/>
          </a:bodyPr>
          <a:lstStyle/>
          <a:p>
            <a:r>
              <a:rPr lang="fr-FR" dirty="0" err="1"/>
              <a:t>Function</a:t>
            </a:r>
            <a:r>
              <a:rPr lang="fr-FR" dirty="0"/>
              <a:t> </a:t>
            </a:r>
            <a:r>
              <a:rPr lang="fr-FR" sz="3000" b="0" i="1" dirty="0">
                <a:latin typeface="DFKai-SB" panose="03000509000000000000" pitchFamily="65" charset="-120"/>
                <a:ea typeface="DFKai-SB" panose="03000509000000000000" pitchFamily="65" charset="-120"/>
              </a:rPr>
              <a:t>J</a:t>
            </a:r>
            <a:r>
              <a:rPr lang="fr-FR" sz="3000" i="1" dirty="0">
                <a:solidFill>
                  <a:srgbClr val="FF0000"/>
                </a:solidFill>
                <a:latin typeface="DFKai-SB" panose="03000509000000000000" pitchFamily="65" charset="-120"/>
                <a:ea typeface="DFKai-SB" panose="03000509000000000000" pitchFamily="65" charset="-120"/>
              </a:rPr>
              <a:t>(</a:t>
            </a:r>
            <a:r>
              <a:rPr lang="el-GR" sz="3000" i="1" dirty="0">
                <a:solidFill>
                  <a:srgbClr val="FF0000"/>
                </a:solidFill>
                <a:latin typeface="DFKai-SB" panose="03000509000000000000" pitchFamily="65" charset="-120"/>
                <a:ea typeface="DFKai-SB" panose="03000509000000000000" pitchFamily="65" charset="-120"/>
              </a:rPr>
              <a:t>Θ</a:t>
            </a:r>
            <a:r>
              <a:rPr lang="fr-FR" sz="3000" i="1" baseline="-25000" dirty="0">
                <a:solidFill>
                  <a:srgbClr val="FF0000"/>
                </a:solidFill>
                <a:latin typeface="DFKai-SB" panose="03000509000000000000" pitchFamily="65" charset="-120"/>
                <a:ea typeface="DFKai-SB" panose="03000509000000000000" pitchFamily="65" charset="-120"/>
              </a:rPr>
              <a:t>0</a:t>
            </a:r>
            <a:r>
              <a:rPr lang="fr-FR" sz="3000" i="1" dirty="0">
                <a:solidFill>
                  <a:srgbClr val="FF0000"/>
                </a:solidFill>
                <a:latin typeface="DFKai-SB" panose="03000509000000000000" pitchFamily="65" charset="-120"/>
                <a:ea typeface="DFKai-SB" panose="03000509000000000000" pitchFamily="65" charset="-120"/>
              </a:rPr>
              <a:t> ,</a:t>
            </a:r>
            <a:r>
              <a:rPr lang="el-GR" sz="3000" i="1" dirty="0">
                <a:solidFill>
                  <a:srgbClr val="FF0000"/>
                </a:solidFill>
                <a:latin typeface="DFKai-SB" panose="03000509000000000000" pitchFamily="65" charset="-120"/>
                <a:ea typeface="DFKai-SB" panose="03000509000000000000" pitchFamily="65" charset="-120"/>
              </a:rPr>
              <a:t>Θ</a:t>
            </a:r>
            <a:r>
              <a:rPr lang="fr-FR" sz="3000" i="1" baseline="-25000" dirty="0">
                <a:solidFill>
                  <a:srgbClr val="FF0000"/>
                </a:solidFill>
                <a:latin typeface="DFKai-SB" panose="03000509000000000000" pitchFamily="65" charset="-120"/>
                <a:ea typeface="DFKai-SB" panose="03000509000000000000" pitchFamily="65" charset="-120"/>
              </a:rPr>
              <a:t>1</a:t>
            </a:r>
            <a:r>
              <a:rPr lang="fr-FR" sz="3000" i="1" dirty="0">
                <a:solidFill>
                  <a:srgbClr val="FF0000"/>
                </a:solidFill>
                <a:latin typeface="DFKai-SB" panose="03000509000000000000" pitchFamily="65" charset="-120"/>
                <a:ea typeface="DFKai-SB" panose="03000509000000000000" pitchFamily="65" charset="-120"/>
              </a:rPr>
              <a:t>)</a:t>
            </a:r>
            <a:endParaRPr lang="fr-FR" sz="3300" i="1" dirty="0">
              <a:solidFill>
                <a:srgbClr val="FF0000"/>
              </a:solidFill>
              <a:latin typeface="DFKai-SB" panose="03000509000000000000" pitchFamily="65" charset="-120"/>
              <a:ea typeface="DFKai-SB" panose="03000509000000000000" pitchFamily="65" charset="-120"/>
            </a:endParaRPr>
          </a:p>
        </p:txBody>
      </p:sp>
      <p:graphicFrame>
        <p:nvGraphicFramePr>
          <p:cNvPr id="7" name="Espace réservé du contenu 7">
            <a:extLst>
              <a:ext uri="{FF2B5EF4-FFF2-40B4-BE49-F238E27FC236}">
                <a16:creationId xmlns:a16="http://schemas.microsoft.com/office/drawing/2014/main" id="{B83C1067-836D-446D-B09F-3F0ECC586047}"/>
              </a:ext>
            </a:extLst>
          </p:cNvPr>
          <p:cNvGraphicFramePr>
            <a:graphicFrameLocks noGrp="1"/>
          </p:cNvGraphicFramePr>
          <p:nvPr>
            <p:ph sz="quarter" idx="13"/>
          </p:nvPr>
        </p:nvGraphicFramePr>
        <p:xfrm>
          <a:off x="609600" y="1998119"/>
          <a:ext cx="3232240" cy="1797767"/>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p14="http://schemas.microsoft.com/office/powerpoint/2010/main">
        <mc:Choice Requires="p14">
          <p:contentPart p14:bwMode="auto" r:id="rId3">
            <p14:nvContentPartPr>
              <p14:cNvPr id="8" name="Encre 7">
                <a:extLst>
                  <a:ext uri="{FF2B5EF4-FFF2-40B4-BE49-F238E27FC236}">
                    <a16:creationId xmlns:a16="http://schemas.microsoft.com/office/drawing/2014/main" id="{F655825F-8594-44EA-9E1F-116AE35C9764}"/>
                  </a:ext>
                </a:extLst>
              </p14:cNvPr>
              <p14:cNvContentPartPr/>
              <p14:nvPr/>
            </p14:nvContentPartPr>
            <p14:xfrm>
              <a:off x="870193" y="3884456"/>
              <a:ext cx="87840" cy="171000"/>
            </p14:xfrm>
          </p:contentPart>
        </mc:Choice>
        <mc:Fallback xmlns="">
          <p:pic>
            <p:nvPicPr>
              <p:cNvPr id="8" name="Encre 7">
                <a:extLst>
                  <a:ext uri="{FF2B5EF4-FFF2-40B4-BE49-F238E27FC236}">
                    <a16:creationId xmlns:a16="http://schemas.microsoft.com/office/drawing/2014/main" id="{F655825F-8594-44EA-9E1F-116AE35C9764}"/>
                  </a:ext>
                </a:extLst>
              </p:cNvPr>
              <p:cNvPicPr/>
              <p:nvPr/>
            </p:nvPicPr>
            <p:blipFill>
              <a:blip r:embed="rId4"/>
              <a:stretch>
                <a:fillRect/>
              </a:stretch>
            </p:blipFill>
            <p:spPr>
              <a:xfrm>
                <a:off x="861193" y="3875456"/>
                <a:ext cx="1054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Encre 8">
                <a:extLst>
                  <a:ext uri="{FF2B5EF4-FFF2-40B4-BE49-F238E27FC236}">
                    <a16:creationId xmlns:a16="http://schemas.microsoft.com/office/drawing/2014/main" id="{A971F925-B489-44E2-90BE-B1BF48B41F2D}"/>
                  </a:ext>
                </a:extLst>
              </p14:cNvPr>
              <p14:cNvContentPartPr/>
              <p14:nvPr/>
            </p14:nvContentPartPr>
            <p14:xfrm>
              <a:off x="1027873" y="4054376"/>
              <a:ext cx="57960" cy="29520"/>
            </p14:xfrm>
          </p:contentPart>
        </mc:Choice>
        <mc:Fallback xmlns="">
          <p:pic>
            <p:nvPicPr>
              <p:cNvPr id="9" name="Encre 8">
                <a:extLst>
                  <a:ext uri="{FF2B5EF4-FFF2-40B4-BE49-F238E27FC236}">
                    <a16:creationId xmlns:a16="http://schemas.microsoft.com/office/drawing/2014/main" id="{A971F925-B489-44E2-90BE-B1BF48B41F2D}"/>
                  </a:ext>
                </a:extLst>
              </p:cNvPr>
              <p:cNvPicPr/>
              <p:nvPr/>
            </p:nvPicPr>
            <p:blipFill>
              <a:blip r:embed="rId6"/>
              <a:stretch>
                <a:fillRect/>
              </a:stretch>
            </p:blipFill>
            <p:spPr>
              <a:xfrm>
                <a:off x="1018873" y="4045376"/>
                <a:ext cx="756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Encre 9">
                <a:extLst>
                  <a:ext uri="{FF2B5EF4-FFF2-40B4-BE49-F238E27FC236}">
                    <a16:creationId xmlns:a16="http://schemas.microsoft.com/office/drawing/2014/main" id="{49180F2C-E808-4BE1-A730-B26E893BFA5E}"/>
                  </a:ext>
                </a:extLst>
              </p14:cNvPr>
              <p14:cNvContentPartPr/>
              <p14:nvPr/>
            </p14:nvContentPartPr>
            <p14:xfrm>
              <a:off x="1141273" y="3976256"/>
              <a:ext cx="106560" cy="29160"/>
            </p14:xfrm>
          </p:contentPart>
        </mc:Choice>
        <mc:Fallback xmlns="">
          <p:pic>
            <p:nvPicPr>
              <p:cNvPr id="10" name="Encre 9">
                <a:extLst>
                  <a:ext uri="{FF2B5EF4-FFF2-40B4-BE49-F238E27FC236}">
                    <a16:creationId xmlns:a16="http://schemas.microsoft.com/office/drawing/2014/main" id="{49180F2C-E808-4BE1-A730-B26E893BFA5E}"/>
                  </a:ext>
                </a:extLst>
              </p:cNvPr>
              <p:cNvPicPr/>
              <p:nvPr/>
            </p:nvPicPr>
            <p:blipFill>
              <a:blip r:embed="rId8"/>
              <a:stretch>
                <a:fillRect/>
              </a:stretch>
            </p:blipFill>
            <p:spPr>
              <a:xfrm>
                <a:off x="1132273" y="3967256"/>
                <a:ext cx="1242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Encre 10">
                <a:extLst>
                  <a:ext uri="{FF2B5EF4-FFF2-40B4-BE49-F238E27FC236}">
                    <a16:creationId xmlns:a16="http://schemas.microsoft.com/office/drawing/2014/main" id="{5B6E807B-CC02-4541-9AC9-186BFDEFC869}"/>
                  </a:ext>
                </a:extLst>
              </p14:cNvPr>
              <p14:cNvContentPartPr/>
              <p14:nvPr/>
            </p14:nvContentPartPr>
            <p14:xfrm>
              <a:off x="1176553" y="3919736"/>
              <a:ext cx="85680" cy="360"/>
            </p14:xfrm>
          </p:contentPart>
        </mc:Choice>
        <mc:Fallback xmlns="">
          <p:pic>
            <p:nvPicPr>
              <p:cNvPr id="11" name="Encre 10">
                <a:extLst>
                  <a:ext uri="{FF2B5EF4-FFF2-40B4-BE49-F238E27FC236}">
                    <a16:creationId xmlns:a16="http://schemas.microsoft.com/office/drawing/2014/main" id="{5B6E807B-CC02-4541-9AC9-186BFDEFC869}"/>
                  </a:ext>
                </a:extLst>
              </p:cNvPr>
              <p:cNvPicPr/>
              <p:nvPr/>
            </p:nvPicPr>
            <p:blipFill>
              <a:blip r:embed="rId10"/>
              <a:stretch>
                <a:fillRect/>
              </a:stretch>
            </p:blipFill>
            <p:spPr>
              <a:xfrm>
                <a:off x="1167553" y="3910736"/>
                <a:ext cx="103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Encre 12">
                <a:extLst>
                  <a:ext uri="{FF2B5EF4-FFF2-40B4-BE49-F238E27FC236}">
                    <a16:creationId xmlns:a16="http://schemas.microsoft.com/office/drawing/2014/main" id="{C5F8485E-B853-455C-80D3-372B5180EEC2}"/>
                  </a:ext>
                </a:extLst>
              </p14:cNvPr>
              <p14:cNvContentPartPr/>
              <p14:nvPr/>
            </p14:nvContentPartPr>
            <p14:xfrm>
              <a:off x="1360873" y="3841976"/>
              <a:ext cx="123120" cy="142200"/>
            </p14:xfrm>
          </p:contentPart>
        </mc:Choice>
        <mc:Fallback xmlns="">
          <p:pic>
            <p:nvPicPr>
              <p:cNvPr id="13" name="Encre 12">
                <a:extLst>
                  <a:ext uri="{FF2B5EF4-FFF2-40B4-BE49-F238E27FC236}">
                    <a16:creationId xmlns:a16="http://schemas.microsoft.com/office/drawing/2014/main" id="{C5F8485E-B853-455C-80D3-372B5180EEC2}"/>
                  </a:ext>
                </a:extLst>
              </p:cNvPr>
              <p:cNvPicPr/>
              <p:nvPr/>
            </p:nvPicPr>
            <p:blipFill>
              <a:blip r:embed="rId12"/>
              <a:stretch>
                <a:fillRect/>
              </a:stretch>
            </p:blipFill>
            <p:spPr>
              <a:xfrm>
                <a:off x="1351873" y="3832976"/>
                <a:ext cx="1407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Encre 13">
                <a:extLst>
                  <a:ext uri="{FF2B5EF4-FFF2-40B4-BE49-F238E27FC236}">
                    <a16:creationId xmlns:a16="http://schemas.microsoft.com/office/drawing/2014/main" id="{90EA53A9-6E2A-459D-BDA0-6AF382FF1CEC}"/>
                  </a:ext>
                </a:extLst>
              </p14:cNvPr>
              <p14:cNvContentPartPr/>
              <p14:nvPr/>
            </p14:nvContentPartPr>
            <p14:xfrm>
              <a:off x="864793" y="4160936"/>
              <a:ext cx="122400" cy="177480"/>
            </p14:xfrm>
          </p:contentPart>
        </mc:Choice>
        <mc:Fallback xmlns="">
          <p:pic>
            <p:nvPicPr>
              <p:cNvPr id="14" name="Encre 13">
                <a:extLst>
                  <a:ext uri="{FF2B5EF4-FFF2-40B4-BE49-F238E27FC236}">
                    <a16:creationId xmlns:a16="http://schemas.microsoft.com/office/drawing/2014/main" id="{90EA53A9-6E2A-459D-BDA0-6AF382FF1CEC}"/>
                  </a:ext>
                </a:extLst>
              </p:cNvPr>
              <p:cNvPicPr/>
              <p:nvPr/>
            </p:nvPicPr>
            <p:blipFill>
              <a:blip r:embed="rId14"/>
              <a:stretch>
                <a:fillRect/>
              </a:stretch>
            </p:blipFill>
            <p:spPr>
              <a:xfrm>
                <a:off x="855793" y="4151936"/>
                <a:ext cx="1400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Encre 14">
                <a:extLst>
                  <a:ext uri="{FF2B5EF4-FFF2-40B4-BE49-F238E27FC236}">
                    <a16:creationId xmlns:a16="http://schemas.microsoft.com/office/drawing/2014/main" id="{4981C295-F7F4-4ED3-A50C-9A1B9A15F4FD}"/>
                  </a:ext>
                </a:extLst>
              </p14:cNvPr>
              <p14:cNvContentPartPr/>
              <p14:nvPr/>
            </p14:nvContentPartPr>
            <p14:xfrm>
              <a:off x="1063153" y="4295576"/>
              <a:ext cx="21600" cy="56880"/>
            </p14:xfrm>
          </p:contentPart>
        </mc:Choice>
        <mc:Fallback xmlns="">
          <p:pic>
            <p:nvPicPr>
              <p:cNvPr id="15" name="Encre 14">
                <a:extLst>
                  <a:ext uri="{FF2B5EF4-FFF2-40B4-BE49-F238E27FC236}">
                    <a16:creationId xmlns:a16="http://schemas.microsoft.com/office/drawing/2014/main" id="{4981C295-F7F4-4ED3-A50C-9A1B9A15F4FD}"/>
                  </a:ext>
                </a:extLst>
              </p:cNvPr>
              <p:cNvPicPr/>
              <p:nvPr/>
            </p:nvPicPr>
            <p:blipFill>
              <a:blip r:embed="rId16"/>
              <a:stretch>
                <a:fillRect/>
              </a:stretch>
            </p:blipFill>
            <p:spPr>
              <a:xfrm>
                <a:off x="1054153" y="4286576"/>
                <a:ext cx="392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Encre 15">
                <a:extLst>
                  <a:ext uri="{FF2B5EF4-FFF2-40B4-BE49-F238E27FC236}">
                    <a16:creationId xmlns:a16="http://schemas.microsoft.com/office/drawing/2014/main" id="{628899B2-7C59-4E99-94E9-7FA6AF7E1F6F}"/>
                  </a:ext>
                </a:extLst>
              </p14:cNvPr>
              <p14:cNvContentPartPr/>
              <p14:nvPr/>
            </p14:nvContentPartPr>
            <p14:xfrm>
              <a:off x="1155313" y="4274336"/>
              <a:ext cx="149400" cy="28800"/>
            </p14:xfrm>
          </p:contentPart>
        </mc:Choice>
        <mc:Fallback xmlns="">
          <p:pic>
            <p:nvPicPr>
              <p:cNvPr id="16" name="Encre 15">
                <a:extLst>
                  <a:ext uri="{FF2B5EF4-FFF2-40B4-BE49-F238E27FC236}">
                    <a16:creationId xmlns:a16="http://schemas.microsoft.com/office/drawing/2014/main" id="{628899B2-7C59-4E99-94E9-7FA6AF7E1F6F}"/>
                  </a:ext>
                </a:extLst>
              </p:cNvPr>
              <p:cNvPicPr/>
              <p:nvPr/>
            </p:nvPicPr>
            <p:blipFill>
              <a:blip r:embed="rId18"/>
              <a:stretch>
                <a:fillRect/>
              </a:stretch>
            </p:blipFill>
            <p:spPr>
              <a:xfrm>
                <a:off x="1146313" y="4265336"/>
                <a:ext cx="167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Encre 16">
                <a:extLst>
                  <a:ext uri="{FF2B5EF4-FFF2-40B4-BE49-F238E27FC236}">
                    <a16:creationId xmlns:a16="http://schemas.microsoft.com/office/drawing/2014/main" id="{6FEB9F0C-5EE1-4B83-8290-C41A3465D56B}"/>
                  </a:ext>
                </a:extLst>
              </p14:cNvPr>
              <p14:cNvContentPartPr/>
              <p14:nvPr/>
            </p14:nvContentPartPr>
            <p14:xfrm>
              <a:off x="1226233" y="4223936"/>
              <a:ext cx="57240" cy="15120"/>
            </p14:xfrm>
          </p:contentPart>
        </mc:Choice>
        <mc:Fallback xmlns="">
          <p:pic>
            <p:nvPicPr>
              <p:cNvPr id="17" name="Encre 16">
                <a:extLst>
                  <a:ext uri="{FF2B5EF4-FFF2-40B4-BE49-F238E27FC236}">
                    <a16:creationId xmlns:a16="http://schemas.microsoft.com/office/drawing/2014/main" id="{6FEB9F0C-5EE1-4B83-8290-C41A3465D56B}"/>
                  </a:ext>
                </a:extLst>
              </p:cNvPr>
              <p:cNvPicPr/>
              <p:nvPr/>
            </p:nvPicPr>
            <p:blipFill>
              <a:blip r:embed="rId20"/>
              <a:stretch>
                <a:fillRect/>
              </a:stretch>
            </p:blipFill>
            <p:spPr>
              <a:xfrm>
                <a:off x="1217233" y="4214936"/>
                <a:ext cx="748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Encre 17">
                <a:extLst>
                  <a:ext uri="{FF2B5EF4-FFF2-40B4-BE49-F238E27FC236}">
                    <a16:creationId xmlns:a16="http://schemas.microsoft.com/office/drawing/2014/main" id="{EBB776FB-1770-45EE-B6FB-E79F1449E0BD}"/>
                  </a:ext>
                </a:extLst>
              </p14:cNvPr>
              <p14:cNvContentPartPr/>
              <p14:nvPr/>
            </p14:nvContentPartPr>
            <p14:xfrm>
              <a:off x="1438273" y="4124936"/>
              <a:ext cx="109440" cy="114120"/>
            </p14:xfrm>
          </p:contentPart>
        </mc:Choice>
        <mc:Fallback xmlns="">
          <p:pic>
            <p:nvPicPr>
              <p:cNvPr id="18" name="Encre 17">
                <a:extLst>
                  <a:ext uri="{FF2B5EF4-FFF2-40B4-BE49-F238E27FC236}">
                    <a16:creationId xmlns:a16="http://schemas.microsoft.com/office/drawing/2014/main" id="{EBB776FB-1770-45EE-B6FB-E79F1449E0BD}"/>
                  </a:ext>
                </a:extLst>
              </p:cNvPr>
              <p:cNvPicPr/>
              <p:nvPr/>
            </p:nvPicPr>
            <p:blipFill>
              <a:blip r:embed="rId22"/>
              <a:stretch>
                <a:fillRect/>
              </a:stretch>
            </p:blipFill>
            <p:spPr>
              <a:xfrm>
                <a:off x="1429273" y="4115936"/>
                <a:ext cx="127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Encre 18">
                <a:extLst>
                  <a:ext uri="{FF2B5EF4-FFF2-40B4-BE49-F238E27FC236}">
                    <a16:creationId xmlns:a16="http://schemas.microsoft.com/office/drawing/2014/main" id="{4ACBF184-8CF1-4E09-8440-5F817EE269DA}"/>
                  </a:ext>
                </a:extLst>
              </p14:cNvPr>
              <p14:cNvContentPartPr/>
              <p14:nvPr/>
            </p14:nvContentPartPr>
            <p14:xfrm>
              <a:off x="1623313" y="4253096"/>
              <a:ext cx="7200" cy="360"/>
            </p14:xfrm>
          </p:contentPart>
        </mc:Choice>
        <mc:Fallback xmlns="">
          <p:pic>
            <p:nvPicPr>
              <p:cNvPr id="19" name="Encre 18">
                <a:extLst>
                  <a:ext uri="{FF2B5EF4-FFF2-40B4-BE49-F238E27FC236}">
                    <a16:creationId xmlns:a16="http://schemas.microsoft.com/office/drawing/2014/main" id="{4ACBF184-8CF1-4E09-8440-5F817EE269DA}"/>
                  </a:ext>
                </a:extLst>
              </p:cNvPr>
              <p:cNvPicPr/>
              <p:nvPr/>
            </p:nvPicPr>
            <p:blipFill>
              <a:blip r:embed="rId24"/>
              <a:stretch>
                <a:fillRect/>
              </a:stretch>
            </p:blipFill>
            <p:spPr>
              <a:xfrm>
                <a:off x="1614313" y="4244096"/>
                <a:ext cx="24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Encre 21">
                <a:extLst>
                  <a:ext uri="{FF2B5EF4-FFF2-40B4-BE49-F238E27FC236}">
                    <a16:creationId xmlns:a16="http://schemas.microsoft.com/office/drawing/2014/main" id="{B7B627CF-97D6-41DA-882D-217B0DD226BF}"/>
                  </a:ext>
                </a:extLst>
              </p14:cNvPr>
              <p14:cNvContentPartPr/>
              <p14:nvPr/>
            </p14:nvContentPartPr>
            <p14:xfrm>
              <a:off x="1728433" y="4096856"/>
              <a:ext cx="109080" cy="151560"/>
            </p14:xfrm>
          </p:contentPart>
        </mc:Choice>
        <mc:Fallback xmlns="">
          <p:pic>
            <p:nvPicPr>
              <p:cNvPr id="22" name="Encre 21">
                <a:extLst>
                  <a:ext uri="{FF2B5EF4-FFF2-40B4-BE49-F238E27FC236}">
                    <a16:creationId xmlns:a16="http://schemas.microsoft.com/office/drawing/2014/main" id="{B7B627CF-97D6-41DA-882D-217B0DD226BF}"/>
                  </a:ext>
                </a:extLst>
              </p:cNvPr>
              <p:cNvPicPr/>
              <p:nvPr/>
            </p:nvPicPr>
            <p:blipFill>
              <a:blip r:embed="rId26"/>
              <a:stretch>
                <a:fillRect/>
              </a:stretch>
            </p:blipFill>
            <p:spPr>
              <a:xfrm>
                <a:off x="1719433" y="4087856"/>
                <a:ext cx="1267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Encre 22">
                <a:extLst>
                  <a:ext uri="{FF2B5EF4-FFF2-40B4-BE49-F238E27FC236}">
                    <a16:creationId xmlns:a16="http://schemas.microsoft.com/office/drawing/2014/main" id="{62C7CF97-6699-4864-9C53-60E98AE8E32D}"/>
                  </a:ext>
                </a:extLst>
              </p14:cNvPr>
              <p14:cNvContentPartPr/>
              <p14:nvPr/>
            </p14:nvContentPartPr>
            <p14:xfrm>
              <a:off x="1672993" y="3069416"/>
              <a:ext cx="360" cy="360"/>
            </p14:xfrm>
          </p:contentPart>
        </mc:Choice>
        <mc:Fallback xmlns="">
          <p:pic>
            <p:nvPicPr>
              <p:cNvPr id="23" name="Encre 22">
                <a:extLst>
                  <a:ext uri="{FF2B5EF4-FFF2-40B4-BE49-F238E27FC236}">
                    <a16:creationId xmlns:a16="http://schemas.microsoft.com/office/drawing/2014/main" id="{62C7CF97-6699-4864-9C53-60E98AE8E32D}"/>
                  </a:ext>
                </a:extLst>
              </p:cNvPr>
              <p:cNvPicPr/>
              <p:nvPr/>
            </p:nvPicPr>
            <p:blipFill>
              <a:blip r:embed="rId28"/>
              <a:stretch>
                <a:fillRect/>
              </a:stretch>
            </p:blipFill>
            <p:spPr>
              <a:xfrm>
                <a:off x="1663993" y="3060416"/>
                <a:ext cx="18000" cy="18000"/>
              </a:xfrm>
              <a:prstGeom prst="rect">
                <a:avLst/>
              </a:prstGeom>
            </p:spPr>
          </p:pic>
        </mc:Fallback>
      </mc:AlternateContent>
      <p:cxnSp>
        <p:nvCxnSpPr>
          <p:cNvPr id="27" name="Connecteur droit 26">
            <a:extLst>
              <a:ext uri="{FF2B5EF4-FFF2-40B4-BE49-F238E27FC236}">
                <a16:creationId xmlns:a16="http://schemas.microsoft.com/office/drawing/2014/main" id="{EC59BA98-7E7C-4428-A9F4-FA3996492E2E}"/>
              </a:ext>
            </a:extLst>
          </p:cNvPr>
          <p:cNvCxnSpPr>
            <a:cxnSpLocks/>
          </p:cNvCxnSpPr>
          <p:nvPr/>
        </p:nvCxnSpPr>
        <p:spPr>
          <a:xfrm flipV="1">
            <a:off x="1672993" y="2731089"/>
            <a:ext cx="1746879" cy="33832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9">
            <p14:nvContentPartPr>
              <p14:cNvPr id="31" name="Encre 30">
                <a:extLst>
                  <a:ext uri="{FF2B5EF4-FFF2-40B4-BE49-F238E27FC236}">
                    <a16:creationId xmlns:a16="http://schemas.microsoft.com/office/drawing/2014/main" id="{398A2C1D-9F76-4D6A-A6FA-E094D64B1CF6}"/>
                  </a:ext>
                </a:extLst>
              </p14:cNvPr>
              <p14:cNvContentPartPr/>
              <p14:nvPr/>
            </p14:nvContentPartPr>
            <p14:xfrm>
              <a:off x="588313" y="4543616"/>
              <a:ext cx="107280" cy="284040"/>
            </p14:xfrm>
          </p:contentPart>
        </mc:Choice>
        <mc:Fallback xmlns="">
          <p:pic>
            <p:nvPicPr>
              <p:cNvPr id="31" name="Encre 30">
                <a:extLst>
                  <a:ext uri="{FF2B5EF4-FFF2-40B4-BE49-F238E27FC236}">
                    <a16:creationId xmlns:a16="http://schemas.microsoft.com/office/drawing/2014/main" id="{398A2C1D-9F76-4D6A-A6FA-E094D64B1CF6}"/>
                  </a:ext>
                </a:extLst>
              </p:cNvPr>
              <p:cNvPicPr/>
              <p:nvPr/>
            </p:nvPicPr>
            <p:blipFill>
              <a:blip r:embed="rId30"/>
              <a:stretch>
                <a:fillRect/>
              </a:stretch>
            </p:blipFill>
            <p:spPr>
              <a:xfrm>
                <a:off x="579313" y="4534616"/>
                <a:ext cx="12492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Encre 32">
                <a:extLst>
                  <a:ext uri="{FF2B5EF4-FFF2-40B4-BE49-F238E27FC236}">
                    <a16:creationId xmlns:a16="http://schemas.microsoft.com/office/drawing/2014/main" id="{9D77C4CB-4387-4BF6-A175-62E7FCD47822}"/>
                  </a:ext>
                </a:extLst>
              </p14:cNvPr>
              <p14:cNvContentPartPr/>
              <p14:nvPr/>
            </p14:nvContentPartPr>
            <p14:xfrm>
              <a:off x="774073" y="4610936"/>
              <a:ext cx="169200" cy="230760"/>
            </p14:xfrm>
          </p:contentPart>
        </mc:Choice>
        <mc:Fallback xmlns="">
          <p:pic>
            <p:nvPicPr>
              <p:cNvPr id="33" name="Encre 32">
                <a:extLst>
                  <a:ext uri="{FF2B5EF4-FFF2-40B4-BE49-F238E27FC236}">
                    <a16:creationId xmlns:a16="http://schemas.microsoft.com/office/drawing/2014/main" id="{9D77C4CB-4387-4BF6-A175-62E7FCD47822}"/>
                  </a:ext>
                </a:extLst>
              </p:cNvPr>
              <p:cNvPicPr/>
              <p:nvPr/>
            </p:nvPicPr>
            <p:blipFill>
              <a:blip r:embed="rId32"/>
              <a:stretch>
                <a:fillRect/>
              </a:stretch>
            </p:blipFill>
            <p:spPr>
              <a:xfrm>
                <a:off x="765073" y="4601936"/>
                <a:ext cx="1868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Encre 33">
                <a:extLst>
                  <a:ext uri="{FF2B5EF4-FFF2-40B4-BE49-F238E27FC236}">
                    <a16:creationId xmlns:a16="http://schemas.microsoft.com/office/drawing/2014/main" id="{9C4F4807-7C53-4532-8FE4-43D9A8AE013E}"/>
                  </a:ext>
                </a:extLst>
              </p14:cNvPr>
              <p14:cNvContentPartPr/>
              <p14:nvPr/>
            </p14:nvContentPartPr>
            <p14:xfrm>
              <a:off x="1006633" y="4600496"/>
              <a:ext cx="37800" cy="255240"/>
            </p14:xfrm>
          </p:contentPart>
        </mc:Choice>
        <mc:Fallback xmlns="">
          <p:pic>
            <p:nvPicPr>
              <p:cNvPr id="34" name="Encre 33">
                <a:extLst>
                  <a:ext uri="{FF2B5EF4-FFF2-40B4-BE49-F238E27FC236}">
                    <a16:creationId xmlns:a16="http://schemas.microsoft.com/office/drawing/2014/main" id="{9C4F4807-7C53-4532-8FE4-43D9A8AE013E}"/>
                  </a:ext>
                </a:extLst>
              </p:cNvPr>
              <p:cNvPicPr/>
              <p:nvPr/>
            </p:nvPicPr>
            <p:blipFill>
              <a:blip r:embed="rId34"/>
              <a:stretch>
                <a:fillRect/>
              </a:stretch>
            </p:blipFill>
            <p:spPr>
              <a:xfrm>
                <a:off x="997633" y="4591496"/>
                <a:ext cx="5544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Encre 34">
                <a:extLst>
                  <a:ext uri="{FF2B5EF4-FFF2-40B4-BE49-F238E27FC236}">
                    <a16:creationId xmlns:a16="http://schemas.microsoft.com/office/drawing/2014/main" id="{FE9DEB59-CAD1-450F-AFA7-9D83CCA6E3F2}"/>
                  </a:ext>
                </a:extLst>
              </p14:cNvPr>
              <p14:cNvContentPartPr/>
              <p14:nvPr/>
            </p14:nvContentPartPr>
            <p14:xfrm>
              <a:off x="1141273" y="4806056"/>
              <a:ext cx="71280" cy="35640"/>
            </p14:xfrm>
          </p:contentPart>
        </mc:Choice>
        <mc:Fallback xmlns="">
          <p:pic>
            <p:nvPicPr>
              <p:cNvPr id="35" name="Encre 34">
                <a:extLst>
                  <a:ext uri="{FF2B5EF4-FFF2-40B4-BE49-F238E27FC236}">
                    <a16:creationId xmlns:a16="http://schemas.microsoft.com/office/drawing/2014/main" id="{FE9DEB59-CAD1-450F-AFA7-9D83CCA6E3F2}"/>
                  </a:ext>
                </a:extLst>
              </p:cNvPr>
              <p:cNvPicPr/>
              <p:nvPr/>
            </p:nvPicPr>
            <p:blipFill>
              <a:blip r:embed="rId36"/>
              <a:stretch>
                <a:fillRect/>
              </a:stretch>
            </p:blipFill>
            <p:spPr>
              <a:xfrm>
                <a:off x="1132273" y="4797056"/>
                <a:ext cx="889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6" name="Encre 35">
                <a:extLst>
                  <a:ext uri="{FF2B5EF4-FFF2-40B4-BE49-F238E27FC236}">
                    <a16:creationId xmlns:a16="http://schemas.microsoft.com/office/drawing/2014/main" id="{5C7B1264-07C9-483B-A7C3-41EA6C30B5BE}"/>
                  </a:ext>
                </a:extLst>
              </p14:cNvPr>
              <p14:cNvContentPartPr/>
              <p14:nvPr/>
            </p14:nvContentPartPr>
            <p14:xfrm>
              <a:off x="1148473" y="4727936"/>
              <a:ext cx="85320" cy="28800"/>
            </p14:xfrm>
          </p:contentPart>
        </mc:Choice>
        <mc:Fallback xmlns="">
          <p:pic>
            <p:nvPicPr>
              <p:cNvPr id="36" name="Encre 35">
                <a:extLst>
                  <a:ext uri="{FF2B5EF4-FFF2-40B4-BE49-F238E27FC236}">
                    <a16:creationId xmlns:a16="http://schemas.microsoft.com/office/drawing/2014/main" id="{5C7B1264-07C9-483B-A7C3-41EA6C30B5BE}"/>
                  </a:ext>
                </a:extLst>
              </p:cNvPr>
              <p:cNvPicPr/>
              <p:nvPr/>
            </p:nvPicPr>
            <p:blipFill>
              <a:blip r:embed="rId38"/>
              <a:stretch>
                <a:fillRect/>
              </a:stretch>
            </p:blipFill>
            <p:spPr>
              <a:xfrm>
                <a:off x="1139473" y="4718936"/>
                <a:ext cx="102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7" name="Encre 36">
                <a:extLst>
                  <a:ext uri="{FF2B5EF4-FFF2-40B4-BE49-F238E27FC236}">
                    <a16:creationId xmlns:a16="http://schemas.microsoft.com/office/drawing/2014/main" id="{FECEDEA6-6D27-46C5-A054-8F73A89C82F0}"/>
                  </a:ext>
                </a:extLst>
              </p14:cNvPr>
              <p14:cNvContentPartPr/>
              <p14:nvPr/>
            </p14:nvContentPartPr>
            <p14:xfrm>
              <a:off x="1339633" y="4635776"/>
              <a:ext cx="94680" cy="164160"/>
            </p14:xfrm>
          </p:contentPart>
        </mc:Choice>
        <mc:Fallback xmlns="">
          <p:pic>
            <p:nvPicPr>
              <p:cNvPr id="37" name="Encre 36">
                <a:extLst>
                  <a:ext uri="{FF2B5EF4-FFF2-40B4-BE49-F238E27FC236}">
                    <a16:creationId xmlns:a16="http://schemas.microsoft.com/office/drawing/2014/main" id="{FECEDEA6-6D27-46C5-A054-8F73A89C82F0}"/>
                  </a:ext>
                </a:extLst>
              </p:cNvPr>
              <p:cNvPicPr/>
              <p:nvPr/>
            </p:nvPicPr>
            <p:blipFill>
              <a:blip r:embed="rId40"/>
              <a:stretch>
                <a:fillRect/>
              </a:stretch>
            </p:blipFill>
            <p:spPr>
              <a:xfrm>
                <a:off x="1330633" y="4626776"/>
                <a:ext cx="1123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0" name="Encre 39">
                <a:extLst>
                  <a:ext uri="{FF2B5EF4-FFF2-40B4-BE49-F238E27FC236}">
                    <a16:creationId xmlns:a16="http://schemas.microsoft.com/office/drawing/2014/main" id="{127057EF-1598-4240-91AE-1B851008CB08}"/>
                  </a:ext>
                </a:extLst>
              </p14:cNvPr>
              <p14:cNvContentPartPr/>
              <p14:nvPr/>
            </p14:nvContentPartPr>
            <p14:xfrm>
              <a:off x="1509913" y="4671416"/>
              <a:ext cx="120600" cy="106560"/>
            </p14:xfrm>
          </p:contentPart>
        </mc:Choice>
        <mc:Fallback xmlns="">
          <p:pic>
            <p:nvPicPr>
              <p:cNvPr id="40" name="Encre 39">
                <a:extLst>
                  <a:ext uri="{FF2B5EF4-FFF2-40B4-BE49-F238E27FC236}">
                    <a16:creationId xmlns:a16="http://schemas.microsoft.com/office/drawing/2014/main" id="{127057EF-1598-4240-91AE-1B851008CB08}"/>
                  </a:ext>
                </a:extLst>
              </p:cNvPr>
              <p:cNvPicPr/>
              <p:nvPr/>
            </p:nvPicPr>
            <p:blipFill>
              <a:blip r:embed="rId42"/>
              <a:stretch>
                <a:fillRect/>
              </a:stretch>
            </p:blipFill>
            <p:spPr>
              <a:xfrm>
                <a:off x="1500913" y="4662416"/>
                <a:ext cx="1382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1" name="Encre 40">
                <a:extLst>
                  <a:ext uri="{FF2B5EF4-FFF2-40B4-BE49-F238E27FC236}">
                    <a16:creationId xmlns:a16="http://schemas.microsoft.com/office/drawing/2014/main" id="{2CF31C2F-85D9-4D20-BD70-7A77AD1CBD0C}"/>
                  </a:ext>
                </a:extLst>
              </p14:cNvPr>
              <p14:cNvContentPartPr/>
              <p14:nvPr/>
            </p14:nvContentPartPr>
            <p14:xfrm>
              <a:off x="1797913" y="4634336"/>
              <a:ext cx="111240" cy="101520"/>
            </p14:xfrm>
          </p:contentPart>
        </mc:Choice>
        <mc:Fallback xmlns="">
          <p:pic>
            <p:nvPicPr>
              <p:cNvPr id="41" name="Encre 40">
                <a:extLst>
                  <a:ext uri="{FF2B5EF4-FFF2-40B4-BE49-F238E27FC236}">
                    <a16:creationId xmlns:a16="http://schemas.microsoft.com/office/drawing/2014/main" id="{2CF31C2F-85D9-4D20-BD70-7A77AD1CBD0C}"/>
                  </a:ext>
                </a:extLst>
              </p:cNvPr>
              <p:cNvPicPr/>
              <p:nvPr/>
            </p:nvPicPr>
            <p:blipFill>
              <a:blip r:embed="rId44"/>
              <a:stretch>
                <a:fillRect/>
              </a:stretch>
            </p:blipFill>
            <p:spPr>
              <a:xfrm>
                <a:off x="1788913" y="4625336"/>
                <a:ext cx="128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2" name="Encre 41">
                <a:extLst>
                  <a:ext uri="{FF2B5EF4-FFF2-40B4-BE49-F238E27FC236}">
                    <a16:creationId xmlns:a16="http://schemas.microsoft.com/office/drawing/2014/main" id="{56D28165-31DC-44F8-B4EC-12DBEA3D0985}"/>
                  </a:ext>
                </a:extLst>
              </p14:cNvPr>
              <p14:cNvContentPartPr/>
              <p14:nvPr/>
            </p14:nvContentPartPr>
            <p14:xfrm>
              <a:off x="1956313" y="4713896"/>
              <a:ext cx="360" cy="360"/>
            </p14:xfrm>
          </p:contentPart>
        </mc:Choice>
        <mc:Fallback xmlns="">
          <p:pic>
            <p:nvPicPr>
              <p:cNvPr id="42" name="Encre 41">
                <a:extLst>
                  <a:ext uri="{FF2B5EF4-FFF2-40B4-BE49-F238E27FC236}">
                    <a16:creationId xmlns:a16="http://schemas.microsoft.com/office/drawing/2014/main" id="{56D28165-31DC-44F8-B4EC-12DBEA3D0985}"/>
                  </a:ext>
                </a:extLst>
              </p:cNvPr>
              <p:cNvPicPr/>
              <p:nvPr/>
            </p:nvPicPr>
            <p:blipFill>
              <a:blip r:embed="rId28"/>
              <a:stretch>
                <a:fillRect/>
              </a:stretch>
            </p:blipFill>
            <p:spPr>
              <a:xfrm>
                <a:off x="1947313" y="470489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Encre 44">
                <a:extLst>
                  <a:ext uri="{FF2B5EF4-FFF2-40B4-BE49-F238E27FC236}">
                    <a16:creationId xmlns:a16="http://schemas.microsoft.com/office/drawing/2014/main" id="{94C9CEC8-3356-441D-BAA3-2949DB9091FB}"/>
                  </a:ext>
                </a:extLst>
              </p14:cNvPr>
              <p14:cNvContentPartPr/>
              <p14:nvPr/>
            </p14:nvContentPartPr>
            <p14:xfrm>
              <a:off x="2027233" y="4593296"/>
              <a:ext cx="85320" cy="127800"/>
            </p14:xfrm>
          </p:contentPart>
        </mc:Choice>
        <mc:Fallback xmlns="">
          <p:pic>
            <p:nvPicPr>
              <p:cNvPr id="45" name="Encre 44">
                <a:extLst>
                  <a:ext uri="{FF2B5EF4-FFF2-40B4-BE49-F238E27FC236}">
                    <a16:creationId xmlns:a16="http://schemas.microsoft.com/office/drawing/2014/main" id="{94C9CEC8-3356-441D-BAA3-2949DB9091FB}"/>
                  </a:ext>
                </a:extLst>
              </p:cNvPr>
              <p:cNvPicPr/>
              <p:nvPr/>
            </p:nvPicPr>
            <p:blipFill>
              <a:blip r:embed="rId47"/>
              <a:stretch>
                <a:fillRect/>
              </a:stretch>
            </p:blipFill>
            <p:spPr>
              <a:xfrm>
                <a:off x="2018233" y="4584296"/>
                <a:ext cx="1029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Encre 45">
                <a:extLst>
                  <a:ext uri="{FF2B5EF4-FFF2-40B4-BE49-F238E27FC236}">
                    <a16:creationId xmlns:a16="http://schemas.microsoft.com/office/drawing/2014/main" id="{FCE5003F-3F67-418E-BD31-E3029909FB9F}"/>
                  </a:ext>
                </a:extLst>
              </p14:cNvPr>
              <p14:cNvContentPartPr/>
              <p14:nvPr/>
            </p14:nvContentPartPr>
            <p14:xfrm>
              <a:off x="2281753" y="4593296"/>
              <a:ext cx="102600" cy="277560"/>
            </p14:xfrm>
          </p:contentPart>
        </mc:Choice>
        <mc:Fallback xmlns="">
          <p:pic>
            <p:nvPicPr>
              <p:cNvPr id="46" name="Encre 45">
                <a:extLst>
                  <a:ext uri="{FF2B5EF4-FFF2-40B4-BE49-F238E27FC236}">
                    <a16:creationId xmlns:a16="http://schemas.microsoft.com/office/drawing/2014/main" id="{FCE5003F-3F67-418E-BD31-E3029909FB9F}"/>
                  </a:ext>
                </a:extLst>
              </p:cNvPr>
              <p:cNvPicPr/>
              <p:nvPr/>
            </p:nvPicPr>
            <p:blipFill>
              <a:blip r:embed="rId49"/>
              <a:stretch>
                <a:fillRect/>
              </a:stretch>
            </p:blipFill>
            <p:spPr>
              <a:xfrm>
                <a:off x="2272753" y="4584296"/>
                <a:ext cx="120240" cy="295200"/>
              </a:xfrm>
              <a:prstGeom prst="rect">
                <a:avLst/>
              </a:prstGeom>
            </p:spPr>
          </p:pic>
        </mc:Fallback>
      </mc:AlternateContent>
      <p:pic>
        <p:nvPicPr>
          <p:cNvPr id="48" name="Picture 2" descr="Gradient Descent visualisation">
            <a:extLst>
              <a:ext uri="{FF2B5EF4-FFF2-40B4-BE49-F238E27FC236}">
                <a16:creationId xmlns:a16="http://schemas.microsoft.com/office/drawing/2014/main" id="{7A41081C-2D82-474A-8808-CC4EB2F9123A}"/>
              </a:ext>
            </a:extLst>
          </p:cNvPr>
          <p:cNvPicPr>
            <a:picLocks noGrp="1" noChangeAspect="1" noChangeArrowheads="1"/>
          </p:cNvPicPr>
          <p:nvPr>
            <p:ph sz="quarter" idx="14"/>
          </p:nvPr>
        </p:nvPicPr>
        <p:blipFill>
          <a:blip r:embed="rId50">
            <a:extLst>
              <a:ext uri="{28A0092B-C50C-407E-A947-70E740481C1C}">
                <a14:useLocalDpi xmlns:a14="http://schemas.microsoft.com/office/drawing/2010/main"/>
              </a:ext>
            </a:extLst>
          </a:blip>
          <a:srcRect/>
          <a:stretch>
            <a:fillRect/>
          </a:stretch>
        </p:blipFill>
        <p:spPr bwMode="auto">
          <a:xfrm>
            <a:off x="4679505" y="1919287"/>
            <a:ext cx="3730150" cy="29431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1">
            <p14:nvContentPartPr>
              <p14:cNvPr id="3" name="Encre 2">
                <a:extLst>
                  <a:ext uri="{FF2B5EF4-FFF2-40B4-BE49-F238E27FC236}">
                    <a16:creationId xmlns:a16="http://schemas.microsoft.com/office/drawing/2014/main" id="{5380FF2A-2F5D-4CB7-80F7-A1F61980E265}"/>
                  </a:ext>
                </a:extLst>
              </p14:cNvPr>
              <p14:cNvContentPartPr/>
              <p14:nvPr/>
            </p14:nvContentPartPr>
            <p14:xfrm>
              <a:off x="1490760" y="2862360"/>
              <a:ext cx="6191640" cy="1910160"/>
            </p14:xfrm>
          </p:contentPart>
        </mc:Choice>
        <mc:Fallback xmlns="">
          <p:pic>
            <p:nvPicPr>
              <p:cNvPr id="3" name="Encre 2">
                <a:extLst>
                  <a:ext uri="{FF2B5EF4-FFF2-40B4-BE49-F238E27FC236}">
                    <a16:creationId xmlns:a16="http://schemas.microsoft.com/office/drawing/2014/main" id="{5380FF2A-2F5D-4CB7-80F7-A1F61980E265}"/>
                  </a:ext>
                </a:extLst>
              </p:cNvPr>
              <p:cNvPicPr/>
              <p:nvPr/>
            </p:nvPicPr>
            <p:blipFill>
              <a:blip r:embed="rId52"/>
              <a:stretch>
                <a:fillRect/>
              </a:stretch>
            </p:blipFill>
            <p:spPr>
              <a:xfrm>
                <a:off x="1481400" y="2853000"/>
                <a:ext cx="6210360" cy="1928880"/>
              </a:xfrm>
              <a:prstGeom prst="rect">
                <a:avLst/>
              </a:prstGeom>
            </p:spPr>
          </p:pic>
        </mc:Fallback>
      </mc:AlternateContent>
    </p:spTree>
    <p:extLst>
      <p:ext uri="{BB962C8B-B14F-4D97-AF65-F5344CB8AC3E}">
        <p14:creationId xmlns:p14="http://schemas.microsoft.com/office/powerpoint/2010/main" val="419609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250"/>
                                  </p:stCondLst>
                                  <p:childTnLst>
                                    <p:set>
                                      <p:cBhvr>
                                        <p:cTn id="21" dur="1" fill="hold">
                                          <p:stCondLst>
                                            <p:cond delay="0"/>
                                          </p:stCondLst>
                                        </p:cTn>
                                        <p:tgtEl>
                                          <p:spTgt spid="14"/>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25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25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nodeType="afterEffect">
                                  <p:stCondLst>
                                    <p:cond delay="25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2250"/>
                            </p:stCondLst>
                            <p:childTnLst>
                              <p:par>
                                <p:cTn id="32" presetID="1" presetClass="entr" presetSubtype="0" fill="hold" nodeType="afterEffect">
                                  <p:stCondLst>
                                    <p:cond delay="250"/>
                                  </p:stCondLst>
                                  <p:childTnLst>
                                    <p:set>
                                      <p:cBhvr>
                                        <p:cTn id="33" dur="1" fill="hold">
                                          <p:stCondLst>
                                            <p:cond delay="0"/>
                                          </p:stCondLst>
                                        </p:cTn>
                                        <p:tgtEl>
                                          <p:spTgt spid="18"/>
                                        </p:tgtEl>
                                        <p:attrNameLst>
                                          <p:attrName>style.visibility</p:attrName>
                                        </p:attrNameLst>
                                      </p:cBhvr>
                                      <p:to>
                                        <p:strVal val="visible"/>
                                      </p:to>
                                    </p:set>
                                  </p:childTnLst>
                                </p:cTn>
                              </p:par>
                            </p:childTnLst>
                          </p:cTn>
                        </p:par>
                        <p:par>
                          <p:cTn id="34" fill="hold">
                            <p:stCondLst>
                              <p:cond delay="2500"/>
                            </p:stCondLst>
                            <p:childTnLst>
                              <p:par>
                                <p:cTn id="35" presetID="1" presetClass="entr" presetSubtype="0" fill="hold" nodeType="afterEffect">
                                  <p:stCondLst>
                                    <p:cond delay="250"/>
                                  </p:stCondLst>
                                  <p:childTnLst>
                                    <p:set>
                                      <p:cBhvr>
                                        <p:cTn id="36" dur="1" fill="hold">
                                          <p:stCondLst>
                                            <p:cond delay="0"/>
                                          </p:stCondLst>
                                        </p:cTn>
                                        <p:tgtEl>
                                          <p:spTgt spid="19"/>
                                        </p:tgtEl>
                                        <p:attrNameLst>
                                          <p:attrName>style.visibility</p:attrName>
                                        </p:attrNameLst>
                                      </p:cBhvr>
                                      <p:to>
                                        <p:strVal val="visible"/>
                                      </p:to>
                                    </p:set>
                                  </p:childTnLst>
                                </p:cTn>
                              </p:par>
                            </p:childTnLst>
                          </p:cTn>
                        </p:par>
                        <p:par>
                          <p:cTn id="37" fill="hold">
                            <p:stCondLst>
                              <p:cond delay="2750"/>
                            </p:stCondLst>
                            <p:childTnLst>
                              <p:par>
                                <p:cTn id="38" presetID="1" presetClass="entr" presetSubtype="0" fill="hold" nodeType="afterEffect">
                                  <p:stCondLst>
                                    <p:cond delay="250"/>
                                  </p:stCondLst>
                                  <p:childTnLst>
                                    <p:set>
                                      <p:cBhvr>
                                        <p:cTn id="39" dur="1" fill="hold">
                                          <p:stCondLst>
                                            <p:cond delay="0"/>
                                          </p:stCondLst>
                                        </p:cTn>
                                        <p:tgtEl>
                                          <p:spTgt spid="22"/>
                                        </p:tgtEl>
                                        <p:attrNameLst>
                                          <p:attrName>style.visibility</p:attrName>
                                        </p:attrNameLst>
                                      </p:cBhvr>
                                      <p:to>
                                        <p:strVal val="visible"/>
                                      </p:to>
                                    </p:set>
                                  </p:childTnLst>
                                </p:cTn>
                              </p:par>
                            </p:childTnLst>
                          </p:cTn>
                        </p:par>
                        <p:par>
                          <p:cTn id="40" fill="hold">
                            <p:stCondLst>
                              <p:cond delay="3000"/>
                            </p:stCondLst>
                            <p:childTnLst>
                              <p:par>
                                <p:cTn id="41" presetID="1" presetClass="entr" presetSubtype="0" fill="hold" nodeType="afterEffect">
                                  <p:stCondLst>
                                    <p:cond delay="250"/>
                                  </p:stCondLst>
                                  <p:childTnLst>
                                    <p:set>
                                      <p:cBhvr>
                                        <p:cTn id="42" dur="1" fill="hold">
                                          <p:stCondLst>
                                            <p:cond delay="0"/>
                                          </p:stCondLst>
                                        </p:cTn>
                                        <p:tgtEl>
                                          <p:spTgt spid="31"/>
                                        </p:tgtEl>
                                        <p:attrNameLst>
                                          <p:attrName>style.visibility</p:attrName>
                                        </p:attrNameLst>
                                      </p:cBhvr>
                                      <p:to>
                                        <p:strVal val="visible"/>
                                      </p:to>
                                    </p:set>
                                  </p:childTnLst>
                                </p:cTn>
                              </p:par>
                            </p:childTnLst>
                          </p:cTn>
                        </p:par>
                        <p:par>
                          <p:cTn id="43" fill="hold">
                            <p:stCondLst>
                              <p:cond delay="3250"/>
                            </p:stCondLst>
                            <p:childTnLst>
                              <p:par>
                                <p:cTn id="44" presetID="1" presetClass="entr" presetSubtype="0" fill="hold" nodeType="afterEffect">
                                  <p:stCondLst>
                                    <p:cond delay="250"/>
                                  </p:stCondLst>
                                  <p:childTnLst>
                                    <p:set>
                                      <p:cBhvr>
                                        <p:cTn id="45" dur="1" fill="hold">
                                          <p:stCondLst>
                                            <p:cond delay="0"/>
                                          </p:stCondLst>
                                        </p:cTn>
                                        <p:tgtEl>
                                          <p:spTgt spid="33"/>
                                        </p:tgtEl>
                                        <p:attrNameLst>
                                          <p:attrName>style.visibility</p:attrName>
                                        </p:attrNameLst>
                                      </p:cBhvr>
                                      <p:to>
                                        <p:strVal val="visible"/>
                                      </p:to>
                                    </p:set>
                                  </p:childTnLst>
                                </p:cTn>
                              </p:par>
                            </p:childTnLst>
                          </p:cTn>
                        </p:par>
                        <p:par>
                          <p:cTn id="46" fill="hold">
                            <p:stCondLst>
                              <p:cond delay="3500"/>
                            </p:stCondLst>
                            <p:childTnLst>
                              <p:par>
                                <p:cTn id="47" presetID="1" presetClass="entr" presetSubtype="0" fill="hold" nodeType="afterEffect">
                                  <p:stCondLst>
                                    <p:cond delay="250"/>
                                  </p:stCondLst>
                                  <p:childTnLst>
                                    <p:set>
                                      <p:cBhvr>
                                        <p:cTn id="48" dur="1" fill="hold">
                                          <p:stCondLst>
                                            <p:cond delay="0"/>
                                          </p:stCondLst>
                                        </p:cTn>
                                        <p:tgtEl>
                                          <p:spTgt spid="34"/>
                                        </p:tgtEl>
                                        <p:attrNameLst>
                                          <p:attrName>style.visibility</p:attrName>
                                        </p:attrNameLst>
                                      </p:cBhvr>
                                      <p:to>
                                        <p:strVal val="visible"/>
                                      </p:to>
                                    </p:set>
                                  </p:childTnLst>
                                </p:cTn>
                              </p:par>
                            </p:childTnLst>
                          </p:cTn>
                        </p:par>
                        <p:par>
                          <p:cTn id="49" fill="hold">
                            <p:stCondLst>
                              <p:cond delay="3750"/>
                            </p:stCondLst>
                            <p:childTnLst>
                              <p:par>
                                <p:cTn id="50" presetID="1" presetClass="entr" presetSubtype="0" fill="hold" nodeType="afterEffect">
                                  <p:stCondLst>
                                    <p:cond delay="250"/>
                                  </p:stCondLst>
                                  <p:childTnLst>
                                    <p:set>
                                      <p:cBhvr>
                                        <p:cTn id="51" dur="1" fill="hold">
                                          <p:stCondLst>
                                            <p:cond delay="0"/>
                                          </p:stCondLst>
                                        </p:cTn>
                                        <p:tgtEl>
                                          <p:spTgt spid="35"/>
                                        </p:tgtEl>
                                        <p:attrNameLst>
                                          <p:attrName>style.visibility</p:attrName>
                                        </p:attrNameLst>
                                      </p:cBhvr>
                                      <p:to>
                                        <p:strVal val="visible"/>
                                      </p:to>
                                    </p:set>
                                  </p:childTnLst>
                                </p:cTn>
                              </p:par>
                            </p:childTnLst>
                          </p:cTn>
                        </p:par>
                        <p:par>
                          <p:cTn id="52" fill="hold">
                            <p:stCondLst>
                              <p:cond delay="4000"/>
                            </p:stCondLst>
                            <p:childTnLst>
                              <p:par>
                                <p:cTn id="53" presetID="1" presetClass="entr" presetSubtype="0" fill="hold" nodeType="afterEffect">
                                  <p:stCondLst>
                                    <p:cond delay="250"/>
                                  </p:stCondLst>
                                  <p:childTnLst>
                                    <p:set>
                                      <p:cBhvr>
                                        <p:cTn id="54" dur="1" fill="hold">
                                          <p:stCondLst>
                                            <p:cond delay="0"/>
                                          </p:stCondLst>
                                        </p:cTn>
                                        <p:tgtEl>
                                          <p:spTgt spid="36"/>
                                        </p:tgtEl>
                                        <p:attrNameLst>
                                          <p:attrName>style.visibility</p:attrName>
                                        </p:attrNameLst>
                                      </p:cBhvr>
                                      <p:to>
                                        <p:strVal val="visible"/>
                                      </p:to>
                                    </p:set>
                                  </p:childTnLst>
                                </p:cTn>
                              </p:par>
                            </p:childTnLst>
                          </p:cTn>
                        </p:par>
                        <p:par>
                          <p:cTn id="55" fill="hold">
                            <p:stCondLst>
                              <p:cond delay="4250"/>
                            </p:stCondLst>
                            <p:childTnLst>
                              <p:par>
                                <p:cTn id="56" presetID="1" presetClass="entr" presetSubtype="0" fill="hold" nodeType="afterEffect">
                                  <p:stCondLst>
                                    <p:cond delay="250"/>
                                  </p:stCondLst>
                                  <p:childTnLst>
                                    <p:set>
                                      <p:cBhvr>
                                        <p:cTn id="57" dur="1" fill="hold">
                                          <p:stCondLst>
                                            <p:cond delay="0"/>
                                          </p:stCondLst>
                                        </p:cTn>
                                        <p:tgtEl>
                                          <p:spTgt spid="37"/>
                                        </p:tgtEl>
                                        <p:attrNameLst>
                                          <p:attrName>style.visibility</p:attrName>
                                        </p:attrNameLst>
                                      </p:cBhvr>
                                      <p:to>
                                        <p:strVal val="visible"/>
                                      </p:to>
                                    </p:set>
                                  </p:childTnLst>
                                </p:cTn>
                              </p:par>
                            </p:childTnLst>
                          </p:cTn>
                        </p:par>
                        <p:par>
                          <p:cTn id="58" fill="hold">
                            <p:stCondLst>
                              <p:cond delay="4500"/>
                            </p:stCondLst>
                            <p:childTnLst>
                              <p:par>
                                <p:cTn id="59" presetID="1" presetClass="entr" presetSubtype="0" fill="hold" nodeType="afterEffect">
                                  <p:stCondLst>
                                    <p:cond delay="250"/>
                                  </p:stCondLst>
                                  <p:childTnLst>
                                    <p:set>
                                      <p:cBhvr>
                                        <p:cTn id="60" dur="1" fill="hold">
                                          <p:stCondLst>
                                            <p:cond delay="0"/>
                                          </p:stCondLst>
                                        </p:cTn>
                                        <p:tgtEl>
                                          <p:spTgt spid="40"/>
                                        </p:tgtEl>
                                        <p:attrNameLst>
                                          <p:attrName>style.visibility</p:attrName>
                                        </p:attrNameLst>
                                      </p:cBhvr>
                                      <p:to>
                                        <p:strVal val="visible"/>
                                      </p:to>
                                    </p:set>
                                  </p:childTnLst>
                                </p:cTn>
                              </p:par>
                            </p:childTnLst>
                          </p:cTn>
                        </p:par>
                        <p:par>
                          <p:cTn id="61" fill="hold">
                            <p:stCondLst>
                              <p:cond delay="4750"/>
                            </p:stCondLst>
                            <p:childTnLst>
                              <p:par>
                                <p:cTn id="62" presetID="1" presetClass="entr" presetSubtype="0" fill="hold" nodeType="afterEffect">
                                  <p:stCondLst>
                                    <p:cond delay="250"/>
                                  </p:stCondLst>
                                  <p:childTnLst>
                                    <p:set>
                                      <p:cBhvr>
                                        <p:cTn id="63" dur="1" fill="hold">
                                          <p:stCondLst>
                                            <p:cond delay="0"/>
                                          </p:stCondLst>
                                        </p:cTn>
                                        <p:tgtEl>
                                          <p:spTgt spid="41"/>
                                        </p:tgtEl>
                                        <p:attrNameLst>
                                          <p:attrName>style.visibility</p:attrName>
                                        </p:attrNameLst>
                                      </p:cBhvr>
                                      <p:to>
                                        <p:strVal val="visible"/>
                                      </p:to>
                                    </p:set>
                                  </p:childTnLst>
                                </p:cTn>
                              </p:par>
                            </p:childTnLst>
                          </p:cTn>
                        </p:par>
                        <p:par>
                          <p:cTn id="64" fill="hold">
                            <p:stCondLst>
                              <p:cond delay="5000"/>
                            </p:stCondLst>
                            <p:childTnLst>
                              <p:par>
                                <p:cTn id="65" presetID="1" presetClass="entr" presetSubtype="0" fill="hold" nodeType="afterEffect">
                                  <p:stCondLst>
                                    <p:cond delay="25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5250"/>
                            </p:stCondLst>
                            <p:childTnLst>
                              <p:par>
                                <p:cTn id="68" presetID="1" presetClass="entr" presetSubtype="0" fill="hold" nodeType="afterEffect">
                                  <p:stCondLst>
                                    <p:cond delay="250"/>
                                  </p:stCondLst>
                                  <p:childTnLst>
                                    <p:set>
                                      <p:cBhvr>
                                        <p:cTn id="69" dur="1" fill="hold">
                                          <p:stCondLst>
                                            <p:cond delay="0"/>
                                          </p:stCondLst>
                                        </p:cTn>
                                        <p:tgtEl>
                                          <p:spTgt spid="45"/>
                                        </p:tgtEl>
                                        <p:attrNameLst>
                                          <p:attrName>style.visibility</p:attrName>
                                        </p:attrNameLst>
                                      </p:cBhvr>
                                      <p:to>
                                        <p:strVal val="visible"/>
                                      </p:to>
                                    </p:set>
                                  </p:childTnLst>
                                </p:cTn>
                              </p:par>
                            </p:childTnLst>
                          </p:cTn>
                        </p:par>
                        <p:par>
                          <p:cTn id="70" fill="hold">
                            <p:stCondLst>
                              <p:cond delay="5500"/>
                            </p:stCondLst>
                            <p:childTnLst>
                              <p:par>
                                <p:cTn id="71" presetID="1" presetClass="entr" presetSubtype="0" fill="hold" nodeType="afterEffect">
                                  <p:stCondLst>
                                    <p:cond delay="250"/>
                                  </p:stCondLst>
                                  <p:childTnLst>
                                    <p:set>
                                      <p:cBhvr>
                                        <p:cTn id="72" dur="1" fill="hold">
                                          <p:stCondLst>
                                            <p:cond delay="0"/>
                                          </p:stCondLst>
                                        </p:cTn>
                                        <p:tgtEl>
                                          <p:spTgt spid="4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250"/>
                                  </p:stCondLst>
                                  <p:childTnLst>
                                    <p:set>
                                      <p:cBhvr>
                                        <p:cTn id="76" dur="1" fill="hold">
                                          <p:stCondLst>
                                            <p:cond delay="499"/>
                                          </p:stCondLst>
                                        </p:cTn>
                                        <p:tgtEl>
                                          <p:spTgt spid="2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C68CCE-9D50-4211-922A-DE52E0C0F92E}"/>
              </a:ext>
            </a:extLst>
          </p:cNvPr>
          <p:cNvSpPr>
            <a:spLocks noGrp="1"/>
          </p:cNvSpPr>
          <p:nvPr>
            <p:ph type="title"/>
          </p:nvPr>
        </p:nvSpPr>
        <p:spPr/>
        <p:txBody>
          <a:bodyPr/>
          <a:lstStyle/>
          <a:p>
            <a:endParaRPr lang="fr-FR"/>
          </a:p>
        </p:txBody>
      </p:sp>
      <p:pic>
        <p:nvPicPr>
          <p:cNvPr id="77826" name="Picture 2" descr="Linear regression using batch gradient descent">
            <a:extLst>
              <a:ext uri="{FF2B5EF4-FFF2-40B4-BE49-F238E27FC236}">
                <a16:creationId xmlns:a16="http://schemas.microsoft.com/office/drawing/2014/main" id="{EBB46ED1-196C-4E42-B024-D6810C41C812}"/>
              </a:ext>
            </a:extLst>
          </p:cNvPr>
          <p:cNvPicPr>
            <a:picLocks noGrp="1" noChangeAspect="1" noChangeArrowheads="1"/>
          </p:cNvPicPr>
          <p:nvPr>
            <p:ph sz="quarter" idx="14"/>
          </p:nvPr>
        </p:nvPicPr>
        <p:blipFill>
          <a:blip r:embed="rId2">
            <a:extLst>
              <a:ext uri="{28A0092B-C50C-407E-A947-70E740481C1C}">
                <a14:useLocalDpi xmlns:a14="http://schemas.microsoft.com/office/drawing/2010/main"/>
              </a:ext>
            </a:extLst>
          </a:blip>
          <a:srcRect/>
          <a:stretch>
            <a:fillRect/>
          </a:stretch>
        </p:blipFill>
        <p:spPr bwMode="auto">
          <a:xfrm>
            <a:off x="4460227" y="1491630"/>
            <a:ext cx="4416490" cy="33123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Espace réservé du contenu 7">
            <a:extLst>
              <a:ext uri="{FF2B5EF4-FFF2-40B4-BE49-F238E27FC236}">
                <a16:creationId xmlns:a16="http://schemas.microsoft.com/office/drawing/2014/main" id="{4E4671CB-1C3A-4FD8-A7F0-B83EB6BCD270}"/>
              </a:ext>
            </a:extLst>
          </p:cNvPr>
          <p:cNvGraphicFramePr>
            <a:graphicFrameLocks noGrp="1"/>
          </p:cNvGraphicFramePr>
          <p:nvPr>
            <p:ph sz="quarter" idx="13"/>
          </p:nvPr>
        </p:nvGraphicFramePr>
        <p:xfrm>
          <a:off x="395536" y="1491630"/>
          <a:ext cx="4076117" cy="2840534"/>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p14="http://schemas.microsoft.com/office/powerpoint/2010/main">
        <mc:Choice Requires="p14">
          <p:contentPart p14:bwMode="auto" r:id="rId4">
            <p14:nvContentPartPr>
              <p14:cNvPr id="3" name="Encre 2">
                <a:extLst>
                  <a:ext uri="{FF2B5EF4-FFF2-40B4-BE49-F238E27FC236}">
                    <a16:creationId xmlns:a16="http://schemas.microsoft.com/office/drawing/2014/main" id="{E4D543DC-DA7A-4A76-8A92-C044FC5374AA}"/>
                  </a:ext>
                </a:extLst>
              </p14:cNvPr>
              <p14:cNvContentPartPr/>
              <p14:nvPr/>
            </p14:nvContentPartPr>
            <p14:xfrm>
              <a:off x="5452920" y="1271520"/>
              <a:ext cx="3186720" cy="2729520"/>
            </p14:xfrm>
          </p:contentPart>
        </mc:Choice>
        <mc:Fallback xmlns="">
          <p:pic>
            <p:nvPicPr>
              <p:cNvPr id="3" name="Encre 2">
                <a:extLst>
                  <a:ext uri="{FF2B5EF4-FFF2-40B4-BE49-F238E27FC236}">
                    <a16:creationId xmlns:a16="http://schemas.microsoft.com/office/drawing/2014/main" id="{E4D543DC-DA7A-4A76-8A92-C044FC5374AA}"/>
                  </a:ext>
                </a:extLst>
              </p:cNvPr>
              <p:cNvPicPr/>
              <p:nvPr/>
            </p:nvPicPr>
            <p:blipFill>
              <a:blip r:embed="rId5"/>
              <a:stretch>
                <a:fillRect/>
              </a:stretch>
            </p:blipFill>
            <p:spPr>
              <a:xfrm>
                <a:off x="5443560" y="1262160"/>
                <a:ext cx="3205440" cy="2748240"/>
              </a:xfrm>
              <a:prstGeom prst="rect">
                <a:avLst/>
              </a:prstGeom>
            </p:spPr>
          </p:pic>
        </mc:Fallback>
      </mc:AlternateContent>
    </p:spTree>
    <p:extLst>
      <p:ext uri="{BB962C8B-B14F-4D97-AF65-F5344CB8AC3E}">
        <p14:creationId xmlns:p14="http://schemas.microsoft.com/office/powerpoint/2010/main" val="259253408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D85959A1-0DE8-49B7-8C2C-85792E7A44C6}"/>
              </a:ext>
            </a:extLst>
          </p:cNvPr>
          <p:cNvSpPr>
            <a:spLocks noGrp="1"/>
          </p:cNvSpPr>
          <p:nvPr>
            <p:ph type="title"/>
          </p:nvPr>
        </p:nvSpPr>
        <p:spPr/>
        <p:txBody>
          <a:bodyPr/>
          <a:lstStyle/>
          <a:p>
            <a:endParaRPr lang="fr-FR"/>
          </a:p>
        </p:txBody>
      </p:sp>
      <p:pic>
        <p:nvPicPr>
          <p:cNvPr id="10" name="Picture 2" descr="Supervised Machine Learning — Linear Regression in Python - By ...">
            <a:extLst>
              <a:ext uri="{FF2B5EF4-FFF2-40B4-BE49-F238E27FC236}">
                <a16:creationId xmlns:a16="http://schemas.microsoft.com/office/drawing/2014/main" id="{C71F17BD-6038-4EAB-A2F5-13A01A5C04A1}"/>
              </a:ext>
            </a:extLst>
          </p:cNvPr>
          <p:cNvPicPr>
            <a:picLocks noGrp="1" noChangeAspect="1" noChangeArrowheads="1" noCrop="1"/>
          </p:cNvPicPr>
          <p:nvPr>
            <p:ph sz="quarter" idx="13"/>
          </p:nvPr>
        </p:nvPicPr>
        <p:blipFill>
          <a:blip r:embed="rId2">
            <a:extLst>
              <a:ext uri="{28A0092B-C50C-407E-A947-70E740481C1C}">
                <a14:useLocalDpi xmlns:a14="http://schemas.microsoft.com/office/drawing/2010/main"/>
              </a:ext>
            </a:extLst>
          </a:blip>
          <a:srcRect/>
          <a:stretch>
            <a:fillRect/>
          </a:stretch>
        </p:blipFill>
        <p:spPr bwMode="auto">
          <a:xfrm>
            <a:off x="609600" y="1394408"/>
            <a:ext cx="8153400" cy="31928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Encre 1">
                <a:extLst>
                  <a:ext uri="{FF2B5EF4-FFF2-40B4-BE49-F238E27FC236}">
                    <a16:creationId xmlns:a16="http://schemas.microsoft.com/office/drawing/2014/main" id="{B324DCF2-3E36-44FA-B3B9-F7F37ED3DB4E}"/>
                  </a:ext>
                </a:extLst>
              </p14:cNvPr>
              <p14:cNvContentPartPr/>
              <p14:nvPr/>
            </p14:nvContentPartPr>
            <p14:xfrm>
              <a:off x="2147760" y="1066680"/>
              <a:ext cx="5086800" cy="595800"/>
            </p14:xfrm>
          </p:contentPart>
        </mc:Choice>
        <mc:Fallback xmlns="">
          <p:pic>
            <p:nvPicPr>
              <p:cNvPr id="2" name="Encre 1">
                <a:extLst>
                  <a:ext uri="{FF2B5EF4-FFF2-40B4-BE49-F238E27FC236}">
                    <a16:creationId xmlns:a16="http://schemas.microsoft.com/office/drawing/2014/main" id="{B324DCF2-3E36-44FA-B3B9-F7F37ED3DB4E}"/>
                  </a:ext>
                </a:extLst>
              </p:cNvPr>
              <p:cNvPicPr/>
              <p:nvPr/>
            </p:nvPicPr>
            <p:blipFill>
              <a:blip r:embed="rId4"/>
              <a:stretch>
                <a:fillRect/>
              </a:stretch>
            </p:blipFill>
            <p:spPr>
              <a:xfrm>
                <a:off x="2138400" y="1057320"/>
                <a:ext cx="5105520" cy="614520"/>
              </a:xfrm>
              <a:prstGeom prst="rect">
                <a:avLst/>
              </a:prstGeom>
            </p:spPr>
          </p:pic>
        </mc:Fallback>
      </mc:AlternateContent>
    </p:spTree>
    <p:extLst>
      <p:ext uri="{BB962C8B-B14F-4D97-AF65-F5344CB8AC3E}">
        <p14:creationId xmlns:p14="http://schemas.microsoft.com/office/powerpoint/2010/main" val="305927810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C54013-30FC-46EC-B9C4-8369B96B392A}"/>
              </a:ext>
            </a:extLst>
          </p:cNvPr>
          <p:cNvSpPr>
            <a:spLocks noGrp="1"/>
          </p:cNvSpPr>
          <p:nvPr>
            <p:ph type="title"/>
          </p:nvPr>
        </p:nvSpPr>
        <p:spPr/>
        <p:txBody>
          <a:bodyPr/>
          <a:lstStyle/>
          <a:p>
            <a:r>
              <a:rPr lang="fr-FR" dirty="0"/>
              <a:t>How </a:t>
            </a:r>
          </a:p>
        </p:txBody>
      </p:sp>
      <p:sp>
        <p:nvSpPr>
          <p:cNvPr id="3" name="Espace réservé du contenu 2">
            <a:extLst>
              <a:ext uri="{FF2B5EF4-FFF2-40B4-BE49-F238E27FC236}">
                <a16:creationId xmlns:a16="http://schemas.microsoft.com/office/drawing/2014/main" id="{0FA8BAB7-B8DF-48AD-A650-285939A3C7F1}"/>
              </a:ext>
            </a:extLst>
          </p:cNvPr>
          <p:cNvSpPr>
            <a:spLocks noGrp="1"/>
          </p:cNvSpPr>
          <p:nvPr>
            <p:ph sz="quarter" idx="13"/>
          </p:nvPr>
        </p:nvSpPr>
        <p:spPr/>
        <p:txBody>
          <a:bodyPr>
            <a:normAutofit/>
          </a:bodyPr>
          <a:lstStyle/>
          <a:p>
            <a:r>
              <a:rPr lang="en-US" dirty="0"/>
              <a:t>To determine how to best fit our model with given set of points, we want to </a:t>
            </a:r>
            <a:r>
              <a:rPr lang="en-US" dirty="0">
                <a:solidFill>
                  <a:srgbClr val="FF0000"/>
                </a:solidFill>
              </a:rPr>
              <a:t>minimize</a:t>
            </a:r>
            <a:r>
              <a:rPr lang="en-US" dirty="0"/>
              <a:t> the distance between </a:t>
            </a:r>
            <a:r>
              <a:rPr lang="en-US" dirty="0">
                <a:solidFill>
                  <a:srgbClr val="FF0000"/>
                </a:solidFill>
              </a:rPr>
              <a:t>each</a:t>
            </a:r>
            <a:r>
              <a:rPr lang="en-US" dirty="0"/>
              <a:t> of these point to our linear model.</a:t>
            </a:r>
          </a:p>
          <a:p>
            <a:r>
              <a:rPr lang="en-US" dirty="0"/>
              <a:t>Calculating the </a:t>
            </a:r>
            <a:r>
              <a:rPr lang="en-US" dirty="0" err="1"/>
              <a:t>totalError</a:t>
            </a:r>
            <a:r>
              <a:rPr lang="en-US" dirty="0"/>
              <a:t> helps us determine how bad our model is so we can update it every step.</a:t>
            </a:r>
          </a:p>
          <a:p>
            <a:r>
              <a:rPr lang="en-US" dirty="0"/>
              <a:t>but …</a:t>
            </a:r>
            <a:endParaRPr lang="fr-FR" dirty="0"/>
          </a:p>
        </p:txBody>
      </p:sp>
    </p:spTree>
    <p:extLst>
      <p:ext uri="{BB962C8B-B14F-4D97-AF65-F5344CB8AC3E}">
        <p14:creationId xmlns:p14="http://schemas.microsoft.com/office/powerpoint/2010/main" val="395699146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0FE5D0-49DE-45F2-9D8A-46398F78DB40}"/>
              </a:ext>
            </a:extLst>
          </p:cNvPr>
          <p:cNvSpPr>
            <a:spLocks noGrp="1"/>
          </p:cNvSpPr>
          <p:nvPr>
            <p:ph type="title"/>
          </p:nvPr>
        </p:nvSpPr>
        <p:spPr/>
        <p:txBody>
          <a:bodyPr>
            <a:normAutofit fontScale="90000"/>
          </a:bodyPr>
          <a:lstStyle/>
          <a:p>
            <a:r>
              <a:rPr lang="en-US" b="1" dirty="0"/>
              <a:t>Minimizing the cost function: Gradient descent</a:t>
            </a:r>
            <a:endParaRPr lang="fr-FR" dirty="0"/>
          </a:p>
        </p:txBody>
      </p:sp>
      <p:pic>
        <p:nvPicPr>
          <p:cNvPr id="79874" name="Picture 2" descr="Gradient Descent algorithm">
            <a:extLst>
              <a:ext uri="{FF2B5EF4-FFF2-40B4-BE49-F238E27FC236}">
                <a16:creationId xmlns:a16="http://schemas.microsoft.com/office/drawing/2014/main" id="{6362F7FB-9033-4FDE-8AE3-0C5359CFE3D8}"/>
              </a:ext>
            </a:extLst>
          </p:cNvPr>
          <p:cNvPicPr>
            <a:picLocks noGrp="1" noChangeAspect="1" noChangeArrowheads="1"/>
          </p:cNvPicPr>
          <p:nvPr>
            <p:ph sz="quarter" idx="13"/>
          </p:nvPr>
        </p:nvPicPr>
        <p:blipFill>
          <a:blip r:embed="rId2">
            <a:extLst>
              <a:ext uri="{28A0092B-C50C-407E-A947-70E740481C1C}">
                <a14:useLocalDpi xmlns:a14="http://schemas.microsoft.com/office/drawing/2010/main"/>
              </a:ext>
            </a:extLst>
          </a:blip>
          <a:srcRect/>
          <a:stretch>
            <a:fillRect/>
          </a:stretch>
        </p:blipFill>
        <p:spPr bwMode="auto">
          <a:xfrm>
            <a:off x="189009" y="1500014"/>
            <a:ext cx="4535391" cy="35035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theta_j := \theta_j - \alpha \frac{\partial}{\partial \theta_j} J(\theta_0,\theta_1) \]">
            <a:extLst>
              <a:ext uri="{FF2B5EF4-FFF2-40B4-BE49-F238E27FC236}">
                <a16:creationId xmlns:a16="http://schemas.microsoft.com/office/drawing/2014/main" id="{9625224F-8D5F-440A-B326-7692AB50DD6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Image 6">
            <a:extLst>
              <a:ext uri="{FF2B5EF4-FFF2-40B4-BE49-F238E27FC236}">
                <a16:creationId xmlns:a16="http://schemas.microsoft.com/office/drawing/2014/main" id="{1647923C-AE06-4A68-A388-E9B83C033DF4}"/>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p:blipFill>
        <p:spPr>
          <a:xfrm>
            <a:off x="4211960" y="1500014"/>
            <a:ext cx="4752528" cy="1224136"/>
          </a:xfrm>
          <a:prstGeom prst="rect">
            <a:avLst/>
          </a:prstGeom>
        </p:spPr>
      </p:pic>
      <p:sp>
        <p:nvSpPr>
          <p:cNvPr id="8" name="Rectangle 7">
            <a:extLst>
              <a:ext uri="{FF2B5EF4-FFF2-40B4-BE49-F238E27FC236}">
                <a16:creationId xmlns:a16="http://schemas.microsoft.com/office/drawing/2014/main" id="{87E38279-CBD7-4E50-960A-329DA44B44D4}"/>
              </a:ext>
            </a:extLst>
          </p:cNvPr>
          <p:cNvSpPr/>
          <p:nvPr/>
        </p:nvSpPr>
        <p:spPr>
          <a:xfrm>
            <a:off x="5940152" y="2787774"/>
            <a:ext cx="2082621" cy="369332"/>
          </a:xfrm>
          <a:prstGeom prst="rect">
            <a:avLst/>
          </a:prstGeom>
        </p:spPr>
        <p:txBody>
          <a:bodyPr wrap="none">
            <a:spAutoFit/>
          </a:bodyPr>
          <a:lstStyle/>
          <a:p>
            <a:r>
              <a:rPr lang="fr-FR" b="1" dirty="0">
                <a:solidFill>
                  <a:srgbClr val="222222"/>
                </a:solidFill>
                <a:latin typeface="Arial" panose="020B0604020202020204" pitchFamily="34" charset="0"/>
              </a:rPr>
              <a:t>Partial </a:t>
            </a:r>
            <a:r>
              <a:rPr lang="fr-FR" b="1" dirty="0" err="1">
                <a:solidFill>
                  <a:srgbClr val="222222"/>
                </a:solidFill>
                <a:latin typeface="Arial" panose="020B0604020202020204" pitchFamily="34" charset="0"/>
              </a:rPr>
              <a:t>derivative</a:t>
            </a:r>
            <a:endParaRPr lang="fr-FR" dirty="0"/>
          </a:p>
        </p:txBody>
      </p:sp>
      <p:sp>
        <p:nvSpPr>
          <p:cNvPr id="9" name="Rectangle 8">
            <a:extLst>
              <a:ext uri="{FF2B5EF4-FFF2-40B4-BE49-F238E27FC236}">
                <a16:creationId xmlns:a16="http://schemas.microsoft.com/office/drawing/2014/main" id="{AC962E21-B637-42E4-9B1F-5D9066D6A1F9}"/>
              </a:ext>
            </a:extLst>
          </p:cNvPr>
          <p:cNvSpPr/>
          <p:nvPr/>
        </p:nvSpPr>
        <p:spPr>
          <a:xfrm>
            <a:off x="4392488" y="3348410"/>
            <a:ext cx="4572000" cy="1200329"/>
          </a:xfrm>
          <a:prstGeom prst="rect">
            <a:avLst/>
          </a:prstGeom>
        </p:spPr>
        <p:txBody>
          <a:bodyPr>
            <a:spAutoFit/>
          </a:bodyPr>
          <a:lstStyle/>
          <a:p>
            <a:r>
              <a:rPr lang="fr-FR" dirty="0"/>
              <a:t>The </a:t>
            </a:r>
            <a:r>
              <a:rPr lang="fr-FR" dirty="0" err="1"/>
              <a:t>derivative</a:t>
            </a:r>
            <a:r>
              <a:rPr lang="fr-FR" dirty="0"/>
              <a:t> of a </a:t>
            </a:r>
            <a:r>
              <a:rPr lang="fr-FR" dirty="0" err="1"/>
              <a:t>function</a:t>
            </a:r>
            <a:r>
              <a:rPr lang="fr-FR" dirty="0"/>
              <a:t> of a real variable </a:t>
            </a:r>
            <a:r>
              <a:rPr lang="fr-FR" dirty="0" err="1"/>
              <a:t>measures</a:t>
            </a:r>
            <a:r>
              <a:rPr lang="fr-FR" dirty="0"/>
              <a:t> the </a:t>
            </a:r>
            <a:r>
              <a:rPr lang="fr-FR" dirty="0" err="1"/>
              <a:t>sensitivity</a:t>
            </a:r>
            <a:r>
              <a:rPr lang="fr-FR" dirty="0"/>
              <a:t> to change of the </a:t>
            </a:r>
            <a:r>
              <a:rPr lang="fr-FR" dirty="0" err="1"/>
              <a:t>function</a:t>
            </a:r>
            <a:r>
              <a:rPr lang="fr-FR" dirty="0"/>
              <a:t> value (output value) </a:t>
            </a:r>
            <a:r>
              <a:rPr lang="fr-FR" dirty="0" err="1"/>
              <a:t>with</a:t>
            </a:r>
            <a:r>
              <a:rPr lang="fr-FR" dirty="0"/>
              <a:t> respect to a change in </a:t>
            </a:r>
            <a:r>
              <a:rPr lang="fr-FR" dirty="0" err="1"/>
              <a:t>its</a:t>
            </a:r>
            <a:r>
              <a:rPr lang="fr-FR" dirty="0"/>
              <a:t> argument (input value).</a:t>
            </a:r>
          </a:p>
        </p:txBody>
      </p:sp>
      <p:sp>
        <p:nvSpPr>
          <p:cNvPr id="3" name="Rectangle 2">
            <a:extLst>
              <a:ext uri="{FF2B5EF4-FFF2-40B4-BE49-F238E27FC236}">
                <a16:creationId xmlns:a16="http://schemas.microsoft.com/office/drawing/2014/main" id="{2E31ECB8-0560-4EC1-88A5-64511B7DB0D8}"/>
              </a:ext>
            </a:extLst>
          </p:cNvPr>
          <p:cNvSpPr/>
          <p:nvPr/>
        </p:nvSpPr>
        <p:spPr>
          <a:xfrm>
            <a:off x="4168569" y="1405684"/>
            <a:ext cx="2470485" cy="369332"/>
          </a:xfrm>
          <a:prstGeom prst="rect">
            <a:avLst/>
          </a:prstGeom>
        </p:spPr>
        <p:txBody>
          <a:bodyPr wrap="none">
            <a:spAutoFit/>
          </a:bodyPr>
          <a:lstStyle/>
          <a:p>
            <a:r>
              <a:rPr lang="fr-FR" i="1" dirty="0" err="1"/>
              <a:t>Repeat</a:t>
            </a:r>
            <a:r>
              <a:rPr lang="fr-FR" i="1" dirty="0"/>
              <a:t> </a:t>
            </a:r>
            <a:r>
              <a:rPr lang="fr-FR" i="1" dirty="0" err="1"/>
              <a:t>until</a:t>
            </a:r>
            <a:r>
              <a:rPr lang="fr-FR" i="1" dirty="0"/>
              <a:t> convergence:</a:t>
            </a:r>
          </a:p>
        </p:txBody>
      </p:sp>
      <p:sp>
        <p:nvSpPr>
          <p:cNvPr id="5" name="Rectangle 4">
            <a:extLst>
              <a:ext uri="{FF2B5EF4-FFF2-40B4-BE49-F238E27FC236}">
                <a16:creationId xmlns:a16="http://schemas.microsoft.com/office/drawing/2014/main" id="{D86CE77F-95EB-4551-94D1-BAAF1A9AEA23}"/>
              </a:ext>
            </a:extLst>
          </p:cNvPr>
          <p:cNvSpPr/>
          <p:nvPr/>
        </p:nvSpPr>
        <p:spPr>
          <a:xfrm>
            <a:off x="4447564" y="2537152"/>
            <a:ext cx="1338251" cy="338554"/>
          </a:xfrm>
          <a:prstGeom prst="rect">
            <a:avLst/>
          </a:prstGeom>
        </p:spPr>
        <p:txBody>
          <a:bodyPr wrap="none">
            <a:spAutoFit/>
          </a:bodyPr>
          <a:lstStyle/>
          <a:p>
            <a:r>
              <a:rPr lang="fr-FR" sz="1600" i="1" dirty="0">
                <a:solidFill>
                  <a:srgbClr val="444444"/>
                </a:solidFill>
                <a:latin typeface="Ubuntu"/>
              </a:rPr>
              <a:t>Learning Rate</a:t>
            </a:r>
            <a:endParaRPr lang="fr-FR" sz="1600" i="1" dirty="0"/>
          </a:p>
        </p:txBody>
      </p:sp>
    </p:spTree>
    <p:extLst>
      <p:ext uri="{BB962C8B-B14F-4D97-AF65-F5344CB8AC3E}">
        <p14:creationId xmlns:p14="http://schemas.microsoft.com/office/powerpoint/2010/main" val="124528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C68CCE-9D50-4211-922A-DE52E0C0F92E}"/>
              </a:ext>
            </a:extLst>
          </p:cNvPr>
          <p:cNvSpPr>
            <a:spLocks noGrp="1"/>
          </p:cNvSpPr>
          <p:nvPr>
            <p:ph type="title"/>
          </p:nvPr>
        </p:nvSpPr>
        <p:spPr/>
        <p:txBody>
          <a:bodyPr/>
          <a:lstStyle/>
          <a:p>
            <a:r>
              <a:rPr lang="en-US" dirty="0"/>
              <a:t>Slope</a:t>
            </a:r>
            <a:r>
              <a:rPr lang="fr-FR" dirty="0"/>
              <a:t> </a:t>
            </a:r>
          </a:p>
        </p:txBody>
      </p:sp>
      <p:graphicFrame>
        <p:nvGraphicFramePr>
          <p:cNvPr id="11" name="Espace réservé du contenu 23">
            <a:extLst>
              <a:ext uri="{FF2B5EF4-FFF2-40B4-BE49-F238E27FC236}">
                <a16:creationId xmlns:a16="http://schemas.microsoft.com/office/drawing/2014/main" id="{89265848-DF3E-4930-9949-594CF998439C}"/>
              </a:ext>
            </a:extLst>
          </p:cNvPr>
          <p:cNvGraphicFramePr>
            <a:graphicFrameLocks noGrp="1"/>
          </p:cNvGraphicFramePr>
          <p:nvPr>
            <p:ph sz="quarter" idx="13"/>
          </p:nvPr>
        </p:nvGraphicFramePr>
        <p:xfrm>
          <a:off x="609600" y="1919288"/>
          <a:ext cx="3886200" cy="26289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Espace réservé du contenu 23">
            <a:extLst>
              <a:ext uri="{FF2B5EF4-FFF2-40B4-BE49-F238E27FC236}">
                <a16:creationId xmlns:a16="http://schemas.microsoft.com/office/drawing/2014/main" id="{E4C130F0-320F-48E6-9FCC-A7DC92A0994F}"/>
              </a:ext>
            </a:extLst>
          </p:cNvPr>
          <p:cNvGraphicFramePr>
            <a:graphicFrameLocks noGrp="1"/>
          </p:cNvGraphicFramePr>
          <p:nvPr>
            <p:ph sz="quarter" idx="14"/>
          </p:nvPr>
        </p:nvGraphicFramePr>
        <p:xfrm>
          <a:off x="4800600" y="1919288"/>
          <a:ext cx="3886200" cy="2628900"/>
        </p:xfrm>
        <a:graphic>
          <a:graphicData uri="http://schemas.openxmlformats.org/drawingml/2006/chart">
            <c:chart xmlns:c="http://schemas.openxmlformats.org/drawingml/2006/chart" xmlns:r="http://schemas.openxmlformats.org/officeDocument/2006/relationships" r:id="rId4"/>
          </a:graphicData>
        </a:graphic>
      </p:graphicFrame>
      <p:pic>
        <p:nvPicPr>
          <p:cNvPr id="38" name="Image 37">
            <a:extLst>
              <a:ext uri="{FF2B5EF4-FFF2-40B4-BE49-F238E27FC236}">
                <a16:creationId xmlns:a16="http://schemas.microsoft.com/office/drawing/2014/main" id="{1925B644-5998-48D1-AD5C-4A6DB39BEDBF}"/>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a:ext>
            </a:extLst>
          </a:blip>
          <a:srcRect/>
          <a:stretch/>
        </p:blipFill>
        <p:spPr>
          <a:xfrm>
            <a:off x="2195736" y="1409803"/>
            <a:ext cx="3672408" cy="945923"/>
          </a:xfrm>
          <a:prstGeom prst="rect">
            <a:avLst/>
          </a:prstGeom>
        </p:spPr>
      </p:pic>
      <mc:AlternateContent xmlns:mc="http://schemas.openxmlformats.org/markup-compatibility/2006" xmlns:p14="http://schemas.microsoft.com/office/powerpoint/2010/main">
        <mc:Choice Requires="p14">
          <p:contentPart p14:bwMode="auto" r:id="rId7">
            <p14:nvContentPartPr>
              <p14:cNvPr id="77849" name="Encre 77848">
                <a:extLst>
                  <a:ext uri="{FF2B5EF4-FFF2-40B4-BE49-F238E27FC236}">
                    <a16:creationId xmlns:a16="http://schemas.microsoft.com/office/drawing/2014/main" id="{C37B3252-3F34-4911-AD0D-A9F0E1EE6425}"/>
                  </a:ext>
                </a:extLst>
              </p14:cNvPr>
              <p14:cNvContentPartPr/>
              <p14:nvPr/>
            </p14:nvContentPartPr>
            <p14:xfrm>
              <a:off x="1371680" y="2622710"/>
              <a:ext cx="2642040" cy="1415880"/>
            </p14:xfrm>
          </p:contentPart>
        </mc:Choice>
        <mc:Fallback xmlns="">
          <p:pic>
            <p:nvPicPr>
              <p:cNvPr id="77849" name="Encre 77848">
                <a:extLst>
                  <a:ext uri="{FF2B5EF4-FFF2-40B4-BE49-F238E27FC236}">
                    <a16:creationId xmlns:a16="http://schemas.microsoft.com/office/drawing/2014/main" id="{C37B3252-3F34-4911-AD0D-A9F0E1EE6425}"/>
                  </a:ext>
                </a:extLst>
              </p:cNvPr>
              <p:cNvPicPr/>
              <p:nvPr/>
            </p:nvPicPr>
            <p:blipFill>
              <a:blip r:embed="rId9"/>
              <a:stretch>
                <a:fillRect/>
              </a:stretch>
            </p:blipFill>
            <p:spPr>
              <a:xfrm>
                <a:off x="1365560" y="2616590"/>
                <a:ext cx="2654280" cy="1428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9" name="Encre 38">
                <a:extLst>
                  <a:ext uri="{FF2B5EF4-FFF2-40B4-BE49-F238E27FC236}">
                    <a16:creationId xmlns:a16="http://schemas.microsoft.com/office/drawing/2014/main" id="{B993CFCD-F4B3-4136-8B67-952C79943457}"/>
                  </a:ext>
                </a:extLst>
              </p14:cNvPr>
              <p14:cNvContentPartPr/>
              <p14:nvPr/>
            </p14:nvContentPartPr>
            <p14:xfrm>
              <a:off x="3568760" y="2856350"/>
              <a:ext cx="472680" cy="738000"/>
            </p14:xfrm>
          </p:contentPart>
        </mc:Choice>
        <mc:Fallback xmlns="">
          <p:pic>
            <p:nvPicPr>
              <p:cNvPr id="39" name="Encre 38">
                <a:extLst>
                  <a:ext uri="{FF2B5EF4-FFF2-40B4-BE49-F238E27FC236}">
                    <a16:creationId xmlns:a16="http://schemas.microsoft.com/office/drawing/2014/main" id="{B993CFCD-F4B3-4136-8B67-952C79943457}"/>
                  </a:ext>
                </a:extLst>
              </p:cNvPr>
              <p:cNvPicPr/>
              <p:nvPr/>
            </p:nvPicPr>
            <p:blipFill>
              <a:blip r:embed="rId11"/>
              <a:stretch>
                <a:fillRect/>
              </a:stretch>
            </p:blipFill>
            <p:spPr>
              <a:xfrm>
                <a:off x="3562640" y="2850230"/>
                <a:ext cx="484920" cy="750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7" name="Encre 46">
                <a:extLst>
                  <a:ext uri="{FF2B5EF4-FFF2-40B4-BE49-F238E27FC236}">
                    <a16:creationId xmlns:a16="http://schemas.microsoft.com/office/drawing/2014/main" id="{8A051801-8E53-4F06-A912-EF0BFDB4C6DE}"/>
                  </a:ext>
                </a:extLst>
              </p14:cNvPr>
              <p14:cNvContentPartPr/>
              <p14:nvPr/>
            </p14:nvContentPartPr>
            <p14:xfrm>
              <a:off x="108080" y="1612910"/>
              <a:ext cx="360" cy="360"/>
            </p14:xfrm>
          </p:contentPart>
        </mc:Choice>
        <mc:Fallback xmlns="">
          <p:pic>
            <p:nvPicPr>
              <p:cNvPr id="47" name="Encre 46">
                <a:extLst>
                  <a:ext uri="{FF2B5EF4-FFF2-40B4-BE49-F238E27FC236}">
                    <a16:creationId xmlns:a16="http://schemas.microsoft.com/office/drawing/2014/main" id="{8A051801-8E53-4F06-A912-EF0BFDB4C6DE}"/>
                  </a:ext>
                </a:extLst>
              </p:cNvPr>
              <p:cNvPicPr/>
              <p:nvPr/>
            </p:nvPicPr>
            <p:blipFill>
              <a:blip r:embed="rId13"/>
              <a:stretch>
                <a:fillRect/>
              </a:stretch>
            </p:blipFill>
            <p:spPr>
              <a:xfrm>
                <a:off x="101960" y="160679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8" name="Encre 47">
                <a:extLst>
                  <a:ext uri="{FF2B5EF4-FFF2-40B4-BE49-F238E27FC236}">
                    <a16:creationId xmlns:a16="http://schemas.microsoft.com/office/drawing/2014/main" id="{C1251D8B-1B10-49A9-8FE1-13EDAD4D1CA4}"/>
                  </a:ext>
                </a:extLst>
              </p14:cNvPr>
              <p14:cNvContentPartPr/>
              <p14:nvPr/>
            </p14:nvContentPartPr>
            <p14:xfrm>
              <a:off x="5416640" y="2692550"/>
              <a:ext cx="2572200" cy="1378080"/>
            </p14:xfrm>
          </p:contentPart>
        </mc:Choice>
        <mc:Fallback xmlns="">
          <p:pic>
            <p:nvPicPr>
              <p:cNvPr id="48" name="Encre 47">
                <a:extLst>
                  <a:ext uri="{FF2B5EF4-FFF2-40B4-BE49-F238E27FC236}">
                    <a16:creationId xmlns:a16="http://schemas.microsoft.com/office/drawing/2014/main" id="{C1251D8B-1B10-49A9-8FE1-13EDAD4D1CA4}"/>
                  </a:ext>
                </a:extLst>
              </p:cNvPr>
              <p:cNvPicPr/>
              <p:nvPr/>
            </p:nvPicPr>
            <p:blipFill>
              <a:blip r:embed="rId15"/>
              <a:stretch>
                <a:fillRect/>
              </a:stretch>
            </p:blipFill>
            <p:spPr>
              <a:xfrm>
                <a:off x="5410520" y="2686430"/>
                <a:ext cx="2584440" cy="1390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3" name="Encre 52">
                <a:extLst>
                  <a:ext uri="{FF2B5EF4-FFF2-40B4-BE49-F238E27FC236}">
                    <a16:creationId xmlns:a16="http://schemas.microsoft.com/office/drawing/2014/main" id="{BEEDEC9E-C767-439F-B775-E9D2F7C7DB8D}"/>
                  </a:ext>
                </a:extLst>
              </p14:cNvPr>
              <p14:cNvContentPartPr/>
              <p14:nvPr/>
            </p14:nvContentPartPr>
            <p14:xfrm>
              <a:off x="5359400" y="2755910"/>
              <a:ext cx="552960" cy="1003680"/>
            </p14:xfrm>
          </p:contentPart>
        </mc:Choice>
        <mc:Fallback xmlns="">
          <p:pic>
            <p:nvPicPr>
              <p:cNvPr id="53" name="Encre 52">
                <a:extLst>
                  <a:ext uri="{FF2B5EF4-FFF2-40B4-BE49-F238E27FC236}">
                    <a16:creationId xmlns:a16="http://schemas.microsoft.com/office/drawing/2014/main" id="{BEEDEC9E-C767-439F-B775-E9D2F7C7DB8D}"/>
                  </a:ext>
                </a:extLst>
              </p:cNvPr>
              <p:cNvPicPr/>
              <p:nvPr/>
            </p:nvPicPr>
            <p:blipFill>
              <a:blip r:embed="rId17"/>
              <a:stretch>
                <a:fillRect/>
              </a:stretch>
            </p:blipFill>
            <p:spPr>
              <a:xfrm>
                <a:off x="5350400" y="2746910"/>
                <a:ext cx="570600" cy="1021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Encre 7">
                <a:extLst>
                  <a:ext uri="{FF2B5EF4-FFF2-40B4-BE49-F238E27FC236}">
                    <a16:creationId xmlns:a16="http://schemas.microsoft.com/office/drawing/2014/main" id="{45ECE029-CD2F-4626-AD1A-9EB643DD294D}"/>
                  </a:ext>
                </a:extLst>
              </p14:cNvPr>
              <p14:cNvContentPartPr/>
              <p14:nvPr/>
            </p14:nvContentPartPr>
            <p14:xfrm>
              <a:off x="3665922" y="2833875"/>
              <a:ext cx="412200" cy="675720"/>
            </p14:xfrm>
          </p:contentPart>
        </mc:Choice>
        <mc:Fallback xmlns="">
          <p:pic>
            <p:nvPicPr>
              <p:cNvPr id="8" name="Encre 7">
                <a:extLst>
                  <a:ext uri="{FF2B5EF4-FFF2-40B4-BE49-F238E27FC236}">
                    <a16:creationId xmlns:a16="http://schemas.microsoft.com/office/drawing/2014/main" id="{45ECE029-CD2F-4626-AD1A-9EB643DD294D}"/>
                  </a:ext>
                </a:extLst>
              </p:cNvPr>
              <p:cNvPicPr/>
              <p:nvPr/>
            </p:nvPicPr>
            <p:blipFill>
              <a:blip r:embed="rId25"/>
              <a:stretch>
                <a:fillRect/>
              </a:stretch>
            </p:blipFill>
            <p:spPr>
              <a:xfrm>
                <a:off x="3656922" y="2824875"/>
                <a:ext cx="429840" cy="693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Encre 16">
                <a:extLst>
                  <a:ext uri="{FF2B5EF4-FFF2-40B4-BE49-F238E27FC236}">
                    <a16:creationId xmlns:a16="http://schemas.microsoft.com/office/drawing/2014/main" id="{EA9F4370-DB8D-4D9E-AB6B-52D097AD55AF}"/>
                  </a:ext>
                </a:extLst>
              </p14:cNvPr>
              <p14:cNvContentPartPr/>
              <p14:nvPr/>
            </p14:nvContentPartPr>
            <p14:xfrm>
              <a:off x="5354682" y="2792475"/>
              <a:ext cx="370800" cy="634680"/>
            </p14:xfrm>
          </p:contentPart>
        </mc:Choice>
        <mc:Fallback xmlns="">
          <p:pic>
            <p:nvPicPr>
              <p:cNvPr id="17" name="Encre 16">
                <a:extLst>
                  <a:ext uri="{FF2B5EF4-FFF2-40B4-BE49-F238E27FC236}">
                    <a16:creationId xmlns:a16="http://schemas.microsoft.com/office/drawing/2014/main" id="{EA9F4370-DB8D-4D9E-AB6B-52D097AD55AF}"/>
                  </a:ext>
                </a:extLst>
              </p:cNvPr>
              <p:cNvPicPr/>
              <p:nvPr/>
            </p:nvPicPr>
            <p:blipFill>
              <a:blip r:embed="rId27"/>
              <a:stretch>
                <a:fillRect/>
              </a:stretch>
            </p:blipFill>
            <p:spPr>
              <a:xfrm>
                <a:off x="5345682" y="2783475"/>
                <a:ext cx="388440" cy="652320"/>
              </a:xfrm>
              <a:prstGeom prst="rect">
                <a:avLst/>
              </a:prstGeom>
            </p:spPr>
          </p:pic>
        </mc:Fallback>
      </mc:AlternateContent>
    </p:spTree>
    <p:extLst>
      <p:ext uri="{BB962C8B-B14F-4D97-AF65-F5344CB8AC3E}">
        <p14:creationId xmlns:p14="http://schemas.microsoft.com/office/powerpoint/2010/main" val="358762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8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TW" sz="4400" dirty="0"/>
              <a:t>Performance </a:t>
            </a:r>
            <a:endParaRPr lang="fr-FR" dirty="0"/>
          </a:p>
        </p:txBody>
      </p:sp>
      <p:sp>
        <p:nvSpPr>
          <p:cNvPr id="3" name="Espace réservé du contenu 2"/>
          <p:cNvSpPr>
            <a:spLocks noGrp="1"/>
          </p:cNvSpPr>
          <p:nvPr>
            <p:ph idx="1"/>
          </p:nvPr>
        </p:nvSpPr>
        <p:spPr/>
        <p:txBody>
          <a:bodyPr>
            <a:normAutofit fontScale="92500" lnSpcReduction="10000"/>
          </a:bodyPr>
          <a:lstStyle/>
          <a:p>
            <a:r>
              <a:rPr altLang="zh-TW" sz="2400" dirty="0"/>
              <a:t>Plusieurs facteurs affectent la performance:</a:t>
            </a:r>
          </a:p>
          <a:p>
            <a:pPr lvl="1"/>
            <a:r>
              <a:rPr altLang="zh-TW" sz="2100" b="1" dirty="0"/>
              <a:t>Types</a:t>
            </a:r>
            <a:r>
              <a:rPr altLang="zh-TW" sz="2100" dirty="0"/>
              <a:t> d'entrainement fournis</a:t>
            </a:r>
          </a:p>
          <a:p>
            <a:pPr lvl="1"/>
            <a:r>
              <a:rPr altLang="zh-TW" sz="2100" dirty="0"/>
              <a:t>La forme et l'étendue de toute </a:t>
            </a:r>
            <a:r>
              <a:rPr altLang="zh-TW" sz="2100" b="1" dirty="0"/>
              <a:t>connaissance de base initiale</a:t>
            </a:r>
          </a:p>
          <a:p>
            <a:pPr lvl="1"/>
            <a:r>
              <a:rPr altLang="zh-TW" sz="2100" b="1" dirty="0"/>
              <a:t>Le type du feedback </a:t>
            </a:r>
            <a:r>
              <a:rPr altLang="zh-TW" sz="2100" dirty="0"/>
              <a:t>fourni</a:t>
            </a:r>
          </a:p>
          <a:p>
            <a:pPr lvl="1"/>
            <a:r>
              <a:rPr altLang="zh-TW" sz="2100" dirty="0"/>
              <a:t>Les </a:t>
            </a:r>
            <a:r>
              <a:rPr altLang="zh-TW" sz="2100" b="1" dirty="0"/>
              <a:t>algorithmes d'apprentissage </a:t>
            </a:r>
            <a:r>
              <a:rPr altLang="zh-TW" sz="2100" dirty="0"/>
              <a:t>utilisés</a:t>
            </a:r>
          </a:p>
          <a:p>
            <a:endParaRPr altLang="zh-TW" sz="2400" dirty="0"/>
          </a:p>
          <a:p>
            <a:r>
              <a:rPr altLang="zh-TW" sz="2400" dirty="0"/>
              <a:t>Deux facteurs importants:</a:t>
            </a:r>
          </a:p>
          <a:p>
            <a:pPr lvl="1"/>
            <a:r>
              <a:rPr altLang="zh-TW" sz="2100" dirty="0"/>
              <a:t>La modélisation</a:t>
            </a:r>
          </a:p>
          <a:p>
            <a:pPr lvl="1"/>
            <a:r>
              <a:rPr altLang="zh-TW" sz="2100" dirty="0"/>
              <a:t>Optimisation</a:t>
            </a:r>
            <a:endParaRPr lang="fr-FR"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C68CCE-9D50-4211-922A-DE52E0C0F92E}"/>
              </a:ext>
            </a:extLst>
          </p:cNvPr>
          <p:cNvSpPr>
            <a:spLocks noGrp="1"/>
          </p:cNvSpPr>
          <p:nvPr>
            <p:ph type="title"/>
          </p:nvPr>
        </p:nvSpPr>
        <p:spPr/>
        <p:txBody>
          <a:bodyPr/>
          <a:lstStyle/>
          <a:p>
            <a:r>
              <a:rPr lang="fr-FR" dirty="0"/>
              <a:t>Learning rate </a:t>
            </a:r>
          </a:p>
        </p:txBody>
      </p:sp>
      <p:graphicFrame>
        <p:nvGraphicFramePr>
          <p:cNvPr id="11" name="Espace réservé du contenu 23">
            <a:extLst>
              <a:ext uri="{FF2B5EF4-FFF2-40B4-BE49-F238E27FC236}">
                <a16:creationId xmlns:a16="http://schemas.microsoft.com/office/drawing/2014/main" id="{89265848-DF3E-4930-9949-594CF998439C}"/>
              </a:ext>
            </a:extLst>
          </p:cNvPr>
          <p:cNvGraphicFramePr>
            <a:graphicFrameLocks noGrp="1"/>
          </p:cNvGraphicFramePr>
          <p:nvPr>
            <p:ph sz="quarter" idx="13"/>
          </p:nvPr>
        </p:nvGraphicFramePr>
        <p:xfrm>
          <a:off x="713750" y="1919288"/>
          <a:ext cx="3886200" cy="26289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Espace réservé du contenu 23">
            <a:extLst>
              <a:ext uri="{FF2B5EF4-FFF2-40B4-BE49-F238E27FC236}">
                <a16:creationId xmlns:a16="http://schemas.microsoft.com/office/drawing/2014/main" id="{E4C130F0-320F-48E6-9FCC-A7DC92A0994F}"/>
              </a:ext>
            </a:extLst>
          </p:cNvPr>
          <p:cNvGraphicFramePr>
            <a:graphicFrameLocks noGrp="1"/>
          </p:cNvGraphicFramePr>
          <p:nvPr>
            <p:ph sz="quarter" idx="14"/>
          </p:nvPr>
        </p:nvGraphicFramePr>
        <p:xfrm>
          <a:off x="4800600" y="1919288"/>
          <a:ext cx="3886200" cy="2628900"/>
        </p:xfrm>
        <a:graphic>
          <a:graphicData uri="http://schemas.openxmlformats.org/drawingml/2006/chart">
            <c:chart xmlns:c="http://schemas.openxmlformats.org/drawingml/2006/chart" xmlns:r="http://schemas.openxmlformats.org/officeDocument/2006/relationships" r:id="rId4"/>
          </a:graphicData>
        </a:graphic>
      </p:graphicFrame>
      <p:pic>
        <p:nvPicPr>
          <p:cNvPr id="38" name="Image 37">
            <a:extLst>
              <a:ext uri="{FF2B5EF4-FFF2-40B4-BE49-F238E27FC236}">
                <a16:creationId xmlns:a16="http://schemas.microsoft.com/office/drawing/2014/main" id="{1925B644-5998-48D1-AD5C-4A6DB39BEDBF}"/>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a:ext>
            </a:extLst>
          </a:blip>
          <a:srcRect/>
          <a:stretch/>
        </p:blipFill>
        <p:spPr>
          <a:xfrm>
            <a:off x="3923928" y="99365"/>
            <a:ext cx="3672408" cy="945923"/>
          </a:xfrm>
          <a:prstGeom prst="rect">
            <a:avLst/>
          </a:prstGeom>
        </p:spPr>
      </p:pic>
      <mc:AlternateContent xmlns:mc="http://schemas.openxmlformats.org/markup-compatibility/2006" xmlns:p14="http://schemas.microsoft.com/office/powerpoint/2010/main">
        <mc:Choice Requires="p14">
          <p:contentPart p14:bwMode="auto" r:id="rId7">
            <p14:nvContentPartPr>
              <p14:cNvPr id="77849" name="Encre 77848">
                <a:extLst>
                  <a:ext uri="{FF2B5EF4-FFF2-40B4-BE49-F238E27FC236}">
                    <a16:creationId xmlns:a16="http://schemas.microsoft.com/office/drawing/2014/main" id="{C37B3252-3F34-4911-AD0D-A9F0E1EE6425}"/>
                  </a:ext>
                </a:extLst>
              </p14:cNvPr>
              <p14:cNvContentPartPr/>
              <p14:nvPr/>
            </p14:nvContentPartPr>
            <p14:xfrm>
              <a:off x="1371680" y="2622710"/>
              <a:ext cx="2642040" cy="1415880"/>
            </p14:xfrm>
          </p:contentPart>
        </mc:Choice>
        <mc:Fallback xmlns="">
          <p:pic>
            <p:nvPicPr>
              <p:cNvPr id="77849" name="Encre 77848">
                <a:extLst>
                  <a:ext uri="{FF2B5EF4-FFF2-40B4-BE49-F238E27FC236}">
                    <a16:creationId xmlns:a16="http://schemas.microsoft.com/office/drawing/2014/main" id="{C37B3252-3F34-4911-AD0D-A9F0E1EE6425}"/>
                  </a:ext>
                </a:extLst>
              </p:cNvPr>
              <p:cNvPicPr/>
              <p:nvPr/>
            </p:nvPicPr>
            <p:blipFill>
              <a:blip r:embed="rId8"/>
              <a:stretch>
                <a:fillRect/>
              </a:stretch>
            </p:blipFill>
            <p:spPr>
              <a:xfrm>
                <a:off x="1365560" y="2616590"/>
                <a:ext cx="2654280" cy="142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7" name="Encre 46">
                <a:extLst>
                  <a:ext uri="{FF2B5EF4-FFF2-40B4-BE49-F238E27FC236}">
                    <a16:creationId xmlns:a16="http://schemas.microsoft.com/office/drawing/2014/main" id="{8A051801-8E53-4F06-A912-EF0BFDB4C6DE}"/>
                  </a:ext>
                </a:extLst>
              </p14:cNvPr>
              <p14:cNvContentPartPr/>
              <p14:nvPr/>
            </p14:nvContentPartPr>
            <p14:xfrm>
              <a:off x="108080" y="1612910"/>
              <a:ext cx="360" cy="360"/>
            </p14:xfrm>
          </p:contentPart>
        </mc:Choice>
        <mc:Fallback xmlns="">
          <p:pic>
            <p:nvPicPr>
              <p:cNvPr id="47" name="Encre 46">
                <a:extLst>
                  <a:ext uri="{FF2B5EF4-FFF2-40B4-BE49-F238E27FC236}">
                    <a16:creationId xmlns:a16="http://schemas.microsoft.com/office/drawing/2014/main" id="{8A051801-8E53-4F06-A912-EF0BFDB4C6DE}"/>
                  </a:ext>
                </a:extLst>
              </p:cNvPr>
              <p:cNvPicPr/>
              <p:nvPr/>
            </p:nvPicPr>
            <p:blipFill>
              <a:blip r:embed="rId10"/>
              <a:stretch>
                <a:fillRect/>
              </a:stretch>
            </p:blipFill>
            <p:spPr>
              <a:xfrm>
                <a:off x="101960" y="160679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8" name="Encre 47">
                <a:extLst>
                  <a:ext uri="{FF2B5EF4-FFF2-40B4-BE49-F238E27FC236}">
                    <a16:creationId xmlns:a16="http://schemas.microsoft.com/office/drawing/2014/main" id="{C1251D8B-1B10-49A9-8FE1-13EDAD4D1CA4}"/>
                  </a:ext>
                </a:extLst>
              </p14:cNvPr>
              <p14:cNvContentPartPr/>
              <p14:nvPr/>
            </p14:nvContentPartPr>
            <p14:xfrm>
              <a:off x="5416640" y="2692550"/>
              <a:ext cx="2572200" cy="1378080"/>
            </p14:xfrm>
          </p:contentPart>
        </mc:Choice>
        <mc:Fallback xmlns="">
          <p:pic>
            <p:nvPicPr>
              <p:cNvPr id="48" name="Encre 47">
                <a:extLst>
                  <a:ext uri="{FF2B5EF4-FFF2-40B4-BE49-F238E27FC236}">
                    <a16:creationId xmlns:a16="http://schemas.microsoft.com/office/drawing/2014/main" id="{C1251D8B-1B10-49A9-8FE1-13EDAD4D1CA4}"/>
                  </a:ext>
                </a:extLst>
              </p:cNvPr>
              <p:cNvPicPr/>
              <p:nvPr/>
            </p:nvPicPr>
            <p:blipFill>
              <a:blip r:embed="rId12"/>
              <a:stretch>
                <a:fillRect/>
              </a:stretch>
            </p:blipFill>
            <p:spPr>
              <a:xfrm>
                <a:off x="5410520" y="2686430"/>
                <a:ext cx="2584440" cy="1390320"/>
              </a:xfrm>
              <a:prstGeom prst="rect">
                <a:avLst/>
              </a:prstGeom>
            </p:spPr>
          </p:pic>
        </mc:Fallback>
      </mc:AlternateContent>
      <p:sp>
        <p:nvSpPr>
          <p:cNvPr id="17" name="Rectangle 16">
            <a:extLst>
              <a:ext uri="{FF2B5EF4-FFF2-40B4-BE49-F238E27FC236}">
                <a16:creationId xmlns:a16="http://schemas.microsoft.com/office/drawing/2014/main" id="{58C1B8CA-DFB1-494D-B59F-C2F1CE2CFDC8}"/>
              </a:ext>
            </a:extLst>
          </p:cNvPr>
          <p:cNvSpPr/>
          <p:nvPr/>
        </p:nvSpPr>
        <p:spPr>
          <a:xfrm>
            <a:off x="1371680" y="1612910"/>
            <a:ext cx="1589346" cy="369332"/>
          </a:xfrm>
          <a:prstGeom prst="rect">
            <a:avLst/>
          </a:prstGeom>
        </p:spPr>
        <p:txBody>
          <a:bodyPr wrap="none">
            <a:spAutoFit/>
          </a:bodyPr>
          <a:lstStyle/>
          <a:p>
            <a:r>
              <a:rPr lang="fr-FR" dirty="0"/>
              <a:t>If </a:t>
            </a:r>
            <a:r>
              <a:rPr lang="el-GR" dirty="0">
                <a:latin typeface="Times New Roman" panose="02020603050405020304" pitchFamily="18" charset="0"/>
                <a:cs typeface="Times New Roman" panose="02020603050405020304" pitchFamily="18" charset="0"/>
              </a:rPr>
              <a:t>α</a:t>
            </a:r>
            <a:r>
              <a:rPr lang="fr-FR" dirty="0"/>
              <a:t> </a:t>
            </a:r>
            <a:r>
              <a:rPr lang="fr-FR" dirty="0" err="1"/>
              <a:t>is</a:t>
            </a:r>
            <a:r>
              <a:rPr lang="fr-FR" dirty="0"/>
              <a:t> </a:t>
            </a:r>
            <a:r>
              <a:rPr lang="fr-FR" dirty="0" err="1"/>
              <a:t>too</a:t>
            </a:r>
            <a:r>
              <a:rPr lang="fr-FR" dirty="0"/>
              <a:t> </a:t>
            </a:r>
            <a:r>
              <a:rPr lang="fr-FR" dirty="0" err="1"/>
              <a:t>small</a:t>
            </a:r>
            <a:endParaRPr lang="fr-FR" dirty="0"/>
          </a:p>
        </p:txBody>
      </p:sp>
      <p:sp>
        <p:nvSpPr>
          <p:cNvPr id="24" name="Rectangle 23">
            <a:extLst>
              <a:ext uri="{FF2B5EF4-FFF2-40B4-BE49-F238E27FC236}">
                <a16:creationId xmlns:a16="http://schemas.microsoft.com/office/drawing/2014/main" id="{7157C0F3-C0BC-40B5-9521-2F3738DAEFC3}"/>
              </a:ext>
            </a:extLst>
          </p:cNvPr>
          <p:cNvSpPr/>
          <p:nvPr/>
        </p:nvSpPr>
        <p:spPr>
          <a:xfrm>
            <a:off x="5359400" y="1591240"/>
            <a:ext cx="1687321" cy="369332"/>
          </a:xfrm>
          <a:prstGeom prst="rect">
            <a:avLst/>
          </a:prstGeom>
        </p:spPr>
        <p:txBody>
          <a:bodyPr wrap="none">
            <a:spAutoFit/>
          </a:bodyPr>
          <a:lstStyle/>
          <a:p>
            <a:r>
              <a:rPr lang="fr-FR" dirty="0"/>
              <a:t>If </a:t>
            </a:r>
            <a:r>
              <a:rPr lang="el-GR" dirty="0">
                <a:latin typeface="Times New Roman" panose="02020603050405020304" pitchFamily="18" charset="0"/>
                <a:cs typeface="Times New Roman" panose="02020603050405020304" pitchFamily="18" charset="0"/>
              </a:rPr>
              <a:t>α</a:t>
            </a:r>
            <a:r>
              <a:rPr lang="fr-FR" dirty="0"/>
              <a:t> </a:t>
            </a:r>
            <a:r>
              <a:rPr lang="fr-FR" dirty="0" err="1"/>
              <a:t>is</a:t>
            </a:r>
            <a:r>
              <a:rPr lang="fr-FR" dirty="0"/>
              <a:t> </a:t>
            </a:r>
            <a:r>
              <a:rPr lang="fr-FR" dirty="0" err="1"/>
              <a:t>too</a:t>
            </a:r>
            <a:r>
              <a:rPr lang="fr-FR" dirty="0"/>
              <a:t> </a:t>
            </a:r>
            <a:r>
              <a:rPr lang="fr-FR" dirty="0" err="1"/>
              <a:t>larger</a:t>
            </a:r>
            <a:endParaRPr lang="fr-FR" dirty="0"/>
          </a:p>
        </p:txBody>
      </p:sp>
      <mc:AlternateContent xmlns:mc="http://schemas.openxmlformats.org/markup-compatibility/2006" xmlns:p14="http://schemas.microsoft.com/office/powerpoint/2010/main">
        <mc:Choice Requires="p14">
          <p:contentPart p14:bwMode="auto" r:id="rId13">
            <p14:nvContentPartPr>
              <p14:cNvPr id="28" name="Encre 27">
                <a:extLst>
                  <a:ext uri="{FF2B5EF4-FFF2-40B4-BE49-F238E27FC236}">
                    <a16:creationId xmlns:a16="http://schemas.microsoft.com/office/drawing/2014/main" id="{67BA0713-2C36-46F1-B5F8-1399DF8D8AD7}"/>
                  </a:ext>
                </a:extLst>
              </p14:cNvPr>
              <p14:cNvContentPartPr/>
              <p14:nvPr/>
            </p14:nvContentPartPr>
            <p14:xfrm>
              <a:off x="1394945" y="2776751"/>
              <a:ext cx="180720" cy="334080"/>
            </p14:xfrm>
          </p:contentPart>
        </mc:Choice>
        <mc:Fallback xmlns="">
          <p:pic>
            <p:nvPicPr>
              <p:cNvPr id="28" name="Encre 27">
                <a:extLst>
                  <a:ext uri="{FF2B5EF4-FFF2-40B4-BE49-F238E27FC236}">
                    <a16:creationId xmlns:a16="http://schemas.microsoft.com/office/drawing/2014/main" id="{67BA0713-2C36-46F1-B5F8-1399DF8D8AD7}"/>
                  </a:ext>
                </a:extLst>
              </p:cNvPr>
              <p:cNvPicPr/>
              <p:nvPr/>
            </p:nvPicPr>
            <p:blipFill>
              <a:blip r:embed="rId17"/>
              <a:stretch>
                <a:fillRect/>
              </a:stretch>
            </p:blipFill>
            <p:spPr>
              <a:xfrm>
                <a:off x="1385945" y="2767751"/>
                <a:ext cx="19836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Encre 28">
                <a:extLst>
                  <a:ext uri="{FF2B5EF4-FFF2-40B4-BE49-F238E27FC236}">
                    <a16:creationId xmlns:a16="http://schemas.microsoft.com/office/drawing/2014/main" id="{EAE60BF6-B4D2-47F5-9CA5-FA27E12BFD1F}"/>
                  </a:ext>
                </a:extLst>
              </p14:cNvPr>
              <p14:cNvContentPartPr/>
              <p14:nvPr/>
            </p14:nvContentPartPr>
            <p14:xfrm>
              <a:off x="1581785" y="3137111"/>
              <a:ext cx="25200" cy="40320"/>
            </p14:xfrm>
          </p:contentPart>
        </mc:Choice>
        <mc:Fallback xmlns="">
          <p:pic>
            <p:nvPicPr>
              <p:cNvPr id="29" name="Encre 28">
                <a:extLst>
                  <a:ext uri="{FF2B5EF4-FFF2-40B4-BE49-F238E27FC236}">
                    <a16:creationId xmlns:a16="http://schemas.microsoft.com/office/drawing/2014/main" id="{EAE60BF6-B4D2-47F5-9CA5-FA27E12BFD1F}"/>
                  </a:ext>
                </a:extLst>
              </p:cNvPr>
              <p:cNvPicPr/>
              <p:nvPr/>
            </p:nvPicPr>
            <p:blipFill>
              <a:blip r:embed="rId19"/>
              <a:stretch>
                <a:fillRect/>
              </a:stretch>
            </p:blipFill>
            <p:spPr>
              <a:xfrm>
                <a:off x="1572785" y="3128111"/>
                <a:ext cx="428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2" name="Encre 41">
                <a:extLst>
                  <a:ext uri="{FF2B5EF4-FFF2-40B4-BE49-F238E27FC236}">
                    <a16:creationId xmlns:a16="http://schemas.microsoft.com/office/drawing/2014/main" id="{8BFA796A-A910-4F59-AE02-BB82B4F21FEA}"/>
                  </a:ext>
                </a:extLst>
              </p14:cNvPr>
              <p14:cNvContentPartPr/>
              <p14:nvPr/>
            </p14:nvContentPartPr>
            <p14:xfrm>
              <a:off x="1555145" y="3210551"/>
              <a:ext cx="287280" cy="287280"/>
            </p14:xfrm>
          </p:contentPart>
        </mc:Choice>
        <mc:Fallback xmlns="">
          <p:pic>
            <p:nvPicPr>
              <p:cNvPr id="42" name="Encre 41">
                <a:extLst>
                  <a:ext uri="{FF2B5EF4-FFF2-40B4-BE49-F238E27FC236}">
                    <a16:creationId xmlns:a16="http://schemas.microsoft.com/office/drawing/2014/main" id="{8BFA796A-A910-4F59-AE02-BB82B4F21FEA}"/>
                  </a:ext>
                </a:extLst>
              </p:cNvPr>
              <p:cNvPicPr/>
              <p:nvPr/>
            </p:nvPicPr>
            <p:blipFill>
              <a:blip r:embed="rId21"/>
              <a:stretch>
                <a:fillRect/>
              </a:stretch>
            </p:blipFill>
            <p:spPr>
              <a:xfrm>
                <a:off x="1546145" y="3201551"/>
                <a:ext cx="3049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 name="Encre 43">
                <a:extLst>
                  <a:ext uri="{FF2B5EF4-FFF2-40B4-BE49-F238E27FC236}">
                    <a16:creationId xmlns:a16="http://schemas.microsoft.com/office/drawing/2014/main" id="{942998BC-CEE9-42E6-9352-0CB1B38C6940}"/>
                  </a:ext>
                </a:extLst>
              </p14:cNvPr>
              <p14:cNvContentPartPr/>
              <p14:nvPr/>
            </p14:nvContentPartPr>
            <p14:xfrm>
              <a:off x="1828745" y="3517271"/>
              <a:ext cx="108360" cy="120600"/>
            </p14:xfrm>
          </p:contentPart>
        </mc:Choice>
        <mc:Fallback xmlns="">
          <p:pic>
            <p:nvPicPr>
              <p:cNvPr id="44" name="Encre 43">
                <a:extLst>
                  <a:ext uri="{FF2B5EF4-FFF2-40B4-BE49-F238E27FC236}">
                    <a16:creationId xmlns:a16="http://schemas.microsoft.com/office/drawing/2014/main" id="{942998BC-CEE9-42E6-9352-0CB1B38C6940}"/>
                  </a:ext>
                </a:extLst>
              </p:cNvPr>
              <p:cNvPicPr/>
              <p:nvPr/>
            </p:nvPicPr>
            <p:blipFill>
              <a:blip r:embed="rId23"/>
              <a:stretch>
                <a:fillRect/>
              </a:stretch>
            </p:blipFill>
            <p:spPr>
              <a:xfrm>
                <a:off x="1819745" y="3508271"/>
                <a:ext cx="1260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7" name="Encre 56">
                <a:extLst>
                  <a:ext uri="{FF2B5EF4-FFF2-40B4-BE49-F238E27FC236}">
                    <a16:creationId xmlns:a16="http://schemas.microsoft.com/office/drawing/2014/main" id="{8B36B688-B8AF-4A10-8CFE-D57C8059580D}"/>
                  </a:ext>
                </a:extLst>
              </p14:cNvPr>
              <p14:cNvContentPartPr/>
              <p14:nvPr/>
            </p14:nvContentPartPr>
            <p14:xfrm>
              <a:off x="1942145" y="3677471"/>
              <a:ext cx="240840" cy="187560"/>
            </p14:xfrm>
          </p:contentPart>
        </mc:Choice>
        <mc:Fallback xmlns="">
          <p:pic>
            <p:nvPicPr>
              <p:cNvPr id="57" name="Encre 56">
                <a:extLst>
                  <a:ext uri="{FF2B5EF4-FFF2-40B4-BE49-F238E27FC236}">
                    <a16:creationId xmlns:a16="http://schemas.microsoft.com/office/drawing/2014/main" id="{8B36B688-B8AF-4A10-8CFE-D57C8059580D}"/>
                  </a:ext>
                </a:extLst>
              </p:cNvPr>
              <p:cNvPicPr/>
              <p:nvPr/>
            </p:nvPicPr>
            <p:blipFill>
              <a:blip r:embed="rId25"/>
              <a:stretch>
                <a:fillRect/>
              </a:stretch>
            </p:blipFill>
            <p:spPr>
              <a:xfrm>
                <a:off x="1933145" y="3668471"/>
                <a:ext cx="258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0" name="Encre 59">
                <a:extLst>
                  <a:ext uri="{FF2B5EF4-FFF2-40B4-BE49-F238E27FC236}">
                    <a16:creationId xmlns:a16="http://schemas.microsoft.com/office/drawing/2014/main" id="{C9F9E93F-F76B-4347-9857-34A86508DD92}"/>
                  </a:ext>
                </a:extLst>
              </p14:cNvPr>
              <p14:cNvContentPartPr/>
              <p14:nvPr/>
            </p14:nvContentPartPr>
            <p14:xfrm>
              <a:off x="2202425" y="3884471"/>
              <a:ext cx="93960" cy="93960"/>
            </p14:xfrm>
          </p:contentPart>
        </mc:Choice>
        <mc:Fallback xmlns="">
          <p:pic>
            <p:nvPicPr>
              <p:cNvPr id="60" name="Encre 59">
                <a:extLst>
                  <a:ext uri="{FF2B5EF4-FFF2-40B4-BE49-F238E27FC236}">
                    <a16:creationId xmlns:a16="http://schemas.microsoft.com/office/drawing/2014/main" id="{C9F9E93F-F76B-4347-9857-34A86508DD92}"/>
                  </a:ext>
                </a:extLst>
              </p:cNvPr>
              <p:cNvPicPr/>
              <p:nvPr/>
            </p:nvPicPr>
            <p:blipFill>
              <a:blip r:embed="rId27"/>
              <a:stretch>
                <a:fillRect/>
              </a:stretch>
            </p:blipFill>
            <p:spPr>
              <a:xfrm>
                <a:off x="2193425" y="3875471"/>
                <a:ext cx="1116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3" name="Encre 62">
                <a:extLst>
                  <a:ext uri="{FF2B5EF4-FFF2-40B4-BE49-F238E27FC236}">
                    <a16:creationId xmlns:a16="http://schemas.microsoft.com/office/drawing/2014/main" id="{CE33EB6A-0CA1-49B0-A8D7-4EEFB0557330}"/>
                  </a:ext>
                </a:extLst>
              </p14:cNvPr>
              <p14:cNvContentPartPr/>
              <p14:nvPr/>
            </p14:nvContentPartPr>
            <p14:xfrm>
              <a:off x="2349305" y="3949991"/>
              <a:ext cx="174240" cy="115560"/>
            </p14:xfrm>
          </p:contentPart>
        </mc:Choice>
        <mc:Fallback xmlns="">
          <p:pic>
            <p:nvPicPr>
              <p:cNvPr id="63" name="Encre 62">
                <a:extLst>
                  <a:ext uri="{FF2B5EF4-FFF2-40B4-BE49-F238E27FC236}">
                    <a16:creationId xmlns:a16="http://schemas.microsoft.com/office/drawing/2014/main" id="{CE33EB6A-0CA1-49B0-A8D7-4EEFB0557330}"/>
                  </a:ext>
                </a:extLst>
              </p:cNvPr>
              <p:cNvPicPr/>
              <p:nvPr/>
            </p:nvPicPr>
            <p:blipFill>
              <a:blip r:embed="rId29"/>
              <a:stretch>
                <a:fillRect/>
              </a:stretch>
            </p:blipFill>
            <p:spPr>
              <a:xfrm>
                <a:off x="2340305" y="3940991"/>
                <a:ext cx="1918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7824" name="Encre 77823">
                <a:extLst>
                  <a:ext uri="{FF2B5EF4-FFF2-40B4-BE49-F238E27FC236}">
                    <a16:creationId xmlns:a16="http://schemas.microsoft.com/office/drawing/2014/main" id="{36AF3705-9D05-407A-BFCF-5DF97A663B8A}"/>
                  </a:ext>
                </a:extLst>
              </p14:cNvPr>
              <p14:cNvContentPartPr/>
              <p14:nvPr/>
            </p14:nvContentPartPr>
            <p14:xfrm>
              <a:off x="2582225" y="4016951"/>
              <a:ext cx="68040" cy="34920"/>
            </p14:xfrm>
          </p:contentPart>
        </mc:Choice>
        <mc:Fallback xmlns="">
          <p:pic>
            <p:nvPicPr>
              <p:cNvPr id="77824" name="Encre 77823">
                <a:extLst>
                  <a:ext uri="{FF2B5EF4-FFF2-40B4-BE49-F238E27FC236}">
                    <a16:creationId xmlns:a16="http://schemas.microsoft.com/office/drawing/2014/main" id="{36AF3705-9D05-407A-BFCF-5DF97A663B8A}"/>
                  </a:ext>
                </a:extLst>
              </p:cNvPr>
              <p:cNvPicPr/>
              <p:nvPr/>
            </p:nvPicPr>
            <p:blipFill>
              <a:blip r:embed="rId31"/>
              <a:stretch>
                <a:fillRect/>
              </a:stretch>
            </p:blipFill>
            <p:spPr>
              <a:xfrm>
                <a:off x="2573225" y="4007951"/>
                <a:ext cx="856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7886" name="Encre 77885">
                <a:extLst>
                  <a:ext uri="{FF2B5EF4-FFF2-40B4-BE49-F238E27FC236}">
                    <a16:creationId xmlns:a16="http://schemas.microsoft.com/office/drawing/2014/main" id="{4E0F3F83-FF24-421E-84D8-AF74A3CD1A77}"/>
                  </a:ext>
                </a:extLst>
              </p14:cNvPr>
              <p14:cNvContentPartPr/>
              <p14:nvPr/>
            </p14:nvContentPartPr>
            <p14:xfrm>
              <a:off x="5452145" y="2849831"/>
              <a:ext cx="2290680" cy="1235160"/>
            </p14:xfrm>
          </p:contentPart>
        </mc:Choice>
        <mc:Fallback xmlns="">
          <p:pic>
            <p:nvPicPr>
              <p:cNvPr id="77886" name="Encre 77885">
                <a:extLst>
                  <a:ext uri="{FF2B5EF4-FFF2-40B4-BE49-F238E27FC236}">
                    <a16:creationId xmlns:a16="http://schemas.microsoft.com/office/drawing/2014/main" id="{4E0F3F83-FF24-421E-84D8-AF74A3CD1A77}"/>
                  </a:ext>
                </a:extLst>
              </p:cNvPr>
              <p:cNvPicPr/>
              <p:nvPr/>
            </p:nvPicPr>
            <p:blipFill>
              <a:blip r:embed="rId33"/>
              <a:stretch>
                <a:fillRect/>
              </a:stretch>
            </p:blipFill>
            <p:spPr>
              <a:xfrm>
                <a:off x="5443145" y="2840831"/>
                <a:ext cx="2308320" cy="1252800"/>
              </a:xfrm>
              <a:prstGeom prst="rect">
                <a:avLst/>
              </a:prstGeom>
            </p:spPr>
          </p:pic>
        </mc:Fallback>
      </mc:AlternateContent>
    </p:spTree>
    <p:extLst>
      <p:ext uri="{BB962C8B-B14F-4D97-AF65-F5344CB8AC3E}">
        <p14:creationId xmlns:p14="http://schemas.microsoft.com/office/powerpoint/2010/main" val="159658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8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250"/>
                                  </p:stCondLst>
                                  <p:childTnLst>
                                    <p:set>
                                      <p:cBhvr>
                                        <p:cTn id="13" dur="1" fill="hold">
                                          <p:stCondLst>
                                            <p:cond delay="0"/>
                                          </p:stCondLst>
                                        </p:cTn>
                                        <p:tgtEl>
                                          <p:spTgt spid="28"/>
                                        </p:tgtEl>
                                        <p:attrNameLst>
                                          <p:attrName>style.visibility</p:attrName>
                                        </p:attrNameLst>
                                      </p:cBhvr>
                                      <p:to>
                                        <p:strVal val="visible"/>
                                      </p:to>
                                    </p:set>
                                  </p:childTnLst>
                                </p:cTn>
                              </p:par>
                            </p:childTnLst>
                          </p:cTn>
                        </p:par>
                        <p:par>
                          <p:cTn id="14" fill="hold">
                            <p:stCondLst>
                              <p:cond delay="250"/>
                            </p:stCondLst>
                            <p:childTnLst>
                              <p:par>
                                <p:cTn id="15" presetID="1" presetClass="entr" presetSubtype="0" fill="hold" nodeType="afterEffect">
                                  <p:stCondLst>
                                    <p:cond delay="250"/>
                                  </p:stCondLst>
                                  <p:childTnLst>
                                    <p:set>
                                      <p:cBhvr>
                                        <p:cTn id="16" dur="1" fill="hold">
                                          <p:stCondLst>
                                            <p:cond delay="0"/>
                                          </p:stCondLst>
                                        </p:cTn>
                                        <p:tgtEl>
                                          <p:spTgt spid="42"/>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250"/>
                                  </p:stCondLst>
                                  <p:childTnLst>
                                    <p:set>
                                      <p:cBhvr>
                                        <p:cTn id="19" dur="1" fill="hold">
                                          <p:stCondLst>
                                            <p:cond delay="0"/>
                                          </p:stCondLst>
                                        </p:cTn>
                                        <p:tgtEl>
                                          <p:spTgt spid="29"/>
                                        </p:tgtEl>
                                        <p:attrNameLst>
                                          <p:attrName>style.visibility</p:attrName>
                                        </p:attrNameLst>
                                      </p:cBhvr>
                                      <p:to>
                                        <p:strVal val="visible"/>
                                      </p:to>
                                    </p:set>
                                  </p:childTnLst>
                                </p:cTn>
                              </p:par>
                            </p:childTnLst>
                          </p:cTn>
                        </p:par>
                        <p:par>
                          <p:cTn id="20" fill="hold">
                            <p:stCondLst>
                              <p:cond delay="750"/>
                            </p:stCondLst>
                            <p:childTnLst>
                              <p:par>
                                <p:cTn id="21" presetID="1" presetClass="entr" presetSubtype="0" fill="hold" nodeType="afterEffect">
                                  <p:stCondLst>
                                    <p:cond delay="250"/>
                                  </p:stCondLst>
                                  <p:childTnLst>
                                    <p:set>
                                      <p:cBhvr>
                                        <p:cTn id="22" dur="1" fill="hold">
                                          <p:stCondLst>
                                            <p:cond delay="0"/>
                                          </p:stCondLst>
                                        </p:cTn>
                                        <p:tgtEl>
                                          <p:spTgt spid="44"/>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nodeType="afterEffect">
                                  <p:stCondLst>
                                    <p:cond delay="250"/>
                                  </p:stCondLst>
                                  <p:childTnLst>
                                    <p:set>
                                      <p:cBhvr>
                                        <p:cTn id="25" dur="1" fill="hold">
                                          <p:stCondLst>
                                            <p:cond delay="0"/>
                                          </p:stCondLst>
                                        </p:cTn>
                                        <p:tgtEl>
                                          <p:spTgt spid="57"/>
                                        </p:tgtEl>
                                        <p:attrNameLst>
                                          <p:attrName>style.visibility</p:attrName>
                                        </p:attrNameLst>
                                      </p:cBhvr>
                                      <p:to>
                                        <p:strVal val="visible"/>
                                      </p:to>
                                    </p:set>
                                  </p:childTnLst>
                                </p:cTn>
                              </p:par>
                            </p:childTnLst>
                          </p:cTn>
                        </p:par>
                        <p:par>
                          <p:cTn id="26" fill="hold">
                            <p:stCondLst>
                              <p:cond delay="1250"/>
                            </p:stCondLst>
                            <p:childTnLst>
                              <p:par>
                                <p:cTn id="27" presetID="1" presetClass="entr" presetSubtype="0" fill="hold" nodeType="afterEffect">
                                  <p:stCondLst>
                                    <p:cond delay="250"/>
                                  </p:stCondLst>
                                  <p:childTnLst>
                                    <p:set>
                                      <p:cBhvr>
                                        <p:cTn id="28" dur="1" fill="hold">
                                          <p:stCondLst>
                                            <p:cond delay="0"/>
                                          </p:stCondLst>
                                        </p:cTn>
                                        <p:tgtEl>
                                          <p:spTgt spid="60"/>
                                        </p:tgtEl>
                                        <p:attrNameLst>
                                          <p:attrName>style.visibility</p:attrName>
                                        </p:attrNameLst>
                                      </p:cBhvr>
                                      <p:to>
                                        <p:strVal val="visible"/>
                                      </p:to>
                                    </p:set>
                                  </p:childTnLst>
                                </p:cTn>
                              </p:par>
                            </p:childTnLst>
                          </p:cTn>
                        </p:par>
                        <p:par>
                          <p:cTn id="29" fill="hold">
                            <p:stCondLst>
                              <p:cond delay="1500"/>
                            </p:stCondLst>
                            <p:childTnLst>
                              <p:par>
                                <p:cTn id="30" presetID="1" presetClass="entr" presetSubtype="0" fill="hold" nodeType="afterEffect">
                                  <p:stCondLst>
                                    <p:cond delay="250"/>
                                  </p:stCondLst>
                                  <p:childTnLst>
                                    <p:set>
                                      <p:cBhvr>
                                        <p:cTn id="31" dur="1" fill="hold">
                                          <p:stCondLst>
                                            <p:cond delay="0"/>
                                          </p:stCondLst>
                                        </p:cTn>
                                        <p:tgtEl>
                                          <p:spTgt spid="63"/>
                                        </p:tgtEl>
                                        <p:attrNameLst>
                                          <p:attrName>style.visibility</p:attrName>
                                        </p:attrNameLst>
                                      </p:cBhvr>
                                      <p:to>
                                        <p:strVal val="visible"/>
                                      </p:to>
                                    </p:set>
                                  </p:childTnLst>
                                </p:cTn>
                              </p:par>
                            </p:childTnLst>
                          </p:cTn>
                        </p:par>
                        <p:par>
                          <p:cTn id="32" fill="hold">
                            <p:stCondLst>
                              <p:cond delay="1750"/>
                            </p:stCondLst>
                            <p:childTnLst>
                              <p:par>
                                <p:cTn id="33" presetID="1" presetClass="entr" presetSubtype="0" fill="hold" nodeType="afterEffect">
                                  <p:stCondLst>
                                    <p:cond delay="250"/>
                                  </p:stCondLst>
                                  <p:childTnLst>
                                    <p:set>
                                      <p:cBhvr>
                                        <p:cTn id="34" dur="1" fill="hold">
                                          <p:stCondLst>
                                            <p:cond delay="0"/>
                                          </p:stCondLst>
                                        </p:cTn>
                                        <p:tgtEl>
                                          <p:spTgt spid="778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78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0FE5D0-49DE-45F2-9D8A-46398F78DB40}"/>
              </a:ext>
            </a:extLst>
          </p:cNvPr>
          <p:cNvSpPr>
            <a:spLocks noGrp="1"/>
          </p:cNvSpPr>
          <p:nvPr>
            <p:ph type="title"/>
          </p:nvPr>
        </p:nvSpPr>
        <p:spPr/>
        <p:txBody>
          <a:bodyPr>
            <a:normAutofit fontScale="90000"/>
          </a:bodyPr>
          <a:lstStyle/>
          <a:p>
            <a:r>
              <a:rPr lang="en-US" b="1" dirty="0"/>
              <a:t>Minimizing the cost function: Gradient descent</a:t>
            </a:r>
            <a:endParaRPr lang="fr-FR" dirty="0"/>
          </a:p>
        </p:txBody>
      </p:sp>
      <p:pic>
        <p:nvPicPr>
          <p:cNvPr id="5" name="Image 4">
            <a:extLst>
              <a:ext uri="{FF2B5EF4-FFF2-40B4-BE49-F238E27FC236}">
                <a16:creationId xmlns:a16="http://schemas.microsoft.com/office/drawing/2014/main" id="{BBD0D9F3-0C11-4162-AB6D-9DCFC831F9F0}"/>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p:blipFill>
        <p:spPr>
          <a:xfrm>
            <a:off x="4211960" y="1332508"/>
            <a:ext cx="4752528" cy="1224136"/>
          </a:xfrm>
          <a:prstGeom prst="rect">
            <a:avLst/>
          </a:prstGeom>
        </p:spPr>
      </p:pic>
      <p:pic>
        <p:nvPicPr>
          <p:cNvPr id="76802" name="Picture 2" descr="https://miro.medium.com/max/405/1*UUHvSixG7rX2EfNFTtqBDA.gif">
            <a:extLst>
              <a:ext uri="{FF2B5EF4-FFF2-40B4-BE49-F238E27FC236}">
                <a16:creationId xmlns:a16="http://schemas.microsoft.com/office/drawing/2014/main" id="{9A55DCB4-53A4-4093-9FD3-9C68C2A5A74E}"/>
              </a:ext>
            </a:extLst>
          </p:cNvPr>
          <p:cNvPicPr>
            <a:picLocks noGrp="1" noChangeAspect="1" noChangeArrowheads="1"/>
          </p:cNvPicPr>
          <p:nvPr>
            <p:ph sz="quarter" idx="13"/>
          </p:nvPr>
        </p:nvPicPr>
        <p:blipFill>
          <a:blip r:embed="rId4">
            <a:extLst>
              <a:ext uri="{28A0092B-C50C-407E-A947-70E740481C1C}">
                <a14:useLocalDpi xmlns:a14="http://schemas.microsoft.com/office/drawing/2010/main"/>
              </a:ext>
            </a:extLst>
          </a:blip>
          <a:srcRect/>
          <a:stretch>
            <a:fillRect/>
          </a:stretch>
        </p:blipFill>
        <p:spPr bwMode="auto">
          <a:xfrm>
            <a:off x="323528" y="1563638"/>
            <a:ext cx="3182309" cy="327660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2340A13E-3EC2-492B-85AB-22445B2426C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211960" y="2765202"/>
            <a:ext cx="2591272" cy="1375742"/>
          </a:xfrm>
          <a:prstGeom prst="rect">
            <a:avLst/>
          </a:prstGeom>
        </p:spPr>
      </p:pic>
      <mc:AlternateContent xmlns:mc="http://schemas.openxmlformats.org/markup-compatibility/2006" xmlns:p14="http://schemas.microsoft.com/office/powerpoint/2010/main">
        <mc:Choice Requires="p14">
          <p:contentPart p14:bwMode="auto" r:id="rId6">
            <p14:nvContentPartPr>
              <p14:cNvPr id="17" name="Encre 16">
                <a:extLst>
                  <a:ext uri="{FF2B5EF4-FFF2-40B4-BE49-F238E27FC236}">
                    <a16:creationId xmlns:a16="http://schemas.microsoft.com/office/drawing/2014/main" id="{E92E52BD-D62B-4AC5-8257-9383EE85AE8D}"/>
                  </a:ext>
                </a:extLst>
              </p14:cNvPr>
              <p14:cNvContentPartPr/>
              <p14:nvPr/>
            </p14:nvContentPartPr>
            <p14:xfrm>
              <a:off x="6197480" y="1402830"/>
              <a:ext cx="2651040" cy="1448640"/>
            </p14:xfrm>
          </p:contentPart>
        </mc:Choice>
        <mc:Fallback xmlns="">
          <p:pic>
            <p:nvPicPr>
              <p:cNvPr id="17" name="Encre 16">
                <a:extLst>
                  <a:ext uri="{FF2B5EF4-FFF2-40B4-BE49-F238E27FC236}">
                    <a16:creationId xmlns:a16="http://schemas.microsoft.com/office/drawing/2014/main" id="{E92E52BD-D62B-4AC5-8257-9383EE85AE8D}"/>
                  </a:ext>
                </a:extLst>
              </p:cNvPr>
              <p:cNvPicPr/>
              <p:nvPr/>
            </p:nvPicPr>
            <p:blipFill>
              <a:blip r:embed="rId7"/>
              <a:stretch>
                <a:fillRect/>
              </a:stretch>
            </p:blipFill>
            <p:spPr>
              <a:xfrm>
                <a:off x="6188480" y="1393830"/>
                <a:ext cx="2668680" cy="1466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Encre 17">
                <a:extLst>
                  <a:ext uri="{FF2B5EF4-FFF2-40B4-BE49-F238E27FC236}">
                    <a16:creationId xmlns:a16="http://schemas.microsoft.com/office/drawing/2014/main" id="{FD90087B-D349-4F7A-98F6-A20C698902F5}"/>
                  </a:ext>
                </a:extLst>
              </p14:cNvPr>
              <p14:cNvContentPartPr/>
              <p14:nvPr/>
            </p14:nvContentPartPr>
            <p14:xfrm>
              <a:off x="6889040" y="2908350"/>
              <a:ext cx="173520" cy="317880"/>
            </p14:xfrm>
          </p:contentPart>
        </mc:Choice>
        <mc:Fallback xmlns="">
          <p:pic>
            <p:nvPicPr>
              <p:cNvPr id="18" name="Encre 17">
                <a:extLst>
                  <a:ext uri="{FF2B5EF4-FFF2-40B4-BE49-F238E27FC236}">
                    <a16:creationId xmlns:a16="http://schemas.microsoft.com/office/drawing/2014/main" id="{FD90087B-D349-4F7A-98F6-A20C698902F5}"/>
                  </a:ext>
                </a:extLst>
              </p:cNvPr>
              <p:cNvPicPr/>
              <p:nvPr/>
            </p:nvPicPr>
            <p:blipFill>
              <a:blip r:embed="rId9"/>
              <a:stretch>
                <a:fillRect/>
              </a:stretch>
            </p:blipFill>
            <p:spPr>
              <a:xfrm>
                <a:off x="6880040" y="2899350"/>
                <a:ext cx="1911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Encre 18">
                <a:extLst>
                  <a:ext uri="{FF2B5EF4-FFF2-40B4-BE49-F238E27FC236}">
                    <a16:creationId xmlns:a16="http://schemas.microsoft.com/office/drawing/2014/main" id="{CC08BBAD-B71E-416E-A936-8BE384727CC1}"/>
                  </a:ext>
                </a:extLst>
              </p14:cNvPr>
              <p14:cNvContentPartPr/>
              <p14:nvPr/>
            </p14:nvContentPartPr>
            <p14:xfrm>
              <a:off x="7048520" y="3327390"/>
              <a:ext cx="360" cy="360"/>
            </p14:xfrm>
          </p:contentPart>
        </mc:Choice>
        <mc:Fallback xmlns="">
          <p:pic>
            <p:nvPicPr>
              <p:cNvPr id="19" name="Encre 18">
                <a:extLst>
                  <a:ext uri="{FF2B5EF4-FFF2-40B4-BE49-F238E27FC236}">
                    <a16:creationId xmlns:a16="http://schemas.microsoft.com/office/drawing/2014/main" id="{CC08BBAD-B71E-416E-A936-8BE384727CC1}"/>
                  </a:ext>
                </a:extLst>
              </p:cNvPr>
              <p:cNvPicPr/>
              <p:nvPr/>
            </p:nvPicPr>
            <p:blipFill>
              <a:blip r:embed="rId11"/>
              <a:stretch>
                <a:fillRect/>
              </a:stretch>
            </p:blipFill>
            <p:spPr>
              <a:xfrm>
                <a:off x="7039520" y="33183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Encre 19">
                <a:extLst>
                  <a:ext uri="{FF2B5EF4-FFF2-40B4-BE49-F238E27FC236}">
                    <a16:creationId xmlns:a16="http://schemas.microsoft.com/office/drawing/2014/main" id="{78EAB73E-613D-49C6-8876-259ECAE81023}"/>
                  </a:ext>
                </a:extLst>
              </p14:cNvPr>
              <p14:cNvContentPartPr/>
              <p14:nvPr/>
            </p14:nvContentPartPr>
            <p14:xfrm>
              <a:off x="6966080" y="3444750"/>
              <a:ext cx="189720" cy="410040"/>
            </p14:xfrm>
          </p:contentPart>
        </mc:Choice>
        <mc:Fallback xmlns="">
          <p:pic>
            <p:nvPicPr>
              <p:cNvPr id="20" name="Encre 19">
                <a:extLst>
                  <a:ext uri="{FF2B5EF4-FFF2-40B4-BE49-F238E27FC236}">
                    <a16:creationId xmlns:a16="http://schemas.microsoft.com/office/drawing/2014/main" id="{78EAB73E-613D-49C6-8876-259ECAE81023}"/>
                  </a:ext>
                </a:extLst>
              </p:cNvPr>
              <p:cNvPicPr/>
              <p:nvPr/>
            </p:nvPicPr>
            <p:blipFill>
              <a:blip r:embed="rId13"/>
              <a:stretch>
                <a:fillRect/>
              </a:stretch>
            </p:blipFill>
            <p:spPr>
              <a:xfrm>
                <a:off x="6957080" y="3435750"/>
                <a:ext cx="20736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Encre 20">
                <a:extLst>
                  <a:ext uri="{FF2B5EF4-FFF2-40B4-BE49-F238E27FC236}">
                    <a16:creationId xmlns:a16="http://schemas.microsoft.com/office/drawing/2014/main" id="{D4C31AC1-6673-4CC3-B829-CAF29F01442F}"/>
                  </a:ext>
                </a:extLst>
              </p14:cNvPr>
              <p14:cNvContentPartPr/>
              <p14:nvPr/>
            </p14:nvContentPartPr>
            <p14:xfrm>
              <a:off x="7099280" y="3943350"/>
              <a:ext cx="6840" cy="360"/>
            </p14:xfrm>
          </p:contentPart>
        </mc:Choice>
        <mc:Fallback xmlns="">
          <p:pic>
            <p:nvPicPr>
              <p:cNvPr id="21" name="Encre 20">
                <a:extLst>
                  <a:ext uri="{FF2B5EF4-FFF2-40B4-BE49-F238E27FC236}">
                    <a16:creationId xmlns:a16="http://schemas.microsoft.com/office/drawing/2014/main" id="{D4C31AC1-6673-4CC3-B829-CAF29F01442F}"/>
                  </a:ext>
                </a:extLst>
              </p:cNvPr>
              <p:cNvPicPr/>
              <p:nvPr/>
            </p:nvPicPr>
            <p:blipFill>
              <a:blip r:embed="rId15"/>
              <a:stretch>
                <a:fillRect/>
              </a:stretch>
            </p:blipFill>
            <p:spPr>
              <a:xfrm>
                <a:off x="7090280" y="3934350"/>
                <a:ext cx="24480" cy="18000"/>
              </a:xfrm>
              <a:prstGeom prst="rect">
                <a:avLst/>
              </a:prstGeom>
            </p:spPr>
          </p:pic>
        </mc:Fallback>
      </mc:AlternateContent>
    </p:spTree>
    <p:extLst>
      <p:ext uri="{BB962C8B-B14F-4D97-AF65-F5344CB8AC3E}">
        <p14:creationId xmlns:p14="http://schemas.microsoft.com/office/powerpoint/2010/main" val="316222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250"/>
                                  </p:stCondLst>
                                  <p:childTnLst>
                                    <p:set>
                                      <p:cBhvr>
                                        <p:cTn id="13" dur="1" fill="hold">
                                          <p:stCondLst>
                                            <p:cond delay="0"/>
                                          </p:stCondLst>
                                        </p:cTn>
                                        <p:tgtEl>
                                          <p:spTgt spid="18"/>
                                        </p:tgtEl>
                                        <p:attrNameLst>
                                          <p:attrName>style.visibility</p:attrName>
                                        </p:attrNameLst>
                                      </p:cBhvr>
                                      <p:to>
                                        <p:strVal val="visible"/>
                                      </p:to>
                                    </p:set>
                                  </p:childTnLst>
                                </p:cTn>
                              </p:par>
                            </p:childTnLst>
                          </p:cTn>
                        </p:par>
                        <p:par>
                          <p:cTn id="14" fill="hold">
                            <p:stCondLst>
                              <p:cond delay="250"/>
                            </p:stCondLst>
                            <p:childTnLst>
                              <p:par>
                                <p:cTn id="15" presetID="1" presetClass="entr" presetSubtype="0" fill="hold" nodeType="afterEffect">
                                  <p:stCondLst>
                                    <p:cond delay="25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6EAA543-1F78-4BD7-980D-498E0E02BF9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7544" y="1563638"/>
            <a:ext cx="1934222" cy="591244"/>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Encre 8">
                <a:extLst>
                  <a:ext uri="{FF2B5EF4-FFF2-40B4-BE49-F238E27FC236}">
                    <a16:creationId xmlns:a16="http://schemas.microsoft.com/office/drawing/2014/main" id="{CCB95519-3DBD-48F3-AC4F-BA0E590F80AC}"/>
                  </a:ext>
                </a:extLst>
              </p14:cNvPr>
              <p14:cNvContentPartPr/>
              <p14:nvPr/>
            </p14:nvContentPartPr>
            <p14:xfrm>
              <a:off x="1601945" y="436751"/>
              <a:ext cx="847800" cy="618840"/>
            </p14:xfrm>
          </p:contentPart>
        </mc:Choice>
        <mc:Fallback xmlns="">
          <p:pic>
            <p:nvPicPr>
              <p:cNvPr id="9" name="Encre 8">
                <a:extLst>
                  <a:ext uri="{FF2B5EF4-FFF2-40B4-BE49-F238E27FC236}">
                    <a16:creationId xmlns:a16="http://schemas.microsoft.com/office/drawing/2014/main" id="{CCB95519-3DBD-48F3-AC4F-BA0E590F80AC}"/>
                  </a:ext>
                </a:extLst>
              </p:cNvPr>
              <p:cNvPicPr/>
              <p:nvPr/>
            </p:nvPicPr>
            <p:blipFill>
              <a:blip r:embed="rId5"/>
              <a:stretch>
                <a:fillRect/>
              </a:stretch>
            </p:blipFill>
            <p:spPr>
              <a:xfrm>
                <a:off x="1592945" y="427751"/>
                <a:ext cx="865440" cy="636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Encre 13">
                <a:extLst>
                  <a:ext uri="{FF2B5EF4-FFF2-40B4-BE49-F238E27FC236}">
                    <a16:creationId xmlns:a16="http://schemas.microsoft.com/office/drawing/2014/main" id="{5842BFE1-276B-42EC-97E9-6873BBA6E05B}"/>
                  </a:ext>
                </a:extLst>
              </p14:cNvPr>
              <p14:cNvContentPartPr/>
              <p14:nvPr/>
            </p14:nvContentPartPr>
            <p14:xfrm>
              <a:off x="2749985" y="373751"/>
              <a:ext cx="587520" cy="597600"/>
            </p14:xfrm>
          </p:contentPart>
        </mc:Choice>
        <mc:Fallback xmlns="">
          <p:pic>
            <p:nvPicPr>
              <p:cNvPr id="14" name="Encre 13">
                <a:extLst>
                  <a:ext uri="{FF2B5EF4-FFF2-40B4-BE49-F238E27FC236}">
                    <a16:creationId xmlns:a16="http://schemas.microsoft.com/office/drawing/2014/main" id="{5842BFE1-276B-42EC-97E9-6873BBA6E05B}"/>
                  </a:ext>
                </a:extLst>
              </p:cNvPr>
              <p:cNvPicPr/>
              <p:nvPr/>
            </p:nvPicPr>
            <p:blipFill>
              <a:blip r:embed="rId7"/>
              <a:stretch>
                <a:fillRect/>
              </a:stretch>
            </p:blipFill>
            <p:spPr>
              <a:xfrm>
                <a:off x="2740985" y="364751"/>
                <a:ext cx="60516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1" name="Encre 40">
                <a:extLst>
                  <a:ext uri="{FF2B5EF4-FFF2-40B4-BE49-F238E27FC236}">
                    <a16:creationId xmlns:a16="http://schemas.microsoft.com/office/drawing/2014/main" id="{D56387E6-9CE5-4118-827A-61CADD50D8DF}"/>
                  </a:ext>
                </a:extLst>
              </p14:cNvPr>
              <p14:cNvContentPartPr/>
              <p14:nvPr/>
            </p14:nvContentPartPr>
            <p14:xfrm>
              <a:off x="3557465" y="293471"/>
              <a:ext cx="1548720" cy="648360"/>
            </p14:xfrm>
          </p:contentPart>
        </mc:Choice>
        <mc:Fallback xmlns="">
          <p:pic>
            <p:nvPicPr>
              <p:cNvPr id="41" name="Encre 40">
                <a:extLst>
                  <a:ext uri="{FF2B5EF4-FFF2-40B4-BE49-F238E27FC236}">
                    <a16:creationId xmlns:a16="http://schemas.microsoft.com/office/drawing/2014/main" id="{D56387E6-9CE5-4118-827A-61CADD50D8DF}"/>
                  </a:ext>
                </a:extLst>
              </p:cNvPr>
              <p:cNvPicPr/>
              <p:nvPr/>
            </p:nvPicPr>
            <p:blipFill>
              <a:blip r:embed="rId9"/>
              <a:stretch>
                <a:fillRect/>
              </a:stretch>
            </p:blipFill>
            <p:spPr>
              <a:xfrm>
                <a:off x="3548465" y="284471"/>
                <a:ext cx="1566360" cy="66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2" name="Encre 41">
                <a:extLst>
                  <a:ext uri="{FF2B5EF4-FFF2-40B4-BE49-F238E27FC236}">
                    <a16:creationId xmlns:a16="http://schemas.microsoft.com/office/drawing/2014/main" id="{C9EB96C5-4520-460C-B2B7-2E95D7A8AF15}"/>
                  </a:ext>
                </a:extLst>
              </p14:cNvPr>
              <p14:cNvContentPartPr/>
              <p14:nvPr/>
            </p14:nvContentPartPr>
            <p14:xfrm>
              <a:off x="5205905" y="513791"/>
              <a:ext cx="73800" cy="7200"/>
            </p14:xfrm>
          </p:contentPart>
        </mc:Choice>
        <mc:Fallback xmlns="">
          <p:pic>
            <p:nvPicPr>
              <p:cNvPr id="42" name="Encre 41">
                <a:extLst>
                  <a:ext uri="{FF2B5EF4-FFF2-40B4-BE49-F238E27FC236}">
                    <a16:creationId xmlns:a16="http://schemas.microsoft.com/office/drawing/2014/main" id="{C9EB96C5-4520-460C-B2B7-2E95D7A8AF15}"/>
                  </a:ext>
                </a:extLst>
              </p:cNvPr>
              <p:cNvPicPr/>
              <p:nvPr/>
            </p:nvPicPr>
            <p:blipFill>
              <a:blip r:embed="rId11"/>
              <a:stretch>
                <a:fillRect/>
              </a:stretch>
            </p:blipFill>
            <p:spPr>
              <a:xfrm>
                <a:off x="5196905" y="504791"/>
                <a:ext cx="914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4" name="Encre 53">
                <a:extLst>
                  <a:ext uri="{FF2B5EF4-FFF2-40B4-BE49-F238E27FC236}">
                    <a16:creationId xmlns:a16="http://schemas.microsoft.com/office/drawing/2014/main" id="{EFDF4D32-DBAD-4C20-88EB-B793826A66C2}"/>
                  </a:ext>
                </a:extLst>
              </p14:cNvPr>
              <p14:cNvContentPartPr/>
              <p14:nvPr/>
            </p14:nvContentPartPr>
            <p14:xfrm>
              <a:off x="5360705" y="159191"/>
              <a:ext cx="459720" cy="561960"/>
            </p14:xfrm>
          </p:contentPart>
        </mc:Choice>
        <mc:Fallback xmlns="">
          <p:pic>
            <p:nvPicPr>
              <p:cNvPr id="54" name="Encre 53">
                <a:extLst>
                  <a:ext uri="{FF2B5EF4-FFF2-40B4-BE49-F238E27FC236}">
                    <a16:creationId xmlns:a16="http://schemas.microsoft.com/office/drawing/2014/main" id="{EFDF4D32-DBAD-4C20-88EB-B793826A66C2}"/>
                  </a:ext>
                </a:extLst>
              </p:cNvPr>
              <p:cNvPicPr/>
              <p:nvPr/>
            </p:nvPicPr>
            <p:blipFill>
              <a:blip r:embed="rId13"/>
              <a:stretch>
                <a:fillRect/>
              </a:stretch>
            </p:blipFill>
            <p:spPr>
              <a:xfrm>
                <a:off x="5351705" y="150191"/>
                <a:ext cx="477360" cy="579600"/>
              </a:xfrm>
              <a:prstGeom prst="rect">
                <a:avLst/>
              </a:prstGeom>
            </p:spPr>
          </p:pic>
        </mc:Fallback>
      </mc:AlternateContent>
    </p:spTree>
    <p:extLst>
      <p:ext uri="{BB962C8B-B14F-4D97-AF65-F5344CB8AC3E}">
        <p14:creationId xmlns:p14="http://schemas.microsoft.com/office/powerpoint/2010/main" val="237134506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81E9EC-F722-4A51-BC9F-DA28E2D80EB5}"/>
              </a:ext>
            </a:extLst>
          </p:cNvPr>
          <p:cNvSpPr>
            <a:spLocks noGrp="1"/>
          </p:cNvSpPr>
          <p:nvPr>
            <p:ph type="title"/>
          </p:nvPr>
        </p:nvSpPr>
        <p:spPr/>
        <p:txBody>
          <a:bodyPr/>
          <a:lstStyle/>
          <a:p>
            <a:endParaRPr lang="fr-FR"/>
          </a:p>
        </p:txBody>
      </p:sp>
      <p:pic>
        <p:nvPicPr>
          <p:cNvPr id="4" name="Image 3">
            <a:extLst>
              <a:ext uri="{FF2B5EF4-FFF2-40B4-BE49-F238E27FC236}">
                <a16:creationId xmlns:a16="http://schemas.microsoft.com/office/drawing/2014/main" id="{A18FB74C-54E4-4EA7-A5B8-2B7C5EE607C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0" y="1491630"/>
            <a:ext cx="2591272" cy="59124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cre 4">
                <a:extLst>
                  <a:ext uri="{FF2B5EF4-FFF2-40B4-BE49-F238E27FC236}">
                    <a16:creationId xmlns:a16="http://schemas.microsoft.com/office/drawing/2014/main" id="{5F7CC1D5-5A54-46DF-A7D7-D55148017A15}"/>
                  </a:ext>
                </a:extLst>
              </p14:cNvPr>
              <p14:cNvContentPartPr/>
              <p14:nvPr/>
            </p14:nvContentPartPr>
            <p14:xfrm>
              <a:off x="3270545" y="1474991"/>
              <a:ext cx="360" cy="360"/>
            </p14:xfrm>
          </p:contentPart>
        </mc:Choice>
        <mc:Fallback xmlns="">
          <p:pic>
            <p:nvPicPr>
              <p:cNvPr id="5" name="Encre 4">
                <a:extLst>
                  <a:ext uri="{FF2B5EF4-FFF2-40B4-BE49-F238E27FC236}">
                    <a16:creationId xmlns:a16="http://schemas.microsoft.com/office/drawing/2014/main" id="{5F7CC1D5-5A54-46DF-A7D7-D55148017A15}"/>
                  </a:ext>
                </a:extLst>
              </p:cNvPr>
              <p:cNvPicPr/>
              <p:nvPr/>
            </p:nvPicPr>
            <p:blipFill>
              <a:blip r:embed="rId4"/>
              <a:stretch>
                <a:fillRect/>
              </a:stretch>
            </p:blipFill>
            <p:spPr>
              <a:xfrm>
                <a:off x="3261545" y="14659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Encre 12">
                <a:extLst>
                  <a:ext uri="{FF2B5EF4-FFF2-40B4-BE49-F238E27FC236}">
                    <a16:creationId xmlns:a16="http://schemas.microsoft.com/office/drawing/2014/main" id="{E9EF0A3C-98FC-41DE-8ADA-2BB6CC65803F}"/>
                  </a:ext>
                </a:extLst>
              </p14:cNvPr>
              <p14:cNvContentPartPr/>
              <p14:nvPr/>
            </p14:nvContentPartPr>
            <p14:xfrm>
              <a:off x="3456305" y="1528271"/>
              <a:ext cx="14760" cy="167400"/>
            </p14:xfrm>
          </p:contentPart>
        </mc:Choice>
        <mc:Fallback xmlns="">
          <p:pic>
            <p:nvPicPr>
              <p:cNvPr id="13" name="Encre 12">
                <a:extLst>
                  <a:ext uri="{FF2B5EF4-FFF2-40B4-BE49-F238E27FC236}">
                    <a16:creationId xmlns:a16="http://schemas.microsoft.com/office/drawing/2014/main" id="{E9EF0A3C-98FC-41DE-8ADA-2BB6CC65803F}"/>
                  </a:ext>
                </a:extLst>
              </p:cNvPr>
              <p:cNvPicPr/>
              <p:nvPr/>
            </p:nvPicPr>
            <p:blipFill>
              <a:blip r:embed="rId6"/>
              <a:stretch>
                <a:fillRect/>
              </a:stretch>
            </p:blipFill>
            <p:spPr>
              <a:xfrm>
                <a:off x="3447305" y="1519271"/>
                <a:ext cx="324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Encre 13">
                <a:extLst>
                  <a:ext uri="{FF2B5EF4-FFF2-40B4-BE49-F238E27FC236}">
                    <a16:creationId xmlns:a16="http://schemas.microsoft.com/office/drawing/2014/main" id="{289AEB60-7874-4E56-A2AD-8417F618A606}"/>
                  </a:ext>
                </a:extLst>
              </p14:cNvPr>
              <p14:cNvContentPartPr/>
              <p14:nvPr/>
            </p14:nvContentPartPr>
            <p14:xfrm>
              <a:off x="3377105" y="1827071"/>
              <a:ext cx="300960" cy="21960"/>
            </p14:xfrm>
          </p:contentPart>
        </mc:Choice>
        <mc:Fallback xmlns="">
          <p:pic>
            <p:nvPicPr>
              <p:cNvPr id="14" name="Encre 13">
                <a:extLst>
                  <a:ext uri="{FF2B5EF4-FFF2-40B4-BE49-F238E27FC236}">
                    <a16:creationId xmlns:a16="http://schemas.microsoft.com/office/drawing/2014/main" id="{289AEB60-7874-4E56-A2AD-8417F618A606}"/>
                  </a:ext>
                </a:extLst>
              </p:cNvPr>
              <p:cNvPicPr/>
              <p:nvPr/>
            </p:nvPicPr>
            <p:blipFill>
              <a:blip r:embed="rId8"/>
              <a:stretch>
                <a:fillRect/>
              </a:stretch>
            </p:blipFill>
            <p:spPr>
              <a:xfrm>
                <a:off x="3368105" y="1818071"/>
                <a:ext cx="3186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Encre 14">
                <a:extLst>
                  <a:ext uri="{FF2B5EF4-FFF2-40B4-BE49-F238E27FC236}">
                    <a16:creationId xmlns:a16="http://schemas.microsoft.com/office/drawing/2014/main" id="{CA9EFAAD-B6BC-406F-A3B8-773AB44B025A}"/>
                  </a:ext>
                </a:extLst>
              </p14:cNvPr>
              <p14:cNvContentPartPr/>
              <p14:nvPr/>
            </p14:nvContentPartPr>
            <p14:xfrm>
              <a:off x="3363785" y="1968911"/>
              <a:ext cx="214920" cy="130320"/>
            </p14:xfrm>
          </p:contentPart>
        </mc:Choice>
        <mc:Fallback xmlns="">
          <p:pic>
            <p:nvPicPr>
              <p:cNvPr id="15" name="Encre 14">
                <a:extLst>
                  <a:ext uri="{FF2B5EF4-FFF2-40B4-BE49-F238E27FC236}">
                    <a16:creationId xmlns:a16="http://schemas.microsoft.com/office/drawing/2014/main" id="{CA9EFAAD-B6BC-406F-A3B8-773AB44B025A}"/>
                  </a:ext>
                </a:extLst>
              </p:cNvPr>
              <p:cNvPicPr/>
              <p:nvPr/>
            </p:nvPicPr>
            <p:blipFill>
              <a:blip r:embed="rId10"/>
              <a:stretch>
                <a:fillRect/>
              </a:stretch>
            </p:blipFill>
            <p:spPr>
              <a:xfrm>
                <a:off x="3354785" y="1959911"/>
                <a:ext cx="2325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Encre 16">
                <a:extLst>
                  <a:ext uri="{FF2B5EF4-FFF2-40B4-BE49-F238E27FC236}">
                    <a16:creationId xmlns:a16="http://schemas.microsoft.com/office/drawing/2014/main" id="{DBEE8F59-8D6E-4F5B-96D0-EBA96DBE1C55}"/>
                  </a:ext>
                </a:extLst>
              </p14:cNvPr>
              <p14:cNvContentPartPr/>
              <p14:nvPr/>
            </p14:nvContentPartPr>
            <p14:xfrm>
              <a:off x="4004585" y="2108951"/>
              <a:ext cx="47160" cy="47520"/>
            </p14:xfrm>
          </p:contentPart>
        </mc:Choice>
        <mc:Fallback xmlns="">
          <p:pic>
            <p:nvPicPr>
              <p:cNvPr id="17" name="Encre 16">
                <a:extLst>
                  <a:ext uri="{FF2B5EF4-FFF2-40B4-BE49-F238E27FC236}">
                    <a16:creationId xmlns:a16="http://schemas.microsoft.com/office/drawing/2014/main" id="{DBEE8F59-8D6E-4F5B-96D0-EBA96DBE1C55}"/>
                  </a:ext>
                </a:extLst>
              </p:cNvPr>
              <p:cNvPicPr/>
              <p:nvPr/>
            </p:nvPicPr>
            <p:blipFill>
              <a:blip r:embed="rId12"/>
              <a:stretch>
                <a:fillRect/>
              </a:stretch>
            </p:blipFill>
            <p:spPr>
              <a:xfrm>
                <a:off x="3995585" y="2099951"/>
                <a:ext cx="648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Encre 18">
                <a:extLst>
                  <a:ext uri="{FF2B5EF4-FFF2-40B4-BE49-F238E27FC236}">
                    <a16:creationId xmlns:a16="http://schemas.microsoft.com/office/drawing/2014/main" id="{B529F5A6-EFDB-4D4C-A57F-184259C8D46F}"/>
                  </a:ext>
                </a:extLst>
              </p14:cNvPr>
              <p14:cNvContentPartPr/>
              <p14:nvPr/>
            </p14:nvContentPartPr>
            <p14:xfrm>
              <a:off x="3804425" y="1588031"/>
              <a:ext cx="287280" cy="441360"/>
            </p14:xfrm>
          </p:contentPart>
        </mc:Choice>
        <mc:Fallback xmlns="">
          <p:pic>
            <p:nvPicPr>
              <p:cNvPr id="19" name="Encre 18">
                <a:extLst>
                  <a:ext uri="{FF2B5EF4-FFF2-40B4-BE49-F238E27FC236}">
                    <a16:creationId xmlns:a16="http://schemas.microsoft.com/office/drawing/2014/main" id="{B529F5A6-EFDB-4D4C-A57F-184259C8D46F}"/>
                  </a:ext>
                </a:extLst>
              </p:cNvPr>
              <p:cNvPicPr/>
              <p:nvPr/>
            </p:nvPicPr>
            <p:blipFill>
              <a:blip r:embed="rId14"/>
              <a:stretch>
                <a:fillRect/>
              </a:stretch>
            </p:blipFill>
            <p:spPr>
              <a:xfrm>
                <a:off x="3795425" y="1579031"/>
                <a:ext cx="304920" cy="459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Encre 21">
                <a:extLst>
                  <a:ext uri="{FF2B5EF4-FFF2-40B4-BE49-F238E27FC236}">
                    <a16:creationId xmlns:a16="http://schemas.microsoft.com/office/drawing/2014/main" id="{81082073-EBEC-4AE1-8A37-84CA29EC0B6C}"/>
                  </a:ext>
                </a:extLst>
              </p14:cNvPr>
              <p14:cNvContentPartPr/>
              <p14:nvPr/>
            </p14:nvContentPartPr>
            <p14:xfrm>
              <a:off x="4603985" y="1681991"/>
              <a:ext cx="55080" cy="520920"/>
            </p14:xfrm>
          </p:contentPart>
        </mc:Choice>
        <mc:Fallback xmlns="">
          <p:pic>
            <p:nvPicPr>
              <p:cNvPr id="22" name="Encre 21">
                <a:extLst>
                  <a:ext uri="{FF2B5EF4-FFF2-40B4-BE49-F238E27FC236}">
                    <a16:creationId xmlns:a16="http://schemas.microsoft.com/office/drawing/2014/main" id="{81082073-EBEC-4AE1-8A37-84CA29EC0B6C}"/>
                  </a:ext>
                </a:extLst>
              </p:cNvPr>
              <p:cNvPicPr/>
              <p:nvPr/>
            </p:nvPicPr>
            <p:blipFill>
              <a:blip r:embed="rId16"/>
              <a:stretch>
                <a:fillRect/>
              </a:stretch>
            </p:blipFill>
            <p:spPr>
              <a:xfrm>
                <a:off x="4594985" y="1672991"/>
                <a:ext cx="727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Encre 22">
                <a:extLst>
                  <a:ext uri="{FF2B5EF4-FFF2-40B4-BE49-F238E27FC236}">
                    <a16:creationId xmlns:a16="http://schemas.microsoft.com/office/drawing/2014/main" id="{C8432C40-63C4-423F-9E92-EC7DBD3C0B8E}"/>
                  </a:ext>
                </a:extLst>
              </p14:cNvPr>
              <p14:cNvContentPartPr/>
              <p14:nvPr/>
            </p14:nvContentPartPr>
            <p14:xfrm>
              <a:off x="4344425" y="1768751"/>
              <a:ext cx="107640" cy="180720"/>
            </p14:xfrm>
          </p:contentPart>
        </mc:Choice>
        <mc:Fallback xmlns="">
          <p:pic>
            <p:nvPicPr>
              <p:cNvPr id="23" name="Encre 22">
                <a:extLst>
                  <a:ext uri="{FF2B5EF4-FFF2-40B4-BE49-F238E27FC236}">
                    <a16:creationId xmlns:a16="http://schemas.microsoft.com/office/drawing/2014/main" id="{C8432C40-63C4-423F-9E92-EC7DBD3C0B8E}"/>
                  </a:ext>
                </a:extLst>
              </p:cNvPr>
              <p:cNvPicPr/>
              <p:nvPr/>
            </p:nvPicPr>
            <p:blipFill>
              <a:blip r:embed="rId18"/>
              <a:stretch>
                <a:fillRect/>
              </a:stretch>
            </p:blipFill>
            <p:spPr>
              <a:xfrm>
                <a:off x="4335425" y="1759751"/>
                <a:ext cx="1252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Encre 25">
                <a:extLst>
                  <a:ext uri="{FF2B5EF4-FFF2-40B4-BE49-F238E27FC236}">
                    <a16:creationId xmlns:a16="http://schemas.microsoft.com/office/drawing/2014/main" id="{80FBEDC6-85DB-4935-A443-ABBFF3185F41}"/>
                  </a:ext>
                </a:extLst>
              </p14:cNvPr>
              <p14:cNvContentPartPr/>
              <p14:nvPr/>
            </p14:nvContentPartPr>
            <p14:xfrm>
              <a:off x="4765625" y="1680551"/>
              <a:ext cx="227880" cy="428760"/>
            </p14:xfrm>
          </p:contentPart>
        </mc:Choice>
        <mc:Fallback xmlns="">
          <p:pic>
            <p:nvPicPr>
              <p:cNvPr id="26" name="Encre 25">
                <a:extLst>
                  <a:ext uri="{FF2B5EF4-FFF2-40B4-BE49-F238E27FC236}">
                    <a16:creationId xmlns:a16="http://schemas.microsoft.com/office/drawing/2014/main" id="{80FBEDC6-85DB-4935-A443-ABBFF3185F41}"/>
                  </a:ext>
                </a:extLst>
              </p:cNvPr>
              <p:cNvPicPr/>
              <p:nvPr/>
            </p:nvPicPr>
            <p:blipFill>
              <a:blip r:embed="rId20"/>
              <a:stretch>
                <a:fillRect/>
              </a:stretch>
            </p:blipFill>
            <p:spPr>
              <a:xfrm>
                <a:off x="4756625" y="1671551"/>
                <a:ext cx="245520" cy="446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Encre 26">
                <a:extLst>
                  <a:ext uri="{FF2B5EF4-FFF2-40B4-BE49-F238E27FC236}">
                    <a16:creationId xmlns:a16="http://schemas.microsoft.com/office/drawing/2014/main" id="{E17FF6A5-3896-46F4-91CA-C892FF97DCB8}"/>
                  </a:ext>
                </a:extLst>
              </p14:cNvPr>
              <p14:cNvContentPartPr/>
              <p14:nvPr/>
            </p14:nvContentPartPr>
            <p14:xfrm>
              <a:off x="5073425" y="1728791"/>
              <a:ext cx="59760" cy="173880"/>
            </p14:xfrm>
          </p:contentPart>
        </mc:Choice>
        <mc:Fallback xmlns="">
          <p:pic>
            <p:nvPicPr>
              <p:cNvPr id="27" name="Encre 26">
                <a:extLst>
                  <a:ext uri="{FF2B5EF4-FFF2-40B4-BE49-F238E27FC236}">
                    <a16:creationId xmlns:a16="http://schemas.microsoft.com/office/drawing/2014/main" id="{E17FF6A5-3896-46F4-91CA-C892FF97DCB8}"/>
                  </a:ext>
                </a:extLst>
              </p:cNvPr>
              <p:cNvPicPr/>
              <p:nvPr/>
            </p:nvPicPr>
            <p:blipFill>
              <a:blip r:embed="rId22"/>
              <a:stretch>
                <a:fillRect/>
              </a:stretch>
            </p:blipFill>
            <p:spPr>
              <a:xfrm>
                <a:off x="5064425" y="1719791"/>
                <a:ext cx="774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Encre 32">
                <a:extLst>
                  <a:ext uri="{FF2B5EF4-FFF2-40B4-BE49-F238E27FC236}">
                    <a16:creationId xmlns:a16="http://schemas.microsoft.com/office/drawing/2014/main" id="{992DBFF3-E356-40A2-AE45-ADD9A8D1F0D4}"/>
                  </a:ext>
                </a:extLst>
              </p14:cNvPr>
              <p14:cNvContentPartPr/>
              <p14:nvPr/>
            </p14:nvContentPartPr>
            <p14:xfrm>
              <a:off x="5219585" y="1708631"/>
              <a:ext cx="287280" cy="347400"/>
            </p14:xfrm>
          </p:contentPart>
        </mc:Choice>
        <mc:Fallback xmlns="">
          <p:pic>
            <p:nvPicPr>
              <p:cNvPr id="33" name="Encre 32">
                <a:extLst>
                  <a:ext uri="{FF2B5EF4-FFF2-40B4-BE49-F238E27FC236}">
                    <a16:creationId xmlns:a16="http://schemas.microsoft.com/office/drawing/2014/main" id="{992DBFF3-E356-40A2-AE45-ADD9A8D1F0D4}"/>
                  </a:ext>
                </a:extLst>
              </p:cNvPr>
              <p:cNvPicPr/>
              <p:nvPr/>
            </p:nvPicPr>
            <p:blipFill>
              <a:blip r:embed="rId24"/>
              <a:stretch>
                <a:fillRect/>
              </a:stretch>
            </p:blipFill>
            <p:spPr>
              <a:xfrm>
                <a:off x="5210585" y="1699631"/>
                <a:ext cx="3049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Encre 37">
                <a:extLst>
                  <a:ext uri="{FF2B5EF4-FFF2-40B4-BE49-F238E27FC236}">
                    <a16:creationId xmlns:a16="http://schemas.microsoft.com/office/drawing/2014/main" id="{43F44614-246D-49BE-A1D2-21F178942AE7}"/>
                  </a:ext>
                </a:extLst>
              </p14:cNvPr>
              <p14:cNvContentPartPr/>
              <p14:nvPr/>
            </p14:nvContentPartPr>
            <p14:xfrm>
              <a:off x="5619905" y="1702151"/>
              <a:ext cx="400680" cy="711720"/>
            </p14:xfrm>
          </p:contentPart>
        </mc:Choice>
        <mc:Fallback xmlns="">
          <p:pic>
            <p:nvPicPr>
              <p:cNvPr id="38" name="Encre 37">
                <a:extLst>
                  <a:ext uri="{FF2B5EF4-FFF2-40B4-BE49-F238E27FC236}">
                    <a16:creationId xmlns:a16="http://schemas.microsoft.com/office/drawing/2014/main" id="{43F44614-246D-49BE-A1D2-21F178942AE7}"/>
                  </a:ext>
                </a:extLst>
              </p:cNvPr>
              <p:cNvPicPr/>
              <p:nvPr/>
            </p:nvPicPr>
            <p:blipFill>
              <a:blip r:embed="rId26"/>
              <a:stretch>
                <a:fillRect/>
              </a:stretch>
            </p:blipFill>
            <p:spPr>
              <a:xfrm>
                <a:off x="5610905" y="1693151"/>
                <a:ext cx="418320" cy="729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9" name="Encre 38">
                <a:extLst>
                  <a:ext uri="{FF2B5EF4-FFF2-40B4-BE49-F238E27FC236}">
                    <a16:creationId xmlns:a16="http://schemas.microsoft.com/office/drawing/2014/main" id="{25196228-DC77-468F-81C8-498D9711E1AB}"/>
                  </a:ext>
                </a:extLst>
              </p14:cNvPr>
              <p14:cNvContentPartPr/>
              <p14:nvPr/>
            </p14:nvContentPartPr>
            <p14:xfrm>
              <a:off x="6227225" y="1514951"/>
              <a:ext cx="62280" cy="741240"/>
            </p14:xfrm>
          </p:contentPart>
        </mc:Choice>
        <mc:Fallback xmlns="">
          <p:pic>
            <p:nvPicPr>
              <p:cNvPr id="39" name="Encre 38">
                <a:extLst>
                  <a:ext uri="{FF2B5EF4-FFF2-40B4-BE49-F238E27FC236}">
                    <a16:creationId xmlns:a16="http://schemas.microsoft.com/office/drawing/2014/main" id="{25196228-DC77-468F-81C8-498D9711E1AB}"/>
                  </a:ext>
                </a:extLst>
              </p:cNvPr>
              <p:cNvPicPr/>
              <p:nvPr/>
            </p:nvPicPr>
            <p:blipFill>
              <a:blip r:embed="rId28"/>
              <a:stretch>
                <a:fillRect/>
              </a:stretch>
            </p:blipFill>
            <p:spPr>
              <a:xfrm>
                <a:off x="6218225" y="1505951"/>
                <a:ext cx="7992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4" name="Encre 53">
                <a:extLst>
                  <a:ext uri="{FF2B5EF4-FFF2-40B4-BE49-F238E27FC236}">
                    <a16:creationId xmlns:a16="http://schemas.microsoft.com/office/drawing/2014/main" id="{8E986FB0-401A-4746-8AE0-5F9C7CAF4037}"/>
                  </a:ext>
                </a:extLst>
              </p14:cNvPr>
              <p14:cNvContentPartPr/>
              <p14:nvPr/>
            </p14:nvContentPartPr>
            <p14:xfrm>
              <a:off x="6487505" y="1581911"/>
              <a:ext cx="534960" cy="821160"/>
            </p14:xfrm>
          </p:contentPart>
        </mc:Choice>
        <mc:Fallback xmlns="">
          <p:pic>
            <p:nvPicPr>
              <p:cNvPr id="54" name="Encre 53">
                <a:extLst>
                  <a:ext uri="{FF2B5EF4-FFF2-40B4-BE49-F238E27FC236}">
                    <a16:creationId xmlns:a16="http://schemas.microsoft.com/office/drawing/2014/main" id="{8E986FB0-401A-4746-8AE0-5F9C7CAF4037}"/>
                  </a:ext>
                </a:extLst>
              </p:cNvPr>
              <p:cNvPicPr/>
              <p:nvPr/>
            </p:nvPicPr>
            <p:blipFill>
              <a:blip r:embed="rId30"/>
              <a:stretch>
                <a:fillRect/>
              </a:stretch>
            </p:blipFill>
            <p:spPr>
              <a:xfrm>
                <a:off x="6478505" y="1572911"/>
                <a:ext cx="552600" cy="838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7" name="Encre 56">
                <a:extLst>
                  <a:ext uri="{FF2B5EF4-FFF2-40B4-BE49-F238E27FC236}">
                    <a16:creationId xmlns:a16="http://schemas.microsoft.com/office/drawing/2014/main" id="{225A51D3-5BE8-4E07-A7E5-EBCF764A3F32}"/>
                  </a:ext>
                </a:extLst>
              </p14:cNvPr>
              <p14:cNvContentPartPr/>
              <p14:nvPr/>
            </p14:nvContentPartPr>
            <p14:xfrm>
              <a:off x="7094825" y="1995551"/>
              <a:ext cx="73800" cy="100440"/>
            </p14:xfrm>
          </p:contentPart>
        </mc:Choice>
        <mc:Fallback xmlns="">
          <p:pic>
            <p:nvPicPr>
              <p:cNvPr id="57" name="Encre 56">
                <a:extLst>
                  <a:ext uri="{FF2B5EF4-FFF2-40B4-BE49-F238E27FC236}">
                    <a16:creationId xmlns:a16="http://schemas.microsoft.com/office/drawing/2014/main" id="{225A51D3-5BE8-4E07-A7E5-EBCF764A3F32}"/>
                  </a:ext>
                </a:extLst>
              </p:cNvPr>
              <p:cNvPicPr/>
              <p:nvPr/>
            </p:nvPicPr>
            <p:blipFill>
              <a:blip r:embed="rId32"/>
              <a:stretch>
                <a:fillRect/>
              </a:stretch>
            </p:blipFill>
            <p:spPr>
              <a:xfrm>
                <a:off x="7085825" y="1986551"/>
                <a:ext cx="914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1" name="Encre 60">
                <a:extLst>
                  <a:ext uri="{FF2B5EF4-FFF2-40B4-BE49-F238E27FC236}">
                    <a16:creationId xmlns:a16="http://schemas.microsoft.com/office/drawing/2014/main" id="{3C0FEFD7-1010-4D1B-9F47-B90DD9348A93}"/>
                  </a:ext>
                </a:extLst>
              </p14:cNvPr>
              <p14:cNvContentPartPr/>
              <p14:nvPr/>
            </p14:nvContentPartPr>
            <p14:xfrm>
              <a:off x="7308665" y="1625111"/>
              <a:ext cx="293760" cy="290880"/>
            </p14:xfrm>
          </p:contentPart>
        </mc:Choice>
        <mc:Fallback xmlns="">
          <p:pic>
            <p:nvPicPr>
              <p:cNvPr id="61" name="Encre 60">
                <a:extLst>
                  <a:ext uri="{FF2B5EF4-FFF2-40B4-BE49-F238E27FC236}">
                    <a16:creationId xmlns:a16="http://schemas.microsoft.com/office/drawing/2014/main" id="{3C0FEFD7-1010-4D1B-9F47-B90DD9348A93}"/>
                  </a:ext>
                </a:extLst>
              </p:cNvPr>
              <p:cNvPicPr/>
              <p:nvPr/>
            </p:nvPicPr>
            <p:blipFill>
              <a:blip r:embed="rId34"/>
              <a:stretch>
                <a:fillRect/>
              </a:stretch>
            </p:blipFill>
            <p:spPr>
              <a:xfrm>
                <a:off x="7299665" y="1616111"/>
                <a:ext cx="3114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6" name="Encre 65">
                <a:extLst>
                  <a:ext uri="{FF2B5EF4-FFF2-40B4-BE49-F238E27FC236}">
                    <a16:creationId xmlns:a16="http://schemas.microsoft.com/office/drawing/2014/main" id="{03D4278B-5153-4270-9BBC-43BFBBFD02E7}"/>
                  </a:ext>
                </a:extLst>
              </p14:cNvPr>
              <p14:cNvContentPartPr/>
              <p14:nvPr/>
            </p14:nvContentPartPr>
            <p14:xfrm>
              <a:off x="7715825" y="1788191"/>
              <a:ext cx="207000" cy="207720"/>
            </p14:xfrm>
          </p:contentPart>
        </mc:Choice>
        <mc:Fallback xmlns="">
          <p:pic>
            <p:nvPicPr>
              <p:cNvPr id="66" name="Encre 65">
                <a:extLst>
                  <a:ext uri="{FF2B5EF4-FFF2-40B4-BE49-F238E27FC236}">
                    <a16:creationId xmlns:a16="http://schemas.microsoft.com/office/drawing/2014/main" id="{03D4278B-5153-4270-9BBC-43BFBBFD02E7}"/>
                  </a:ext>
                </a:extLst>
              </p:cNvPr>
              <p:cNvPicPr/>
              <p:nvPr/>
            </p:nvPicPr>
            <p:blipFill>
              <a:blip r:embed="rId36"/>
              <a:stretch>
                <a:fillRect/>
              </a:stretch>
            </p:blipFill>
            <p:spPr>
              <a:xfrm>
                <a:off x="7706825" y="1779191"/>
                <a:ext cx="2246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7" name="Encre 66">
                <a:extLst>
                  <a:ext uri="{FF2B5EF4-FFF2-40B4-BE49-F238E27FC236}">
                    <a16:creationId xmlns:a16="http://schemas.microsoft.com/office/drawing/2014/main" id="{046660CA-12FE-4699-A7D3-9F514F673E46}"/>
                  </a:ext>
                </a:extLst>
              </p14:cNvPr>
              <p14:cNvContentPartPr/>
              <p14:nvPr/>
            </p14:nvContentPartPr>
            <p14:xfrm>
              <a:off x="7388585" y="2067191"/>
              <a:ext cx="454320" cy="69120"/>
            </p14:xfrm>
          </p:contentPart>
        </mc:Choice>
        <mc:Fallback xmlns="">
          <p:pic>
            <p:nvPicPr>
              <p:cNvPr id="67" name="Encre 66">
                <a:extLst>
                  <a:ext uri="{FF2B5EF4-FFF2-40B4-BE49-F238E27FC236}">
                    <a16:creationId xmlns:a16="http://schemas.microsoft.com/office/drawing/2014/main" id="{046660CA-12FE-4699-A7D3-9F514F673E46}"/>
                  </a:ext>
                </a:extLst>
              </p:cNvPr>
              <p:cNvPicPr/>
              <p:nvPr/>
            </p:nvPicPr>
            <p:blipFill>
              <a:blip r:embed="rId38"/>
              <a:stretch>
                <a:fillRect/>
              </a:stretch>
            </p:blipFill>
            <p:spPr>
              <a:xfrm>
                <a:off x="7379585" y="2058191"/>
                <a:ext cx="4719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8" name="Encre 67">
                <a:extLst>
                  <a:ext uri="{FF2B5EF4-FFF2-40B4-BE49-F238E27FC236}">
                    <a16:creationId xmlns:a16="http://schemas.microsoft.com/office/drawing/2014/main" id="{2946F72E-5955-44A3-95D8-4A73548C1A46}"/>
                  </a:ext>
                </a:extLst>
              </p14:cNvPr>
              <p14:cNvContentPartPr/>
              <p14:nvPr/>
            </p14:nvContentPartPr>
            <p14:xfrm>
              <a:off x="7487225" y="2189231"/>
              <a:ext cx="168840" cy="348480"/>
            </p14:xfrm>
          </p:contentPart>
        </mc:Choice>
        <mc:Fallback xmlns="">
          <p:pic>
            <p:nvPicPr>
              <p:cNvPr id="68" name="Encre 67">
                <a:extLst>
                  <a:ext uri="{FF2B5EF4-FFF2-40B4-BE49-F238E27FC236}">
                    <a16:creationId xmlns:a16="http://schemas.microsoft.com/office/drawing/2014/main" id="{2946F72E-5955-44A3-95D8-4A73548C1A46}"/>
                  </a:ext>
                </a:extLst>
              </p:cNvPr>
              <p:cNvPicPr/>
              <p:nvPr/>
            </p:nvPicPr>
            <p:blipFill>
              <a:blip r:embed="rId40"/>
              <a:stretch>
                <a:fillRect/>
              </a:stretch>
            </p:blipFill>
            <p:spPr>
              <a:xfrm>
                <a:off x="7478225" y="2180231"/>
                <a:ext cx="1864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1" name="Encre 70">
                <a:extLst>
                  <a:ext uri="{FF2B5EF4-FFF2-40B4-BE49-F238E27FC236}">
                    <a16:creationId xmlns:a16="http://schemas.microsoft.com/office/drawing/2014/main" id="{2D44D1D0-B325-4B3E-A467-EE6752DFED0E}"/>
                  </a:ext>
                </a:extLst>
              </p14:cNvPr>
              <p14:cNvContentPartPr/>
              <p14:nvPr/>
            </p14:nvContentPartPr>
            <p14:xfrm>
              <a:off x="7735625" y="2200031"/>
              <a:ext cx="113760" cy="263160"/>
            </p14:xfrm>
          </p:contentPart>
        </mc:Choice>
        <mc:Fallback xmlns="">
          <p:pic>
            <p:nvPicPr>
              <p:cNvPr id="71" name="Encre 70">
                <a:extLst>
                  <a:ext uri="{FF2B5EF4-FFF2-40B4-BE49-F238E27FC236}">
                    <a16:creationId xmlns:a16="http://schemas.microsoft.com/office/drawing/2014/main" id="{2D44D1D0-B325-4B3E-A467-EE6752DFED0E}"/>
                  </a:ext>
                </a:extLst>
              </p:cNvPr>
              <p:cNvPicPr/>
              <p:nvPr/>
            </p:nvPicPr>
            <p:blipFill>
              <a:blip r:embed="rId42"/>
              <a:stretch>
                <a:fillRect/>
              </a:stretch>
            </p:blipFill>
            <p:spPr>
              <a:xfrm>
                <a:off x="7726625" y="2191031"/>
                <a:ext cx="1314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88" name="Encre 87">
                <a:extLst>
                  <a:ext uri="{FF2B5EF4-FFF2-40B4-BE49-F238E27FC236}">
                    <a16:creationId xmlns:a16="http://schemas.microsoft.com/office/drawing/2014/main" id="{3123D7FB-01DB-4145-9BF9-C7547B78FA55}"/>
                  </a:ext>
                </a:extLst>
              </p14:cNvPr>
              <p14:cNvContentPartPr/>
              <p14:nvPr/>
            </p14:nvContentPartPr>
            <p14:xfrm>
              <a:off x="8076185" y="1815551"/>
              <a:ext cx="707760" cy="627480"/>
            </p14:xfrm>
          </p:contentPart>
        </mc:Choice>
        <mc:Fallback xmlns="">
          <p:pic>
            <p:nvPicPr>
              <p:cNvPr id="88" name="Encre 87">
                <a:extLst>
                  <a:ext uri="{FF2B5EF4-FFF2-40B4-BE49-F238E27FC236}">
                    <a16:creationId xmlns:a16="http://schemas.microsoft.com/office/drawing/2014/main" id="{3123D7FB-01DB-4145-9BF9-C7547B78FA55}"/>
                  </a:ext>
                </a:extLst>
              </p:cNvPr>
              <p:cNvPicPr/>
              <p:nvPr/>
            </p:nvPicPr>
            <p:blipFill>
              <a:blip r:embed="rId44"/>
              <a:stretch>
                <a:fillRect/>
              </a:stretch>
            </p:blipFill>
            <p:spPr>
              <a:xfrm>
                <a:off x="8067185" y="1806551"/>
                <a:ext cx="72540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9" name="Encre 88">
                <a:extLst>
                  <a:ext uri="{FF2B5EF4-FFF2-40B4-BE49-F238E27FC236}">
                    <a16:creationId xmlns:a16="http://schemas.microsoft.com/office/drawing/2014/main" id="{EEEF8B47-7EEF-4C5D-9F1E-FC74D883D9C1}"/>
                  </a:ext>
                </a:extLst>
              </p14:cNvPr>
              <p14:cNvContentPartPr/>
              <p14:nvPr/>
            </p14:nvContentPartPr>
            <p14:xfrm>
              <a:off x="8870345" y="1775231"/>
              <a:ext cx="48960" cy="547920"/>
            </p14:xfrm>
          </p:contentPart>
        </mc:Choice>
        <mc:Fallback xmlns="">
          <p:pic>
            <p:nvPicPr>
              <p:cNvPr id="89" name="Encre 88">
                <a:extLst>
                  <a:ext uri="{FF2B5EF4-FFF2-40B4-BE49-F238E27FC236}">
                    <a16:creationId xmlns:a16="http://schemas.microsoft.com/office/drawing/2014/main" id="{EEEF8B47-7EEF-4C5D-9F1E-FC74D883D9C1}"/>
                  </a:ext>
                </a:extLst>
              </p:cNvPr>
              <p:cNvPicPr/>
              <p:nvPr/>
            </p:nvPicPr>
            <p:blipFill>
              <a:blip r:embed="rId46"/>
              <a:stretch>
                <a:fillRect/>
              </a:stretch>
            </p:blipFill>
            <p:spPr>
              <a:xfrm>
                <a:off x="8861345" y="1766231"/>
                <a:ext cx="66600" cy="565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0" name="Encre 89">
                <a:extLst>
                  <a:ext uri="{FF2B5EF4-FFF2-40B4-BE49-F238E27FC236}">
                    <a16:creationId xmlns:a16="http://schemas.microsoft.com/office/drawing/2014/main" id="{8C2A665B-FC3D-4FE4-AF56-F865AEB823FC}"/>
                  </a:ext>
                </a:extLst>
              </p14:cNvPr>
              <p14:cNvContentPartPr/>
              <p14:nvPr/>
            </p14:nvContentPartPr>
            <p14:xfrm>
              <a:off x="3057065" y="2549591"/>
              <a:ext cx="20160" cy="7200"/>
            </p14:xfrm>
          </p:contentPart>
        </mc:Choice>
        <mc:Fallback xmlns="">
          <p:pic>
            <p:nvPicPr>
              <p:cNvPr id="90" name="Encre 89">
                <a:extLst>
                  <a:ext uri="{FF2B5EF4-FFF2-40B4-BE49-F238E27FC236}">
                    <a16:creationId xmlns:a16="http://schemas.microsoft.com/office/drawing/2014/main" id="{8C2A665B-FC3D-4FE4-AF56-F865AEB823FC}"/>
                  </a:ext>
                </a:extLst>
              </p:cNvPr>
              <p:cNvPicPr/>
              <p:nvPr/>
            </p:nvPicPr>
            <p:blipFill>
              <a:blip r:embed="rId48"/>
              <a:stretch>
                <a:fillRect/>
              </a:stretch>
            </p:blipFill>
            <p:spPr>
              <a:xfrm>
                <a:off x="3048065" y="2540591"/>
                <a:ext cx="378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1" name="Encre 90">
                <a:extLst>
                  <a:ext uri="{FF2B5EF4-FFF2-40B4-BE49-F238E27FC236}">
                    <a16:creationId xmlns:a16="http://schemas.microsoft.com/office/drawing/2014/main" id="{B044C9CC-6062-4163-8C62-A006E3F45F1D}"/>
                  </a:ext>
                </a:extLst>
              </p14:cNvPr>
              <p14:cNvContentPartPr/>
              <p14:nvPr/>
            </p14:nvContentPartPr>
            <p14:xfrm>
              <a:off x="3103505" y="2629871"/>
              <a:ext cx="73800" cy="360"/>
            </p14:xfrm>
          </p:contentPart>
        </mc:Choice>
        <mc:Fallback xmlns="">
          <p:pic>
            <p:nvPicPr>
              <p:cNvPr id="91" name="Encre 90">
                <a:extLst>
                  <a:ext uri="{FF2B5EF4-FFF2-40B4-BE49-F238E27FC236}">
                    <a16:creationId xmlns:a16="http://schemas.microsoft.com/office/drawing/2014/main" id="{B044C9CC-6062-4163-8C62-A006E3F45F1D}"/>
                  </a:ext>
                </a:extLst>
              </p:cNvPr>
              <p:cNvPicPr/>
              <p:nvPr/>
            </p:nvPicPr>
            <p:blipFill>
              <a:blip r:embed="rId50"/>
              <a:stretch>
                <a:fillRect/>
              </a:stretch>
            </p:blipFill>
            <p:spPr>
              <a:xfrm>
                <a:off x="3094505" y="2620871"/>
                <a:ext cx="91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2" name="Encre 91">
                <a:extLst>
                  <a:ext uri="{FF2B5EF4-FFF2-40B4-BE49-F238E27FC236}">
                    <a16:creationId xmlns:a16="http://schemas.microsoft.com/office/drawing/2014/main" id="{40701D69-F0A1-4ACE-83C7-A583E339DE93}"/>
                  </a:ext>
                </a:extLst>
              </p14:cNvPr>
              <p14:cNvContentPartPr/>
              <p14:nvPr/>
            </p14:nvContentPartPr>
            <p14:xfrm>
              <a:off x="3450545" y="2349431"/>
              <a:ext cx="27360" cy="213840"/>
            </p14:xfrm>
          </p:contentPart>
        </mc:Choice>
        <mc:Fallback xmlns="">
          <p:pic>
            <p:nvPicPr>
              <p:cNvPr id="92" name="Encre 91">
                <a:extLst>
                  <a:ext uri="{FF2B5EF4-FFF2-40B4-BE49-F238E27FC236}">
                    <a16:creationId xmlns:a16="http://schemas.microsoft.com/office/drawing/2014/main" id="{40701D69-F0A1-4ACE-83C7-A583E339DE93}"/>
                  </a:ext>
                </a:extLst>
              </p:cNvPr>
              <p:cNvPicPr/>
              <p:nvPr/>
            </p:nvPicPr>
            <p:blipFill>
              <a:blip r:embed="rId52"/>
              <a:stretch>
                <a:fillRect/>
              </a:stretch>
            </p:blipFill>
            <p:spPr>
              <a:xfrm>
                <a:off x="3441545" y="2340431"/>
                <a:ext cx="45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93" name="Encre 92">
                <a:extLst>
                  <a:ext uri="{FF2B5EF4-FFF2-40B4-BE49-F238E27FC236}">
                    <a16:creationId xmlns:a16="http://schemas.microsoft.com/office/drawing/2014/main" id="{B7F9E274-6E39-483A-AC92-D32C58FD0CBE}"/>
                  </a:ext>
                </a:extLst>
              </p14:cNvPr>
              <p14:cNvContentPartPr/>
              <p14:nvPr/>
            </p14:nvContentPartPr>
            <p14:xfrm>
              <a:off x="3437225" y="2649671"/>
              <a:ext cx="314280" cy="41040"/>
            </p14:xfrm>
          </p:contentPart>
        </mc:Choice>
        <mc:Fallback xmlns="">
          <p:pic>
            <p:nvPicPr>
              <p:cNvPr id="93" name="Encre 92">
                <a:extLst>
                  <a:ext uri="{FF2B5EF4-FFF2-40B4-BE49-F238E27FC236}">
                    <a16:creationId xmlns:a16="http://schemas.microsoft.com/office/drawing/2014/main" id="{B7F9E274-6E39-483A-AC92-D32C58FD0CBE}"/>
                  </a:ext>
                </a:extLst>
              </p:cNvPr>
              <p:cNvPicPr/>
              <p:nvPr/>
            </p:nvPicPr>
            <p:blipFill>
              <a:blip r:embed="rId54"/>
              <a:stretch>
                <a:fillRect/>
              </a:stretch>
            </p:blipFill>
            <p:spPr>
              <a:xfrm>
                <a:off x="3428225" y="2640671"/>
                <a:ext cx="3319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4" name="Encre 93">
                <a:extLst>
                  <a:ext uri="{FF2B5EF4-FFF2-40B4-BE49-F238E27FC236}">
                    <a16:creationId xmlns:a16="http://schemas.microsoft.com/office/drawing/2014/main" id="{9F3CEFF6-AA18-4C6F-8A90-3F36CF4066A7}"/>
                  </a:ext>
                </a:extLst>
              </p14:cNvPr>
              <p14:cNvContentPartPr/>
              <p14:nvPr/>
            </p14:nvContentPartPr>
            <p14:xfrm>
              <a:off x="3530825" y="2815271"/>
              <a:ext cx="153720" cy="121680"/>
            </p14:xfrm>
          </p:contentPart>
        </mc:Choice>
        <mc:Fallback xmlns="">
          <p:pic>
            <p:nvPicPr>
              <p:cNvPr id="94" name="Encre 93">
                <a:extLst>
                  <a:ext uri="{FF2B5EF4-FFF2-40B4-BE49-F238E27FC236}">
                    <a16:creationId xmlns:a16="http://schemas.microsoft.com/office/drawing/2014/main" id="{9F3CEFF6-AA18-4C6F-8A90-3F36CF4066A7}"/>
                  </a:ext>
                </a:extLst>
              </p:cNvPr>
              <p:cNvPicPr/>
              <p:nvPr/>
            </p:nvPicPr>
            <p:blipFill>
              <a:blip r:embed="rId56"/>
              <a:stretch>
                <a:fillRect/>
              </a:stretch>
            </p:blipFill>
            <p:spPr>
              <a:xfrm>
                <a:off x="3521825" y="2806271"/>
                <a:ext cx="1713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6" name="Encre 95">
                <a:extLst>
                  <a:ext uri="{FF2B5EF4-FFF2-40B4-BE49-F238E27FC236}">
                    <a16:creationId xmlns:a16="http://schemas.microsoft.com/office/drawing/2014/main" id="{3E7F6BCD-A4F9-45FB-AAE2-92968F30A378}"/>
                  </a:ext>
                </a:extLst>
              </p14:cNvPr>
              <p14:cNvContentPartPr/>
              <p14:nvPr/>
            </p14:nvContentPartPr>
            <p14:xfrm>
              <a:off x="4431905" y="2349431"/>
              <a:ext cx="60480" cy="634320"/>
            </p14:xfrm>
          </p:contentPart>
        </mc:Choice>
        <mc:Fallback xmlns="">
          <p:pic>
            <p:nvPicPr>
              <p:cNvPr id="96" name="Encre 95">
                <a:extLst>
                  <a:ext uri="{FF2B5EF4-FFF2-40B4-BE49-F238E27FC236}">
                    <a16:creationId xmlns:a16="http://schemas.microsoft.com/office/drawing/2014/main" id="{3E7F6BCD-A4F9-45FB-AAE2-92968F30A378}"/>
                  </a:ext>
                </a:extLst>
              </p:cNvPr>
              <p:cNvPicPr/>
              <p:nvPr/>
            </p:nvPicPr>
            <p:blipFill>
              <a:blip r:embed="rId58"/>
              <a:stretch>
                <a:fillRect/>
              </a:stretch>
            </p:blipFill>
            <p:spPr>
              <a:xfrm>
                <a:off x="4422905" y="2340431"/>
                <a:ext cx="78120" cy="651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99" name="Encre 98">
                <a:extLst>
                  <a:ext uri="{FF2B5EF4-FFF2-40B4-BE49-F238E27FC236}">
                    <a16:creationId xmlns:a16="http://schemas.microsoft.com/office/drawing/2014/main" id="{3D10784B-18B7-42CF-8EC7-203E5E9532F0}"/>
                  </a:ext>
                </a:extLst>
              </p14:cNvPr>
              <p14:cNvContentPartPr/>
              <p14:nvPr/>
            </p14:nvContentPartPr>
            <p14:xfrm>
              <a:off x="4651505" y="2348711"/>
              <a:ext cx="120960" cy="408240"/>
            </p14:xfrm>
          </p:contentPart>
        </mc:Choice>
        <mc:Fallback xmlns="">
          <p:pic>
            <p:nvPicPr>
              <p:cNvPr id="99" name="Encre 98">
                <a:extLst>
                  <a:ext uri="{FF2B5EF4-FFF2-40B4-BE49-F238E27FC236}">
                    <a16:creationId xmlns:a16="http://schemas.microsoft.com/office/drawing/2014/main" id="{3D10784B-18B7-42CF-8EC7-203E5E9532F0}"/>
                  </a:ext>
                </a:extLst>
              </p:cNvPr>
              <p:cNvPicPr/>
              <p:nvPr/>
            </p:nvPicPr>
            <p:blipFill>
              <a:blip r:embed="rId60"/>
              <a:stretch>
                <a:fillRect/>
              </a:stretch>
            </p:blipFill>
            <p:spPr>
              <a:xfrm>
                <a:off x="4642505" y="2339711"/>
                <a:ext cx="13860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0" name="Encre 99">
                <a:extLst>
                  <a:ext uri="{FF2B5EF4-FFF2-40B4-BE49-F238E27FC236}">
                    <a16:creationId xmlns:a16="http://schemas.microsoft.com/office/drawing/2014/main" id="{B24C4467-E26E-4B79-A1A2-E8E99901D38A}"/>
                  </a:ext>
                </a:extLst>
              </p14:cNvPr>
              <p14:cNvContentPartPr/>
              <p14:nvPr/>
            </p14:nvContentPartPr>
            <p14:xfrm>
              <a:off x="4921505" y="2469671"/>
              <a:ext cx="24480" cy="300600"/>
            </p14:xfrm>
          </p:contentPart>
        </mc:Choice>
        <mc:Fallback xmlns="">
          <p:pic>
            <p:nvPicPr>
              <p:cNvPr id="100" name="Encre 99">
                <a:extLst>
                  <a:ext uri="{FF2B5EF4-FFF2-40B4-BE49-F238E27FC236}">
                    <a16:creationId xmlns:a16="http://schemas.microsoft.com/office/drawing/2014/main" id="{B24C4467-E26E-4B79-A1A2-E8E99901D38A}"/>
                  </a:ext>
                </a:extLst>
              </p:cNvPr>
              <p:cNvPicPr/>
              <p:nvPr/>
            </p:nvPicPr>
            <p:blipFill>
              <a:blip r:embed="rId62"/>
              <a:stretch>
                <a:fillRect/>
              </a:stretch>
            </p:blipFill>
            <p:spPr>
              <a:xfrm>
                <a:off x="4912505" y="2460671"/>
                <a:ext cx="421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1" name="Encre 100">
                <a:extLst>
                  <a:ext uri="{FF2B5EF4-FFF2-40B4-BE49-F238E27FC236}">
                    <a16:creationId xmlns:a16="http://schemas.microsoft.com/office/drawing/2014/main" id="{55A6093F-7DF3-4D6C-AAC9-F6728132BEB4}"/>
                  </a:ext>
                </a:extLst>
              </p14:cNvPr>
              <p14:cNvContentPartPr/>
              <p14:nvPr/>
            </p14:nvContentPartPr>
            <p14:xfrm>
              <a:off x="5012585" y="2614391"/>
              <a:ext cx="113760" cy="176040"/>
            </p14:xfrm>
          </p:contentPart>
        </mc:Choice>
        <mc:Fallback xmlns="">
          <p:pic>
            <p:nvPicPr>
              <p:cNvPr id="101" name="Encre 100">
                <a:extLst>
                  <a:ext uri="{FF2B5EF4-FFF2-40B4-BE49-F238E27FC236}">
                    <a16:creationId xmlns:a16="http://schemas.microsoft.com/office/drawing/2014/main" id="{55A6093F-7DF3-4D6C-AAC9-F6728132BEB4}"/>
                  </a:ext>
                </a:extLst>
              </p:cNvPr>
              <p:cNvPicPr/>
              <p:nvPr/>
            </p:nvPicPr>
            <p:blipFill>
              <a:blip r:embed="rId64"/>
              <a:stretch>
                <a:fillRect/>
              </a:stretch>
            </p:blipFill>
            <p:spPr>
              <a:xfrm>
                <a:off x="5003585" y="2605391"/>
                <a:ext cx="1314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6" name="Encre 105">
                <a:extLst>
                  <a:ext uri="{FF2B5EF4-FFF2-40B4-BE49-F238E27FC236}">
                    <a16:creationId xmlns:a16="http://schemas.microsoft.com/office/drawing/2014/main" id="{A91A7BB1-D17E-42C7-9F23-F14856C4877D}"/>
                  </a:ext>
                </a:extLst>
              </p14:cNvPr>
              <p14:cNvContentPartPr/>
              <p14:nvPr/>
            </p14:nvContentPartPr>
            <p14:xfrm>
              <a:off x="5205905" y="2482991"/>
              <a:ext cx="133920" cy="340560"/>
            </p14:xfrm>
          </p:contentPart>
        </mc:Choice>
        <mc:Fallback xmlns="">
          <p:pic>
            <p:nvPicPr>
              <p:cNvPr id="106" name="Encre 105">
                <a:extLst>
                  <a:ext uri="{FF2B5EF4-FFF2-40B4-BE49-F238E27FC236}">
                    <a16:creationId xmlns:a16="http://schemas.microsoft.com/office/drawing/2014/main" id="{A91A7BB1-D17E-42C7-9F23-F14856C4877D}"/>
                  </a:ext>
                </a:extLst>
              </p:cNvPr>
              <p:cNvPicPr/>
              <p:nvPr/>
            </p:nvPicPr>
            <p:blipFill>
              <a:blip r:embed="rId66"/>
              <a:stretch>
                <a:fillRect/>
              </a:stretch>
            </p:blipFill>
            <p:spPr>
              <a:xfrm>
                <a:off x="5196905" y="2473991"/>
                <a:ext cx="15156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8" name="Encre 107">
                <a:extLst>
                  <a:ext uri="{FF2B5EF4-FFF2-40B4-BE49-F238E27FC236}">
                    <a16:creationId xmlns:a16="http://schemas.microsoft.com/office/drawing/2014/main" id="{5FAEC4E9-B3BF-49FB-A513-605DB3D3BFE6}"/>
                  </a:ext>
                </a:extLst>
              </p14:cNvPr>
              <p14:cNvContentPartPr/>
              <p14:nvPr/>
            </p14:nvContentPartPr>
            <p14:xfrm>
              <a:off x="5439545" y="2522951"/>
              <a:ext cx="295560" cy="474120"/>
            </p14:xfrm>
          </p:contentPart>
        </mc:Choice>
        <mc:Fallback xmlns="">
          <p:pic>
            <p:nvPicPr>
              <p:cNvPr id="108" name="Encre 107">
                <a:extLst>
                  <a:ext uri="{FF2B5EF4-FFF2-40B4-BE49-F238E27FC236}">
                    <a16:creationId xmlns:a16="http://schemas.microsoft.com/office/drawing/2014/main" id="{5FAEC4E9-B3BF-49FB-A513-605DB3D3BFE6}"/>
                  </a:ext>
                </a:extLst>
              </p:cNvPr>
              <p:cNvPicPr/>
              <p:nvPr/>
            </p:nvPicPr>
            <p:blipFill>
              <a:blip r:embed="rId68"/>
              <a:stretch>
                <a:fillRect/>
              </a:stretch>
            </p:blipFill>
            <p:spPr>
              <a:xfrm>
                <a:off x="5430545" y="2513951"/>
                <a:ext cx="31320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12" name="Encre 111">
                <a:extLst>
                  <a:ext uri="{FF2B5EF4-FFF2-40B4-BE49-F238E27FC236}">
                    <a16:creationId xmlns:a16="http://schemas.microsoft.com/office/drawing/2014/main" id="{E08959CB-89C2-493B-8A53-1473DD1D411E}"/>
                  </a:ext>
                </a:extLst>
              </p14:cNvPr>
              <p14:cNvContentPartPr/>
              <p14:nvPr/>
            </p14:nvContentPartPr>
            <p14:xfrm>
              <a:off x="5826905" y="2569751"/>
              <a:ext cx="127080" cy="447480"/>
            </p14:xfrm>
          </p:contentPart>
        </mc:Choice>
        <mc:Fallback xmlns="">
          <p:pic>
            <p:nvPicPr>
              <p:cNvPr id="112" name="Encre 111">
                <a:extLst>
                  <a:ext uri="{FF2B5EF4-FFF2-40B4-BE49-F238E27FC236}">
                    <a16:creationId xmlns:a16="http://schemas.microsoft.com/office/drawing/2014/main" id="{E08959CB-89C2-493B-8A53-1473DD1D411E}"/>
                  </a:ext>
                </a:extLst>
              </p:cNvPr>
              <p:cNvPicPr/>
              <p:nvPr/>
            </p:nvPicPr>
            <p:blipFill>
              <a:blip r:embed="rId70"/>
              <a:stretch>
                <a:fillRect/>
              </a:stretch>
            </p:blipFill>
            <p:spPr>
              <a:xfrm>
                <a:off x="5817905" y="2560751"/>
                <a:ext cx="14472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7" name="Encre 116">
                <a:extLst>
                  <a:ext uri="{FF2B5EF4-FFF2-40B4-BE49-F238E27FC236}">
                    <a16:creationId xmlns:a16="http://schemas.microsoft.com/office/drawing/2014/main" id="{FCDB211B-D565-483D-929F-96BFD0155F9A}"/>
                  </a:ext>
                </a:extLst>
              </p14:cNvPr>
              <p14:cNvContentPartPr/>
              <p14:nvPr/>
            </p14:nvContentPartPr>
            <p14:xfrm>
              <a:off x="6106985" y="2749751"/>
              <a:ext cx="60480" cy="80640"/>
            </p14:xfrm>
          </p:contentPart>
        </mc:Choice>
        <mc:Fallback xmlns="">
          <p:pic>
            <p:nvPicPr>
              <p:cNvPr id="117" name="Encre 116">
                <a:extLst>
                  <a:ext uri="{FF2B5EF4-FFF2-40B4-BE49-F238E27FC236}">
                    <a16:creationId xmlns:a16="http://schemas.microsoft.com/office/drawing/2014/main" id="{FCDB211B-D565-483D-929F-96BFD0155F9A}"/>
                  </a:ext>
                </a:extLst>
              </p:cNvPr>
              <p:cNvPicPr/>
              <p:nvPr/>
            </p:nvPicPr>
            <p:blipFill>
              <a:blip r:embed="rId72"/>
              <a:stretch>
                <a:fillRect/>
              </a:stretch>
            </p:blipFill>
            <p:spPr>
              <a:xfrm>
                <a:off x="6097985" y="2740751"/>
                <a:ext cx="781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8" name="Encre 117">
                <a:extLst>
                  <a:ext uri="{FF2B5EF4-FFF2-40B4-BE49-F238E27FC236}">
                    <a16:creationId xmlns:a16="http://schemas.microsoft.com/office/drawing/2014/main" id="{3905CF2D-2B57-47EC-B67B-7AC943444EB4}"/>
                  </a:ext>
                </a:extLst>
              </p14:cNvPr>
              <p14:cNvContentPartPr/>
              <p14:nvPr/>
            </p14:nvContentPartPr>
            <p14:xfrm>
              <a:off x="6260705" y="2683151"/>
              <a:ext cx="180360" cy="214200"/>
            </p14:xfrm>
          </p:contentPart>
        </mc:Choice>
        <mc:Fallback xmlns="">
          <p:pic>
            <p:nvPicPr>
              <p:cNvPr id="118" name="Encre 117">
                <a:extLst>
                  <a:ext uri="{FF2B5EF4-FFF2-40B4-BE49-F238E27FC236}">
                    <a16:creationId xmlns:a16="http://schemas.microsoft.com/office/drawing/2014/main" id="{3905CF2D-2B57-47EC-B67B-7AC943444EB4}"/>
                  </a:ext>
                </a:extLst>
              </p:cNvPr>
              <p:cNvPicPr/>
              <p:nvPr/>
            </p:nvPicPr>
            <p:blipFill>
              <a:blip r:embed="rId74"/>
              <a:stretch>
                <a:fillRect/>
              </a:stretch>
            </p:blipFill>
            <p:spPr>
              <a:xfrm>
                <a:off x="6251705" y="2674151"/>
                <a:ext cx="1980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21" name="Encre 120">
                <a:extLst>
                  <a:ext uri="{FF2B5EF4-FFF2-40B4-BE49-F238E27FC236}">
                    <a16:creationId xmlns:a16="http://schemas.microsoft.com/office/drawing/2014/main" id="{41D0D475-1D7A-4BBF-BF5D-F7A89A7B8A63}"/>
                  </a:ext>
                </a:extLst>
              </p14:cNvPr>
              <p14:cNvContentPartPr/>
              <p14:nvPr/>
            </p14:nvContentPartPr>
            <p14:xfrm>
              <a:off x="6500825" y="2803391"/>
              <a:ext cx="40320" cy="167040"/>
            </p14:xfrm>
          </p:contentPart>
        </mc:Choice>
        <mc:Fallback xmlns="">
          <p:pic>
            <p:nvPicPr>
              <p:cNvPr id="121" name="Encre 120">
                <a:extLst>
                  <a:ext uri="{FF2B5EF4-FFF2-40B4-BE49-F238E27FC236}">
                    <a16:creationId xmlns:a16="http://schemas.microsoft.com/office/drawing/2014/main" id="{41D0D475-1D7A-4BBF-BF5D-F7A89A7B8A63}"/>
                  </a:ext>
                </a:extLst>
              </p:cNvPr>
              <p:cNvPicPr/>
              <p:nvPr/>
            </p:nvPicPr>
            <p:blipFill>
              <a:blip r:embed="rId76"/>
              <a:stretch>
                <a:fillRect/>
              </a:stretch>
            </p:blipFill>
            <p:spPr>
              <a:xfrm>
                <a:off x="6491825" y="2794391"/>
                <a:ext cx="57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22" name="Encre 121">
                <a:extLst>
                  <a:ext uri="{FF2B5EF4-FFF2-40B4-BE49-F238E27FC236}">
                    <a16:creationId xmlns:a16="http://schemas.microsoft.com/office/drawing/2014/main" id="{9BFCBABC-D2B1-42C1-977D-DAF05381AD55}"/>
                  </a:ext>
                </a:extLst>
              </p14:cNvPr>
              <p14:cNvContentPartPr/>
              <p14:nvPr/>
            </p14:nvContentPartPr>
            <p14:xfrm>
              <a:off x="4151465" y="2903471"/>
              <a:ext cx="47160" cy="47520"/>
            </p14:xfrm>
          </p:contentPart>
        </mc:Choice>
        <mc:Fallback xmlns="">
          <p:pic>
            <p:nvPicPr>
              <p:cNvPr id="122" name="Encre 121">
                <a:extLst>
                  <a:ext uri="{FF2B5EF4-FFF2-40B4-BE49-F238E27FC236}">
                    <a16:creationId xmlns:a16="http://schemas.microsoft.com/office/drawing/2014/main" id="{9BFCBABC-D2B1-42C1-977D-DAF05381AD55}"/>
                  </a:ext>
                </a:extLst>
              </p:cNvPr>
              <p:cNvPicPr/>
              <p:nvPr/>
            </p:nvPicPr>
            <p:blipFill>
              <a:blip r:embed="rId78"/>
              <a:stretch>
                <a:fillRect/>
              </a:stretch>
            </p:blipFill>
            <p:spPr>
              <a:xfrm>
                <a:off x="4142465" y="2894471"/>
                <a:ext cx="648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24" name="Encre 123">
                <a:extLst>
                  <a:ext uri="{FF2B5EF4-FFF2-40B4-BE49-F238E27FC236}">
                    <a16:creationId xmlns:a16="http://schemas.microsoft.com/office/drawing/2014/main" id="{17DA5CB9-D2DF-4605-A6DA-15F529A0C543}"/>
                  </a:ext>
                </a:extLst>
              </p14:cNvPr>
              <p14:cNvContentPartPr/>
              <p14:nvPr/>
            </p14:nvContentPartPr>
            <p14:xfrm>
              <a:off x="3977945" y="2415311"/>
              <a:ext cx="267480" cy="381600"/>
            </p14:xfrm>
          </p:contentPart>
        </mc:Choice>
        <mc:Fallback xmlns="">
          <p:pic>
            <p:nvPicPr>
              <p:cNvPr id="124" name="Encre 123">
                <a:extLst>
                  <a:ext uri="{FF2B5EF4-FFF2-40B4-BE49-F238E27FC236}">
                    <a16:creationId xmlns:a16="http://schemas.microsoft.com/office/drawing/2014/main" id="{17DA5CB9-D2DF-4605-A6DA-15F529A0C543}"/>
                  </a:ext>
                </a:extLst>
              </p:cNvPr>
              <p:cNvPicPr/>
              <p:nvPr/>
            </p:nvPicPr>
            <p:blipFill>
              <a:blip r:embed="rId80"/>
              <a:stretch>
                <a:fillRect/>
              </a:stretch>
            </p:blipFill>
            <p:spPr>
              <a:xfrm>
                <a:off x="3968945" y="2406311"/>
                <a:ext cx="28512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1" name="Encre 130">
                <a:extLst>
                  <a:ext uri="{FF2B5EF4-FFF2-40B4-BE49-F238E27FC236}">
                    <a16:creationId xmlns:a16="http://schemas.microsoft.com/office/drawing/2014/main" id="{442C7E9E-2503-4A9E-8C5D-6B6638BD47B9}"/>
                  </a:ext>
                </a:extLst>
              </p14:cNvPr>
              <p14:cNvContentPartPr/>
              <p14:nvPr/>
            </p14:nvContentPartPr>
            <p14:xfrm>
              <a:off x="4004585" y="2863511"/>
              <a:ext cx="80640" cy="100440"/>
            </p14:xfrm>
          </p:contentPart>
        </mc:Choice>
        <mc:Fallback xmlns="">
          <p:pic>
            <p:nvPicPr>
              <p:cNvPr id="131" name="Encre 130">
                <a:extLst>
                  <a:ext uri="{FF2B5EF4-FFF2-40B4-BE49-F238E27FC236}">
                    <a16:creationId xmlns:a16="http://schemas.microsoft.com/office/drawing/2014/main" id="{442C7E9E-2503-4A9E-8C5D-6B6638BD47B9}"/>
                  </a:ext>
                </a:extLst>
              </p:cNvPr>
              <p:cNvPicPr/>
              <p:nvPr/>
            </p:nvPicPr>
            <p:blipFill>
              <a:blip r:embed="rId82"/>
              <a:stretch>
                <a:fillRect/>
              </a:stretch>
            </p:blipFill>
            <p:spPr>
              <a:xfrm>
                <a:off x="3995585" y="2854511"/>
                <a:ext cx="98280" cy="118080"/>
              </a:xfrm>
              <a:prstGeom prst="rect">
                <a:avLst/>
              </a:prstGeom>
            </p:spPr>
          </p:pic>
        </mc:Fallback>
      </mc:AlternateContent>
    </p:spTree>
    <p:extLst>
      <p:ext uri="{BB962C8B-B14F-4D97-AF65-F5344CB8AC3E}">
        <p14:creationId xmlns:p14="http://schemas.microsoft.com/office/powerpoint/2010/main" val="238656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79208E-9175-4616-A7A4-2FDC09E0D319}"/>
              </a:ext>
            </a:extLst>
          </p:cNvPr>
          <p:cNvSpPr>
            <a:spLocks noGrp="1"/>
          </p:cNvSpPr>
          <p:nvPr>
            <p:ph type="title"/>
          </p:nvPr>
        </p:nvSpPr>
        <p:spPr/>
        <p:txBody>
          <a:bodyPr/>
          <a:lstStyle/>
          <a:p>
            <a:r>
              <a:rPr lang="fr-FR" dirty="0"/>
              <a:t>Update </a:t>
            </a:r>
            <a:r>
              <a:rPr lang="el-GR" dirty="0">
                <a:latin typeface="Times New Roman" panose="02020603050405020304" pitchFamily="18" charset="0"/>
                <a:cs typeface="Times New Roman" panose="02020603050405020304" pitchFamily="18" charset="0"/>
              </a:rPr>
              <a:t>ϴ</a:t>
            </a:r>
            <a:r>
              <a:rPr lang="fr-FR" baseline="-25000" dirty="0">
                <a:latin typeface="Times New Roman" panose="02020603050405020304" pitchFamily="18" charset="0"/>
                <a:cs typeface="Times New Roman" panose="02020603050405020304" pitchFamily="18" charset="0"/>
              </a:rPr>
              <a:t>0</a:t>
            </a:r>
            <a:r>
              <a:rPr lang="fr-FR" dirty="0">
                <a:latin typeface="Times New Roman" panose="02020603050405020304" pitchFamily="18" charset="0"/>
                <a:cs typeface="Times New Roman" panose="02020603050405020304" pitchFamily="18" charset="0"/>
              </a:rPr>
              <a:t>  and </a:t>
            </a:r>
            <a:r>
              <a:rPr lang="el-GR" dirty="0">
                <a:latin typeface="Times New Roman" panose="02020603050405020304" pitchFamily="18" charset="0"/>
                <a:cs typeface="Times New Roman" panose="02020603050405020304" pitchFamily="18" charset="0"/>
              </a:rPr>
              <a:t>ϴ</a:t>
            </a:r>
            <a:r>
              <a:rPr lang="fr-FR" baseline="-25000" dirty="0">
                <a:latin typeface="Times New Roman" panose="02020603050405020304" pitchFamily="18" charset="0"/>
                <a:cs typeface="Times New Roman" panose="02020603050405020304" pitchFamily="18" charset="0"/>
              </a:rPr>
              <a:t>1</a:t>
            </a:r>
          </a:p>
        </p:txBody>
      </p:sp>
      <p:pic>
        <p:nvPicPr>
          <p:cNvPr id="4" name="Espace réservé du contenu 3">
            <a:extLst>
              <a:ext uri="{FF2B5EF4-FFF2-40B4-BE49-F238E27FC236}">
                <a16:creationId xmlns:a16="http://schemas.microsoft.com/office/drawing/2014/main" id="{25EB1FA4-DC1B-4E94-80D0-7CC031C84DCA}"/>
              </a:ext>
            </a:extLst>
          </p:cNvPr>
          <p:cNvPicPr>
            <a:picLocks noGrp="1" noChangeAspect="1"/>
          </p:cNvPicPr>
          <p:nvPr>
            <p:ph sz="quarter" idx="13"/>
          </p:nvPr>
        </p:nvPicPr>
        <p:blipFill rotWithShape="1">
          <a:blip r:embed="rId2" cstate="screen">
            <a:extLst>
              <a:ext uri="{28A0092B-C50C-407E-A947-70E740481C1C}">
                <a14:useLocalDpi xmlns:a14="http://schemas.microsoft.com/office/drawing/2010/main"/>
              </a:ext>
            </a:extLst>
          </a:blip>
          <a:srcRect/>
          <a:stretch/>
        </p:blipFill>
        <p:spPr>
          <a:xfrm>
            <a:off x="1619672" y="1359310"/>
            <a:ext cx="5112568" cy="1533771"/>
          </a:xfrm>
          <a:prstGeom prst="rect">
            <a:avLst/>
          </a:prstGeom>
        </p:spPr>
      </p:pic>
      <p:pic>
        <p:nvPicPr>
          <p:cNvPr id="5" name="Image 4">
            <a:extLst>
              <a:ext uri="{FF2B5EF4-FFF2-40B4-BE49-F238E27FC236}">
                <a16:creationId xmlns:a16="http://schemas.microsoft.com/office/drawing/2014/main" id="{24F3BAB9-13DC-4487-AE5E-4217DA6BC037}"/>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p:blipFill>
        <p:spPr>
          <a:xfrm>
            <a:off x="1115616" y="2963686"/>
            <a:ext cx="2376264" cy="544167"/>
          </a:xfrm>
          <a:prstGeom prst="rect">
            <a:avLst/>
          </a:prstGeom>
        </p:spPr>
      </p:pic>
      <p:pic>
        <p:nvPicPr>
          <p:cNvPr id="6" name="Image 5">
            <a:extLst>
              <a:ext uri="{FF2B5EF4-FFF2-40B4-BE49-F238E27FC236}">
                <a16:creationId xmlns:a16="http://schemas.microsoft.com/office/drawing/2014/main" id="{8E59247E-259F-49BB-8C16-4C9BBCCF6FB6}"/>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p:blipFill>
        <p:spPr>
          <a:xfrm>
            <a:off x="1115616" y="3507854"/>
            <a:ext cx="2376264" cy="544167"/>
          </a:xfrm>
          <a:prstGeom prst="rect">
            <a:avLst/>
          </a:prstGeom>
        </p:spPr>
      </p:pic>
      <p:pic>
        <p:nvPicPr>
          <p:cNvPr id="7" name="Espace réservé du contenu 3">
            <a:extLst>
              <a:ext uri="{FF2B5EF4-FFF2-40B4-BE49-F238E27FC236}">
                <a16:creationId xmlns:a16="http://schemas.microsoft.com/office/drawing/2014/main" id="{482E7E31-932D-4CCE-8083-835A46D240B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63888" y="2787774"/>
            <a:ext cx="3618447" cy="1556276"/>
          </a:xfrm>
          <a:prstGeom prst="rect">
            <a:avLst/>
          </a:prstGeom>
        </p:spPr>
      </p:pic>
      <mc:AlternateContent xmlns:mc="http://schemas.openxmlformats.org/markup-compatibility/2006" xmlns:p14="http://schemas.microsoft.com/office/powerpoint/2010/main">
        <mc:Choice Requires="p14">
          <p:contentPart p14:bwMode="auto" r:id="rId6">
            <p14:nvContentPartPr>
              <p14:cNvPr id="9" name="Encre 8">
                <a:extLst>
                  <a:ext uri="{FF2B5EF4-FFF2-40B4-BE49-F238E27FC236}">
                    <a16:creationId xmlns:a16="http://schemas.microsoft.com/office/drawing/2014/main" id="{40A55F66-56AD-430A-A430-C0E0319934E0}"/>
                  </a:ext>
                </a:extLst>
              </p14:cNvPr>
              <p14:cNvContentPartPr/>
              <p14:nvPr/>
            </p14:nvContentPartPr>
            <p14:xfrm>
              <a:off x="1457000" y="3320750"/>
              <a:ext cx="99000" cy="153360"/>
            </p14:xfrm>
          </p:contentPart>
        </mc:Choice>
        <mc:Fallback xmlns="">
          <p:pic>
            <p:nvPicPr>
              <p:cNvPr id="9" name="Encre 8">
                <a:extLst>
                  <a:ext uri="{FF2B5EF4-FFF2-40B4-BE49-F238E27FC236}">
                    <a16:creationId xmlns:a16="http://schemas.microsoft.com/office/drawing/2014/main" id="{40A55F66-56AD-430A-A430-C0E0319934E0}"/>
                  </a:ext>
                </a:extLst>
              </p:cNvPr>
              <p:cNvPicPr/>
              <p:nvPr/>
            </p:nvPicPr>
            <p:blipFill>
              <a:blip r:embed="rId7"/>
              <a:stretch>
                <a:fillRect/>
              </a:stretch>
            </p:blipFill>
            <p:spPr>
              <a:xfrm>
                <a:off x="1448000" y="3311750"/>
                <a:ext cx="1166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Encre 13">
                <a:extLst>
                  <a:ext uri="{FF2B5EF4-FFF2-40B4-BE49-F238E27FC236}">
                    <a16:creationId xmlns:a16="http://schemas.microsoft.com/office/drawing/2014/main" id="{B9053108-C9EF-4072-A910-9999FD2FF11C}"/>
                  </a:ext>
                </a:extLst>
              </p14:cNvPr>
              <p14:cNvContentPartPr/>
              <p14:nvPr/>
            </p14:nvContentPartPr>
            <p14:xfrm>
              <a:off x="1454120" y="3796670"/>
              <a:ext cx="108360" cy="248760"/>
            </p14:xfrm>
          </p:contentPart>
        </mc:Choice>
        <mc:Fallback xmlns="">
          <p:pic>
            <p:nvPicPr>
              <p:cNvPr id="14" name="Encre 13">
                <a:extLst>
                  <a:ext uri="{FF2B5EF4-FFF2-40B4-BE49-F238E27FC236}">
                    <a16:creationId xmlns:a16="http://schemas.microsoft.com/office/drawing/2014/main" id="{B9053108-C9EF-4072-A910-9999FD2FF11C}"/>
                  </a:ext>
                </a:extLst>
              </p:cNvPr>
              <p:cNvPicPr/>
              <p:nvPr/>
            </p:nvPicPr>
            <p:blipFill>
              <a:blip r:embed="rId9"/>
              <a:stretch>
                <a:fillRect/>
              </a:stretch>
            </p:blipFill>
            <p:spPr>
              <a:xfrm>
                <a:off x="1445120" y="3787670"/>
                <a:ext cx="1260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Encre 16">
                <a:extLst>
                  <a:ext uri="{FF2B5EF4-FFF2-40B4-BE49-F238E27FC236}">
                    <a16:creationId xmlns:a16="http://schemas.microsoft.com/office/drawing/2014/main" id="{9CFCA520-1AA6-46E0-936B-C9B436C95068}"/>
                  </a:ext>
                </a:extLst>
              </p14:cNvPr>
              <p14:cNvContentPartPr/>
              <p14:nvPr/>
            </p14:nvContentPartPr>
            <p14:xfrm>
              <a:off x="2476520" y="3784430"/>
              <a:ext cx="152640" cy="317880"/>
            </p14:xfrm>
          </p:contentPart>
        </mc:Choice>
        <mc:Fallback xmlns="">
          <p:pic>
            <p:nvPicPr>
              <p:cNvPr id="17" name="Encre 16">
                <a:extLst>
                  <a:ext uri="{FF2B5EF4-FFF2-40B4-BE49-F238E27FC236}">
                    <a16:creationId xmlns:a16="http://schemas.microsoft.com/office/drawing/2014/main" id="{9CFCA520-1AA6-46E0-936B-C9B436C95068}"/>
                  </a:ext>
                </a:extLst>
              </p:cNvPr>
              <p:cNvPicPr/>
              <p:nvPr/>
            </p:nvPicPr>
            <p:blipFill>
              <a:blip r:embed="rId11"/>
              <a:stretch>
                <a:fillRect/>
              </a:stretch>
            </p:blipFill>
            <p:spPr>
              <a:xfrm>
                <a:off x="2467520" y="3775430"/>
                <a:ext cx="1702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Encre 17">
                <a:extLst>
                  <a:ext uri="{FF2B5EF4-FFF2-40B4-BE49-F238E27FC236}">
                    <a16:creationId xmlns:a16="http://schemas.microsoft.com/office/drawing/2014/main" id="{40186F7A-9A2A-4BBE-A67D-B93023A3320E}"/>
                  </a:ext>
                </a:extLst>
              </p14:cNvPr>
              <p14:cNvContentPartPr/>
              <p14:nvPr/>
            </p14:nvContentPartPr>
            <p14:xfrm>
              <a:off x="2505680" y="3327230"/>
              <a:ext cx="85320" cy="153360"/>
            </p14:xfrm>
          </p:contentPart>
        </mc:Choice>
        <mc:Fallback xmlns="">
          <p:pic>
            <p:nvPicPr>
              <p:cNvPr id="18" name="Encre 17">
                <a:extLst>
                  <a:ext uri="{FF2B5EF4-FFF2-40B4-BE49-F238E27FC236}">
                    <a16:creationId xmlns:a16="http://schemas.microsoft.com/office/drawing/2014/main" id="{40186F7A-9A2A-4BBE-A67D-B93023A3320E}"/>
                  </a:ext>
                </a:extLst>
              </p:cNvPr>
              <p:cNvPicPr/>
              <p:nvPr/>
            </p:nvPicPr>
            <p:blipFill>
              <a:blip r:embed="rId13"/>
              <a:stretch>
                <a:fillRect/>
              </a:stretch>
            </p:blipFill>
            <p:spPr>
              <a:xfrm>
                <a:off x="2496680" y="3318230"/>
                <a:ext cx="102960" cy="171000"/>
              </a:xfrm>
              <a:prstGeom prst="rect">
                <a:avLst/>
              </a:prstGeom>
            </p:spPr>
          </p:pic>
        </mc:Fallback>
      </mc:AlternateContent>
    </p:spTree>
    <p:extLst>
      <p:ext uri="{BB962C8B-B14F-4D97-AF65-F5344CB8AC3E}">
        <p14:creationId xmlns:p14="http://schemas.microsoft.com/office/powerpoint/2010/main" val="5997124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780157-3EB5-4225-9E13-665242BCD546}"/>
              </a:ext>
            </a:extLst>
          </p:cNvPr>
          <p:cNvSpPr>
            <a:spLocks noGrp="1"/>
          </p:cNvSpPr>
          <p:nvPr>
            <p:ph type="title"/>
          </p:nvPr>
        </p:nvSpPr>
        <p:spPr/>
        <p:txBody>
          <a:bodyPr/>
          <a:lstStyle/>
          <a:p>
            <a:r>
              <a:rPr lang="fr-FR" dirty="0"/>
              <a:t>Example </a:t>
            </a:r>
          </a:p>
        </p:txBody>
      </p:sp>
      <p:sp>
        <p:nvSpPr>
          <p:cNvPr id="3" name="Espace réservé du contenu 2">
            <a:extLst>
              <a:ext uri="{FF2B5EF4-FFF2-40B4-BE49-F238E27FC236}">
                <a16:creationId xmlns:a16="http://schemas.microsoft.com/office/drawing/2014/main" id="{5E194F60-9DCB-4521-838C-40898E4796D3}"/>
              </a:ext>
            </a:extLst>
          </p:cNvPr>
          <p:cNvSpPr>
            <a:spLocks noGrp="1"/>
          </p:cNvSpPr>
          <p:nvPr>
            <p:ph sz="quarter" idx="13"/>
          </p:nvPr>
        </p:nvSpPr>
        <p:spPr/>
        <p:txBody>
          <a:bodyPr/>
          <a:lstStyle/>
          <a:p>
            <a:r>
              <a:rPr lang="fr-FR" dirty="0"/>
              <a:t>Tuto </a:t>
            </a:r>
          </a:p>
        </p:txBody>
      </p:sp>
    </p:spTree>
    <p:extLst>
      <p:ext uri="{BB962C8B-B14F-4D97-AF65-F5344CB8AC3E}">
        <p14:creationId xmlns:p14="http://schemas.microsoft.com/office/powerpoint/2010/main" val="63211050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198B34-7346-4836-AEAA-E883962CD320}"/>
              </a:ext>
            </a:extLst>
          </p:cNvPr>
          <p:cNvSpPr>
            <a:spLocks noGrp="1"/>
          </p:cNvSpPr>
          <p:nvPr>
            <p:ph type="body" sz="quarter" idx="10"/>
          </p:nvPr>
        </p:nvSpPr>
        <p:spPr/>
        <p:txBody>
          <a:bodyPr>
            <a:normAutofit fontScale="85000" lnSpcReduction="20000"/>
          </a:bodyPr>
          <a:lstStyle/>
          <a:p>
            <a:r>
              <a:rPr lang="fr-FR" dirty="0"/>
              <a:t>Multi Dimension </a:t>
            </a:r>
            <a:r>
              <a:rPr lang="fr-FR" dirty="0" err="1"/>
              <a:t>Linear</a:t>
            </a:r>
            <a:r>
              <a:rPr lang="fr-FR" dirty="0"/>
              <a:t> </a:t>
            </a:r>
            <a:r>
              <a:rPr lang="fr-FR" dirty="0" err="1"/>
              <a:t>Regression</a:t>
            </a:r>
            <a:endParaRPr lang="fr-FR" dirty="0"/>
          </a:p>
        </p:txBody>
      </p:sp>
      <p:sp>
        <p:nvSpPr>
          <p:cNvPr id="4" name="Espace réservé du contenu 3">
            <a:extLst>
              <a:ext uri="{FF2B5EF4-FFF2-40B4-BE49-F238E27FC236}">
                <a16:creationId xmlns:a16="http://schemas.microsoft.com/office/drawing/2014/main" id="{C03E0B28-EBA6-47B8-B951-C518370891B9}"/>
              </a:ext>
            </a:extLst>
          </p:cNvPr>
          <p:cNvSpPr txBox="1">
            <a:spLocks/>
          </p:cNvSpPr>
          <p:nvPr/>
        </p:nvSpPr>
        <p:spPr>
          <a:xfrm>
            <a:off x="683568" y="1347614"/>
            <a:ext cx="3314328" cy="3276600"/>
          </a:xfrm>
          <a:prstGeom prst="rect">
            <a:avLst/>
          </a:prstGeom>
        </p:spPr>
        <p:txBody>
          <a:bodyPr/>
          <a:lstStyle>
            <a:lvl1pPr marL="320040" indent="-320040" algn="l" rtl="0" eaLnBrk="1" latinLnBrk="0" hangingPunct="1">
              <a:spcBef>
                <a:spcPts val="700"/>
              </a:spcBef>
              <a:buClr>
                <a:schemeClr val="accent2"/>
              </a:buClr>
              <a:buSzPct val="60000"/>
              <a:buFont typeface="Wingdings"/>
              <a:buChar char=""/>
              <a:defRPr kumimoji="0" lang="fr-F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lang="fr-F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lang="fr-F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lang="fr-F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lang="fr-F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kumimoji="0" lang="fr-F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lang="fr-F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lang="fr-F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lang="fr-FR" sz="1800" kern="1200" baseline="0">
                <a:solidFill>
                  <a:schemeClr val="tx1"/>
                </a:solidFill>
                <a:latin typeface="+mn-lt"/>
                <a:ea typeface="+mn-ea"/>
                <a:cs typeface="+mn-cs"/>
              </a:defRPr>
            </a:lvl9pPr>
            <a:extLst/>
          </a:lstStyle>
          <a:p>
            <a:r>
              <a:rPr lang="en-US" sz="1800" dirty="0"/>
              <a:t>Each training sample has an x made up of multiple input values and a corresponding y with a single value. </a:t>
            </a:r>
          </a:p>
          <a:p>
            <a:r>
              <a:rPr lang="en-US" sz="1800" dirty="0"/>
              <a:t>The inputs can be represented as an X matrix in which each row is sample and each column is a dimension. </a:t>
            </a:r>
          </a:p>
          <a:p>
            <a:r>
              <a:rPr lang="en-US" sz="1800" dirty="0"/>
              <a:t>The outputs can be represented as y matrix in which each row is a sample.</a:t>
            </a:r>
          </a:p>
        </p:txBody>
      </p:sp>
      <p:pic>
        <p:nvPicPr>
          <p:cNvPr id="7" name="Image 6">
            <a:extLst>
              <a:ext uri="{FF2B5EF4-FFF2-40B4-BE49-F238E27FC236}">
                <a16:creationId xmlns:a16="http://schemas.microsoft.com/office/drawing/2014/main" id="{8CF9D0AC-B304-4806-B79A-F99F258D815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08104" y="1347614"/>
            <a:ext cx="2736304" cy="3168352"/>
          </a:xfrm>
          <a:prstGeom prst="rect">
            <a:avLst/>
          </a:prstGeom>
        </p:spPr>
      </p:pic>
    </p:spTree>
    <p:extLst>
      <p:ext uri="{BB962C8B-B14F-4D97-AF65-F5344CB8AC3E}">
        <p14:creationId xmlns:p14="http://schemas.microsoft.com/office/powerpoint/2010/main" val="380958113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6148161-DB5B-4158-ADD2-00466DAE189F}"/>
              </a:ext>
            </a:extLst>
          </p:cNvPr>
          <p:cNvSpPr>
            <a:spLocks noGrp="1"/>
          </p:cNvSpPr>
          <p:nvPr>
            <p:ph type="body" sz="quarter" idx="10"/>
          </p:nvPr>
        </p:nvSpPr>
        <p:spPr/>
        <p:txBody>
          <a:bodyPr>
            <a:normAutofit fontScale="85000" lnSpcReduction="20000"/>
          </a:bodyPr>
          <a:lstStyle/>
          <a:p>
            <a:endParaRPr lang="fr-FR"/>
          </a:p>
        </p:txBody>
      </p:sp>
      <p:sp>
        <p:nvSpPr>
          <p:cNvPr id="3" name="Rectangle 2">
            <a:extLst>
              <a:ext uri="{FF2B5EF4-FFF2-40B4-BE49-F238E27FC236}">
                <a16:creationId xmlns:a16="http://schemas.microsoft.com/office/drawing/2014/main" id="{DDD0436E-6B35-4551-ADDE-7C96410C30D4}"/>
              </a:ext>
            </a:extLst>
          </p:cNvPr>
          <p:cNvSpPr/>
          <p:nvPr/>
        </p:nvSpPr>
        <p:spPr>
          <a:xfrm>
            <a:off x="971600" y="1563638"/>
            <a:ext cx="3024336" cy="2585323"/>
          </a:xfrm>
          <a:prstGeom prst="rect">
            <a:avLst/>
          </a:prstGeom>
        </p:spPr>
        <p:txBody>
          <a:bodyPr wrap="square">
            <a:spAutoFit/>
          </a:bodyPr>
          <a:lstStyle/>
          <a:p>
            <a:pPr marL="285750" indent="-285750">
              <a:buFont typeface="Wingdings" panose="05000000000000000000" pitchFamily="2" charset="2"/>
              <a:buChar char="q"/>
            </a:pPr>
            <a:r>
              <a:rPr lang="en-US" dirty="0"/>
              <a:t>Our predicated y values are calculated by multiple the X matrix by a matrix of param, </a:t>
            </a:r>
            <a:r>
              <a:rPr lang="el-GR" dirty="0">
                <a:latin typeface="Times New Roman" panose="02020603050405020304" pitchFamily="18" charset="0"/>
                <a:cs typeface="Times New Roman" panose="02020603050405020304" pitchFamily="18" charset="0"/>
              </a:rPr>
              <a:t>ϴ</a:t>
            </a:r>
            <a:r>
              <a:rPr lang="en-US" dirty="0"/>
              <a:t>. </a:t>
            </a:r>
          </a:p>
          <a:p>
            <a:pPr marL="285750" indent="-285750">
              <a:buFont typeface="Wingdings" panose="05000000000000000000" pitchFamily="2" charset="2"/>
              <a:buChar char="q"/>
            </a:pPr>
            <a:r>
              <a:rPr lang="en-US" dirty="0"/>
              <a:t>If there are 2 dimension, then this equation defines plane. If there are more dimensions then it defines a hyper-plane.</a:t>
            </a:r>
            <a:endParaRPr lang="fr-FR" dirty="0"/>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536931C6-8326-4A84-AD54-491BAA4B54FC}"/>
                  </a:ext>
                </a:extLst>
              </p:cNvPr>
              <p:cNvSpPr txBox="1"/>
              <p:nvPr/>
            </p:nvSpPr>
            <p:spPr>
              <a:xfrm>
                <a:off x="5508104" y="2139702"/>
                <a:ext cx="1021883" cy="276999"/>
              </a:xfrm>
              <a:prstGeom prst="rect">
                <a:avLst/>
              </a:prstGeom>
              <a:noFill/>
            </p:spPr>
            <p:txBody>
              <a:bodyPr wrap="none" lIns="0" tIns="0" rIns="0" bIns="0" rtlCol="0">
                <a:spAutoFit/>
              </a:bodyPr>
              <a:lstStyle/>
              <a:p>
                <a14:m>
                  <m:oMath xmlns:m="http://schemas.openxmlformats.org/officeDocument/2006/math">
                    <m:r>
                      <a:rPr lang="fr-FR" b="0" i="1" smtClean="0">
                        <a:latin typeface="Cambria Math" panose="02040503050406030204" pitchFamily="18" charset="0"/>
                        <a:ea typeface="Cambria Math" panose="02040503050406030204" pitchFamily="18" charset="0"/>
                      </a:rPr>
                      <m:t>𝑦</m:t>
                    </m:r>
                    <m:r>
                      <a:rPr lang="fr-FR" b="0" i="1" smtClean="0">
                        <a:latin typeface="Cambria Math" panose="02040503050406030204" pitchFamily="18" charset="0"/>
                        <a:ea typeface="Cambria Math" panose="02040503050406030204" pitchFamily="18" charset="0"/>
                      </a:rPr>
                      <m:t>^=</m:t>
                    </m:r>
                  </m:oMath>
                </a14:m>
                <a:r>
                  <a:rPr lang="fr-FR" dirty="0"/>
                  <a:t> X* </a:t>
                </a:r>
                <a:r>
                  <a:rPr lang="el-GR" dirty="0">
                    <a:latin typeface="Times New Roman" panose="02020603050405020304" pitchFamily="18" charset="0"/>
                    <a:cs typeface="Times New Roman" panose="02020603050405020304" pitchFamily="18" charset="0"/>
                  </a:rPr>
                  <a:t>ϴ</a:t>
                </a:r>
                <a:endParaRPr lang="fr-FR" dirty="0"/>
              </a:p>
            </p:txBody>
          </p:sp>
        </mc:Choice>
        <mc:Fallback xmlns="">
          <p:sp>
            <p:nvSpPr>
              <p:cNvPr id="4" name="ZoneTexte 3">
                <a:extLst>
                  <a:ext uri="{FF2B5EF4-FFF2-40B4-BE49-F238E27FC236}">
                    <a16:creationId xmlns:a16="http://schemas.microsoft.com/office/drawing/2014/main" id="{536931C6-8326-4A84-AD54-491BAA4B54FC}"/>
                  </a:ext>
                </a:extLst>
              </p:cNvPr>
              <p:cNvSpPr txBox="1">
                <a:spLocks noRot="1" noChangeAspect="1" noMove="1" noResize="1" noEditPoints="1" noAdjustHandles="1" noChangeArrowheads="1" noChangeShapeType="1" noTextEdit="1"/>
              </p:cNvSpPr>
              <p:nvPr/>
            </p:nvSpPr>
            <p:spPr>
              <a:xfrm>
                <a:off x="5508104" y="2139702"/>
                <a:ext cx="1021883" cy="276999"/>
              </a:xfrm>
              <a:prstGeom prst="rect">
                <a:avLst/>
              </a:prstGeom>
              <a:blipFill>
                <a:blip r:embed="rId2"/>
                <a:stretch>
                  <a:fillRect l="-8383" t="-28889" r="-13174" b="-55556"/>
                </a:stretch>
              </a:blipFill>
            </p:spPr>
            <p:txBody>
              <a:bodyPr/>
              <a:lstStyle/>
              <a:p>
                <a:r>
                  <a:rPr lang="fr-FR">
                    <a:noFill/>
                  </a:rPr>
                  <a:t> </a:t>
                </a:r>
              </a:p>
            </p:txBody>
          </p:sp>
        </mc:Fallback>
      </mc:AlternateContent>
      <p:sp>
        <p:nvSpPr>
          <p:cNvPr id="5" name="ZoneTexte 4">
            <a:extLst>
              <a:ext uri="{FF2B5EF4-FFF2-40B4-BE49-F238E27FC236}">
                <a16:creationId xmlns:a16="http://schemas.microsoft.com/office/drawing/2014/main" id="{04474B27-EA87-47A6-AA9F-4BEBB62308BC}"/>
              </a:ext>
            </a:extLst>
          </p:cNvPr>
          <p:cNvSpPr txBox="1"/>
          <p:nvPr/>
        </p:nvSpPr>
        <p:spPr>
          <a:xfrm>
            <a:off x="4114800" y="2115879"/>
            <a:ext cx="65" cy="276999"/>
          </a:xfrm>
          <a:prstGeom prst="rect">
            <a:avLst/>
          </a:prstGeom>
          <a:noFill/>
        </p:spPr>
        <p:txBody>
          <a:bodyPr wrap="none" lIns="0" tIns="0" rIns="0" bIns="0" rtlCol="0">
            <a:spAutoFit/>
          </a:bodyPr>
          <a:lstStyle/>
          <a:p>
            <a:endParaRPr lang="fr-FR" dirty="0"/>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357A474B-C95C-4BAF-B33E-F51CB83FA59D}"/>
                  </a:ext>
                </a:extLst>
              </p:cNvPr>
              <p:cNvSpPr txBox="1"/>
              <p:nvPr/>
            </p:nvSpPr>
            <p:spPr>
              <a:xfrm>
                <a:off x="4114800" y="2114550"/>
                <a:ext cx="1255152" cy="13127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𝜃</m:t>
                      </m:r>
                      <m:r>
                        <a:rPr lang="fr-FR" i="1" smtClean="0">
                          <a:latin typeface="Cambria Math" panose="02040503050406030204" pitchFamily="18" charset="0"/>
                        </a:rPr>
                        <m:t> =</m:t>
                      </m:r>
                      <m:d>
                        <m:dPr>
                          <m:begChr m:val="["/>
                          <m:endChr m:val="]"/>
                          <m:ctrlPr>
                            <a:rPr lang="fr-FR" i="1" smtClean="0">
                              <a:latin typeface="Cambria Math" panose="02040503050406030204" pitchFamily="18" charset="0"/>
                            </a:rPr>
                          </m:ctrlPr>
                        </m:dPr>
                        <m:e>
                          <m:m>
                            <m:mPr>
                              <m:plcHide m:val="on"/>
                              <m:mcs>
                                <m:mc>
                                  <m:mcPr>
                                    <m:count m:val="2"/>
                                    <m:mcJc m:val="center"/>
                                  </m:mcPr>
                                </m:mc>
                              </m:mcs>
                              <m:ctrlPr>
                                <a:rPr lang="fr-FR" i="1" smtClean="0">
                                  <a:latin typeface="Cambria Math" panose="02040503050406030204" pitchFamily="18" charset="0"/>
                                </a:rPr>
                              </m:ctrlPr>
                            </m:mPr>
                            <m:mr>
                              <m:e>
                                <m:r>
                                  <a:rPr lang="fr-FR" i="1" smtClean="0">
                                    <a:latin typeface="Cambria Math" panose="02040503050406030204" pitchFamily="18" charset="0"/>
                                  </a:rPr>
                                  <m:t>𝜃</m:t>
                                </m:r>
                                <m:r>
                                  <a:rPr lang="fr-FR" b="0" i="1" baseline="-25000" smtClean="0">
                                    <a:latin typeface="Cambria Math" panose="02040503050406030204" pitchFamily="18" charset="0"/>
                                  </a:rPr>
                                  <m:t>0</m:t>
                                </m:r>
                              </m:e>
                              <m:e/>
                            </m:mr>
                            <m:mr>
                              <m:e>
                                <m:eqArr>
                                  <m:eqArrPr>
                                    <m:ctrlPr>
                                      <a:rPr lang="fr-FR" i="1" smtClean="0">
                                        <a:latin typeface="Cambria Math" panose="02040503050406030204" pitchFamily="18" charset="0"/>
                                      </a:rPr>
                                    </m:ctrlPr>
                                  </m:eqArrPr>
                                  <m:e>
                                    <m:r>
                                      <a:rPr lang="fr-FR" i="1" smtClean="0">
                                        <a:latin typeface="Cambria Math" panose="02040503050406030204" pitchFamily="18" charset="0"/>
                                      </a:rPr>
                                      <m:t>𝜃</m:t>
                                    </m:r>
                                    <m:r>
                                      <a:rPr lang="fr-FR" b="0" i="1" baseline="-25000" smtClean="0">
                                        <a:latin typeface="Cambria Math" panose="02040503050406030204" pitchFamily="18" charset="0"/>
                                      </a:rPr>
                                      <m:t>1</m:t>
                                    </m:r>
                                  </m:e>
                                  <m:e>
                                    <m:r>
                                      <a:rPr lang="fr-FR" i="1">
                                        <a:latin typeface="Cambria Math" panose="02040503050406030204" pitchFamily="18" charset="0"/>
                                      </a:rPr>
                                      <m:t>𝜃</m:t>
                                    </m:r>
                                    <m:r>
                                      <a:rPr lang="fr-FR" b="0" i="1" baseline="-25000" smtClean="0">
                                        <a:latin typeface="Cambria Math" panose="02040503050406030204" pitchFamily="18" charset="0"/>
                                      </a:rPr>
                                      <m:t>2</m:t>
                                    </m:r>
                                  </m:e>
                                  <m:e>
                                    <m:r>
                                      <a:rPr lang="fr-FR" b="0" i="1" smtClean="0">
                                        <a:latin typeface="Cambria Math" panose="02040503050406030204" pitchFamily="18" charset="0"/>
                                      </a:rPr>
                                      <m:t>.</m:t>
                                    </m:r>
                                  </m:e>
                                  <m:e>
                                    <m:r>
                                      <a:rPr lang="fr-FR" i="1">
                                        <a:latin typeface="Cambria Math" panose="02040503050406030204" pitchFamily="18" charset="0"/>
                                      </a:rPr>
                                      <m:t>𝜃</m:t>
                                    </m:r>
                                    <m:r>
                                      <a:rPr lang="fr-FR" b="0" i="1" baseline="-25000" smtClean="0">
                                        <a:latin typeface="Cambria Math" panose="02040503050406030204" pitchFamily="18" charset="0"/>
                                      </a:rPr>
                                      <m:t>𝑛</m:t>
                                    </m:r>
                                  </m:e>
                                </m:eqArr>
                              </m:e>
                              <m:e/>
                            </m:mr>
                            <m:mr>
                              <m:e/>
                              <m:e/>
                            </m:mr>
                          </m:m>
                        </m:e>
                      </m:d>
                    </m:oMath>
                  </m:oMathPara>
                </a14:m>
                <a:endParaRPr lang="fr-FR" dirty="0"/>
              </a:p>
            </p:txBody>
          </p:sp>
        </mc:Choice>
        <mc:Fallback xmlns="">
          <p:sp>
            <p:nvSpPr>
              <p:cNvPr id="6" name="ZoneTexte 5">
                <a:extLst>
                  <a:ext uri="{FF2B5EF4-FFF2-40B4-BE49-F238E27FC236}">
                    <a16:creationId xmlns:a16="http://schemas.microsoft.com/office/drawing/2014/main" id="{357A474B-C95C-4BAF-B33E-F51CB83FA59D}"/>
                  </a:ext>
                </a:extLst>
              </p:cNvPr>
              <p:cNvSpPr txBox="1">
                <a:spLocks noRot="1" noChangeAspect="1" noMove="1" noResize="1" noEditPoints="1" noAdjustHandles="1" noChangeArrowheads="1" noChangeShapeType="1" noTextEdit="1"/>
              </p:cNvSpPr>
              <p:nvPr/>
            </p:nvSpPr>
            <p:spPr>
              <a:xfrm>
                <a:off x="4114800" y="2114550"/>
                <a:ext cx="1255152" cy="1312795"/>
              </a:xfrm>
              <a:prstGeom prst="rect">
                <a:avLst/>
              </a:prstGeom>
              <a:blipFill>
                <a:blip r:embed="rId3"/>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2168630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0F03A1DE-DF2D-4280-AC75-42963AED6822}"/>
              </a:ext>
            </a:extLst>
          </p:cNvPr>
          <p:cNvSpPr>
            <a:spLocks noGrp="1"/>
          </p:cNvSpPr>
          <p:nvPr>
            <p:ph type="body" sz="quarter" idx="10"/>
          </p:nvPr>
        </p:nvSpPr>
        <p:spPr/>
        <p:txBody>
          <a:bodyPr>
            <a:normAutofit fontScale="85000" lnSpcReduction="20000"/>
          </a:bodyPr>
          <a:lstStyle/>
          <a:p>
            <a:endParaRPr lang="fr-FR"/>
          </a:p>
        </p:txBody>
      </p:sp>
      <p:sp>
        <p:nvSpPr>
          <p:cNvPr id="3" name="Rectangle 2">
            <a:extLst>
              <a:ext uri="{FF2B5EF4-FFF2-40B4-BE49-F238E27FC236}">
                <a16:creationId xmlns:a16="http://schemas.microsoft.com/office/drawing/2014/main" id="{83A68F03-2874-42FE-BC15-2B732AC70CA4}"/>
              </a:ext>
            </a:extLst>
          </p:cNvPr>
          <p:cNvSpPr/>
          <p:nvPr/>
        </p:nvSpPr>
        <p:spPr>
          <a:xfrm>
            <a:off x="2426893" y="2387084"/>
            <a:ext cx="4290213" cy="369332"/>
          </a:xfrm>
          <a:prstGeom prst="rect">
            <a:avLst/>
          </a:prstGeom>
        </p:spPr>
        <p:txBody>
          <a:bodyPr wrap="none">
            <a:spAutoFit/>
          </a:bodyPr>
          <a:lstStyle/>
          <a:p>
            <a:r>
              <a:rPr lang="fr-FR" dirty="0" err="1"/>
              <a:t>Generalisation</a:t>
            </a:r>
            <a:r>
              <a:rPr lang="fr-FR" dirty="0"/>
              <a:t>, Over-</a:t>
            </a:r>
            <a:r>
              <a:rPr lang="fr-FR" dirty="0" err="1"/>
              <a:t>fitting</a:t>
            </a:r>
            <a:r>
              <a:rPr lang="fr-FR" dirty="0"/>
              <a:t> &amp; </a:t>
            </a:r>
            <a:r>
              <a:rPr lang="fr-FR" dirty="0" err="1"/>
              <a:t>Regularisation</a:t>
            </a:r>
            <a:endParaRPr lang="fr-FR" dirty="0"/>
          </a:p>
        </p:txBody>
      </p:sp>
    </p:spTree>
    <p:extLst>
      <p:ext uri="{BB962C8B-B14F-4D97-AF65-F5344CB8AC3E}">
        <p14:creationId xmlns:p14="http://schemas.microsoft.com/office/powerpoint/2010/main" val="206915195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p:cNvSpPr>
            <a:spLocks noGrp="1"/>
          </p:cNvSpPr>
          <p:nvPr>
            <p:ph type="title"/>
          </p:nvPr>
        </p:nvSpPr>
        <p:spPr/>
        <p:txBody>
          <a:bodyPr/>
          <a:lstStyle/>
          <a:p>
            <a:r>
              <a:t>Implémentation </a:t>
            </a:r>
            <a:endParaRPr lang="fr-FR" dirty="0"/>
          </a:p>
        </p:txBody>
      </p:sp>
      <p:sp>
        <p:nvSpPr>
          <p:cNvPr id="16" name="Espace réservé du texte 15"/>
          <p:cNvSpPr>
            <a:spLocks noGrp="1"/>
          </p:cNvSpPr>
          <p:nvPr>
            <p:ph type="body" idx="1"/>
          </p:nvPr>
        </p:nvSpPr>
        <p:spPr/>
        <p:txBody>
          <a:bodyPr/>
          <a:lstStyle/>
          <a:p>
            <a:r>
              <a:rPr lang="fr-FR" dirty="0" err="1"/>
              <a:t>Pyhton</a:t>
            </a:r>
            <a:r>
              <a:rPr lang="fr-FR" dirty="0"/>
              <a:t> code</a:t>
            </a:r>
          </a:p>
        </p:txBody>
      </p:sp>
      <p:sp>
        <p:nvSpPr>
          <p:cNvPr id="17" name="Espace réservé du contenu 16"/>
          <p:cNvSpPr>
            <a:spLocks noGrp="1"/>
          </p:cNvSpPr>
          <p:nvPr>
            <p:ph sz="quarter" idx="13"/>
          </p:nvPr>
        </p:nvSpPr>
        <p:spPr/>
        <p:txBody>
          <a:bodyPr/>
          <a:lstStyle/>
          <a:p>
            <a:endParaRPr lang="fr-FR"/>
          </a:p>
        </p:txBody>
      </p:sp>
      <p:pic>
        <p:nvPicPr>
          <p:cNvPr id="10" name="Picture 2"/>
          <p:cNvPicPr>
            <a:picLocks noChangeAspect="1" noChangeArrowheads="1"/>
          </p:cNvPicPr>
          <p:nvPr/>
        </p:nvPicPr>
        <p:blipFill>
          <a:blip r:embed="rId3">
            <a:lum contrast="10000"/>
          </a:blip>
          <a:srcRect/>
          <a:stretch>
            <a:fillRect/>
          </a:stretch>
        </p:blipFill>
        <p:spPr bwMode="auto">
          <a:xfrm>
            <a:off x="2428860" y="214296"/>
            <a:ext cx="6539410" cy="479049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TW" sz="4400" dirty="0" err="1"/>
              <a:t>Algorithmes</a:t>
            </a:r>
            <a:r>
              <a:rPr lang="en-US" altLang="zh-TW" sz="4400" dirty="0"/>
              <a:t> </a:t>
            </a:r>
            <a:endParaRPr lang="fr-FR" dirty="0"/>
          </a:p>
        </p:txBody>
      </p:sp>
      <p:sp>
        <p:nvSpPr>
          <p:cNvPr id="3" name="Espace réservé du contenu 2"/>
          <p:cNvSpPr>
            <a:spLocks noGrp="1"/>
          </p:cNvSpPr>
          <p:nvPr>
            <p:ph idx="1"/>
          </p:nvPr>
        </p:nvSpPr>
        <p:spPr/>
        <p:txBody>
          <a:bodyPr>
            <a:normAutofit fontScale="85000" lnSpcReduction="20000"/>
          </a:bodyPr>
          <a:lstStyle/>
          <a:p>
            <a:r>
              <a:rPr altLang="zh-TW" sz="3200"/>
              <a:t>Le succès du système d’apprentissage automatique dépend également des algorithmes.</a:t>
            </a:r>
          </a:p>
          <a:p>
            <a:endParaRPr altLang="zh-TW" sz="3200"/>
          </a:p>
          <a:p>
            <a:r>
              <a:rPr altLang="zh-TW" sz="3200"/>
              <a:t>Les algorithmes contrôlent la recherche pour trouver et construire les structures de connaissances.</a:t>
            </a:r>
          </a:p>
          <a:p>
            <a:endParaRPr altLang="zh-TW" sz="3200"/>
          </a:p>
          <a:p>
            <a:r>
              <a:rPr altLang="zh-TW" sz="3200"/>
              <a:t>Les algorithmes d'apprentissage doivent extraire des informations utiles des exemples d'apprentissage.</a:t>
            </a:r>
            <a:endParaRPr lang="fr-FR"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Tuto</a:t>
            </a:r>
            <a:endParaRPr lang="fr-FR" dirty="0"/>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36866" name="Picture 2" descr="https://cdn-images-1.medium.com/max/1000/1*UgYbimgPXf6XXxMy2yqRLw.png"/>
          <p:cNvPicPr>
            <a:picLocks noChangeAspect="1" noChangeArrowheads="1"/>
          </p:cNvPicPr>
          <p:nvPr/>
        </p:nvPicPr>
        <p:blipFill>
          <a:blip r:embed="rId2"/>
          <a:srcRect/>
          <a:stretch>
            <a:fillRect/>
          </a:stretch>
        </p:blipFill>
        <p:spPr bwMode="auto">
          <a:xfrm>
            <a:off x="714348" y="1333500"/>
            <a:ext cx="7620000" cy="3810000"/>
          </a:xfrm>
          <a:prstGeom prst="rect">
            <a:avLst/>
          </a:prstGeom>
          <a:noFill/>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dirty="0"/>
              <a:t>logistic regression</a:t>
            </a:r>
            <a:endParaRPr lang="fr-FR" dirty="0"/>
          </a:p>
        </p:txBody>
      </p:sp>
      <p:sp>
        <p:nvSpPr>
          <p:cNvPr id="4" name="Espace réservé du contenu 3"/>
          <p:cNvSpPr>
            <a:spLocks noGrp="1"/>
          </p:cNvSpPr>
          <p:nvPr>
            <p:ph sz="quarter" idx="13"/>
          </p:nvPr>
        </p:nvSpPr>
        <p:spPr/>
        <p:txBody>
          <a:bodyPr/>
          <a:lstStyle/>
          <a:p>
            <a:r>
              <a:rPr lang="en-US" dirty="0"/>
              <a:t>In a lot of ways, linear regression and logistic regression are similar. But, the biggest difference lies in what they are used for. </a:t>
            </a:r>
          </a:p>
          <a:p>
            <a:r>
              <a:rPr lang="en-US" dirty="0"/>
              <a:t>Linear regression algorithms are used to </a:t>
            </a:r>
            <a:r>
              <a:rPr lang="en-US" dirty="0">
                <a:solidFill>
                  <a:srgbClr val="FF0000"/>
                </a:solidFill>
              </a:rPr>
              <a:t>predict/forecast</a:t>
            </a:r>
            <a:r>
              <a:rPr lang="en-US" dirty="0"/>
              <a:t> values but logistic regression is used for </a:t>
            </a:r>
            <a:r>
              <a:rPr lang="en-US" dirty="0">
                <a:solidFill>
                  <a:srgbClr val="FF0000"/>
                </a:solidFill>
              </a:rPr>
              <a:t>classification tasks</a:t>
            </a:r>
            <a:r>
              <a:rPr lang="en-US" dirty="0"/>
              <a:t>.</a:t>
            </a:r>
            <a:endParaRPr lang="fr-FR" dirty="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b="1"/>
              <a:t>Logistic Regression</a:t>
            </a:r>
            <a:endParaRPr lang="fr-FR" dirty="0"/>
          </a:p>
        </p:txBody>
      </p:sp>
      <p:sp>
        <p:nvSpPr>
          <p:cNvPr id="4" name="Espace réservé du contenu 3"/>
          <p:cNvSpPr>
            <a:spLocks noGrp="1"/>
          </p:cNvSpPr>
          <p:nvPr>
            <p:ph sz="quarter" idx="13"/>
          </p:nvPr>
        </p:nvSpPr>
        <p:spPr/>
        <p:txBody>
          <a:bodyPr>
            <a:normAutofit fontScale="92500" lnSpcReduction="10000"/>
          </a:bodyPr>
          <a:lstStyle/>
          <a:p>
            <a:r>
              <a:rPr lang="en-US" dirty="0"/>
              <a:t>It is a classification not a regression algorithm. </a:t>
            </a:r>
          </a:p>
          <a:p>
            <a:r>
              <a:rPr lang="en-US" dirty="0"/>
              <a:t>It is used to estimate discrete values ( Binary values like 0/1, yes/no, true/false ) based on given set of independent variable(s).</a:t>
            </a:r>
            <a:endParaRPr lang="fr-FR" dirty="0"/>
          </a:p>
        </p:txBody>
      </p:sp>
      <p:pic>
        <p:nvPicPr>
          <p:cNvPr id="7" name="Picture 2" descr="Logistic_Regression"/>
          <p:cNvPicPr>
            <a:picLocks noGrp="1" noChangeAspect="1" noChangeArrowheads="1"/>
          </p:cNvPicPr>
          <p:nvPr>
            <p:ph sz="quarter" idx="14"/>
          </p:nvPr>
        </p:nvPicPr>
        <p:blipFill>
          <a:blip r:embed="rId2"/>
          <a:srcRect/>
          <a:stretch>
            <a:fillRect/>
          </a:stretch>
        </p:blipFill>
        <p:spPr bwMode="auto">
          <a:xfrm>
            <a:off x="4845050" y="1506771"/>
            <a:ext cx="3886200" cy="2960220"/>
          </a:xfrm>
          <a:prstGeom prst="rect">
            <a:avLst/>
          </a:prstGeom>
          <a:noFill/>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err="1"/>
              <a:t>LiR</a:t>
            </a:r>
            <a:r>
              <a:rPr lang="fr-FR" dirty="0"/>
              <a:t> vs </a:t>
            </a:r>
            <a:r>
              <a:rPr lang="fr-FR" dirty="0" err="1"/>
              <a:t>LoR</a:t>
            </a:r>
            <a:endParaRPr lang="fr-FR" dirty="0"/>
          </a:p>
        </p:txBody>
      </p:sp>
      <p:pic>
        <p:nvPicPr>
          <p:cNvPr id="2050" name="Picture 2"/>
          <p:cNvPicPr>
            <a:picLocks noGrp="1" noChangeAspect="1" noChangeArrowheads="1"/>
          </p:cNvPicPr>
          <p:nvPr>
            <p:ph sz="quarter" idx="13"/>
          </p:nvPr>
        </p:nvPicPr>
        <p:blipFill>
          <a:blip r:embed="rId2"/>
          <a:srcRect/>
          <a:stretch>
            <a:fillRect/>
          </a:stretch>
        </p:blipFill>
        <p:spPr bwMode="auto">
          <a:xfrm>
            <a:off x="1928794" y="1344697"/>
            <a:ext cx="4071966" cy="3513069"/>
          </a:xfrm>
          <a:prstGeom prst="rect">
            <a:avLst/>
          </a:prstGeom>
          <a:noFill/>
          <a:ln w="9525">
            <a:noFill/>
            <a:miter lim="800000"/>
            <a:headEnd/>
            <a:tailEnd/>
          </a:ln>
          <a:effectLst/>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US" dirty="0"/>
              <a:t>Logistic Regression</a:t>
            </a:r>
            <a:endParaRPr lang="fr-FR" dirty="0"/>
          </a:p>
        </p:txBody>
      </p:sp>
      <p:sp>
        <p:nvSpPr>
          <p:cNvPr id="6" name="Espace réservé du contenu 5"/>
          <p:cNvSpPr>
            <a:spLocks noGrp="1"/>
          </p:cNvSpPr>
          <p:nvPr>
            <p:ph sz="quarter" idx="13"/>
          </p:nvPr>
        </p:nvSpPr>
        <p:spPr/>
        <p:txBody>
          <a:bodyPr/>
          <a:lstStyle/>
          <a:p>
            <a:r>
              <a:rPr lang="en-US" dirty="0"/>
              <a:t> Logistic Regression is used when the </a:t>
            </a:r>
            <a:r>
              <a:rPr lang="en-US" dirty="0">
                <a:solidFill>
                  <a:srgbClr val="FF0000"/>
                </a:solidFill>
              </a:rPr>
              <a:t>dependent</a:t>
            </a:r>
            <a:r>
              <a:rPr lang="en-US" dirty="0"/>
              <a:t> variable(target) is categorical.</a:t>
            </a:r>
          </a:p>
          <a:p>
            <a:r>
              <a:rPr lang="en-US" dirty="0"/>
              <a:t>For example,</a:t>
            </a:r>
          </a:p>
          <a:p>
            <a:pPr lvl="1"/>
            <a:r>
              <a:rPr lang="en-US" dirty="0"/>
              <a:t>To predict whether an email is spam (1) or (0)</a:t>
            </a:r>
          </a:p>
          <a:p>
            <a:pPr lvl="1"/>
            <a:r>
              <a:rPr lang="en-US" dirty="0"/>
              <a:t>Whether the tumor is malignant (1) or not (0)</a:t>
            </a:r>
          </a:p>
          <a:p>
            <a:pPr lvl="1"/>
            <a:r>
              <a:rPr lang="en-US" dirty="0"/>
              <a:t>whether a website is fraudulent (1) or not (0)</a:t>
            </a:r>
          </a:p>
          <a:p>
            <a:endParaRPr lang="fr-FR" dirty="0"/>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Logistic regression</a:t>
            </a:r>
            <a:endParaRPr lang="fr-FR" dirty="0"/>
          </a:p>
        </p:txBody>
      </p:sp>
      <p:sp>
        <p:nvSpPr>
          <p:cNvPr id="3" name="Espace réservé du contenu 2"/>
          <p:cNvSpPr>
            <a:spLocks noGrp="1"/>
          </p:cNvSpPr>
          <p:nvPr>
            <p:ph sz="quarter" idx="13"/>
          </p:nvPr>
        </p:nvSpPr>
        <p:spPr/>
        <p:txBody>
          <a:bodyPr/>
          <a:lstStyle/>
          <a:p>
            <a:r>
              <a:rPr lang="en-US" dirty="0"/>
              <a:t>Logistic regression algorithm also uses a linear equation with independent predictors to predict a value. The predicted value can be anywhere between negative infinity to positive infinity. </a:t>
            </a:r>
            <a:endParaRPr lang="fr-FR" dirty="0"/>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Logistic regression</a:t>
            </a:r>
            <a:endParaRPr lang="fr-FR" dirty="0"/>
          </a:p>
        </p:txBody>
      </p:sp>
      <p:sp>
        <p:nvSpPr>
          <p:cNvPr id="3" name="Espace réservé du contenu 2"/>
          <p:cNvSpPr>
            <a:spLocks noGrp="1"/>
          </p:cNvSpPr>
          <p:nvPr>
            <p:ph sz="quarter" idx="13"/>
          </p:nvPr>
        </p:nvSpPr>
        <p:spPr>
          <a:xfrm>
            <a:off x="609600" y="1352550"/>
            <a:ext cx="8153400" cy="3576654"/>
          </a:xfrm>
        </p:spPr>
        <p:txBody>
          <a:bodyPr>
            <a:normAutofit lnSpcReduction="10000"/>
          </a:bodyPr>
          <a:lstStyle/>
          <a:p>
            <a:r>
              <a:rPr lang="en-US" dirty="0"/>
              <a:t>The predicted value can be anywhere between </a:t>
            </a:r>
            <a:r>
              <a:rPr lang="en-US" dirty="0">
                <a:solidFill>
                  <a:srgbClr val="FF0000"/>
                </a:solidFill>
              </a:rPr>
              <a:t>negative infinity </a:t>
            </a:r>
            <a:r>
              <a:rPr lang="en-US" dirty="0"/>
              <a:t>to </a:t>
            </a:r>
            <a:r>
              <a:rPr lang="en-US" dirty="0">
                <a:solidFill>
                  <a:srgbClr val="FF0000"/>
                </a:solidFill>
              </a:rPr>
              <a:t>positive infinity</a:t>
            </a:r>
            <a:r>
              <a:rPr lang="en-US" dirty="0"/>
              <a:t>. We need the output of the algorithm to be class variable, </a:t>
            </a:r>
            <a:r>
              <a:rPr lang="en-US" dirty="0" err="1"/>
              <a:t>i.e</a:t>
            </a:r>
            <a:r>
              <a:rPr lang="en-US" dirty="0"/>
              <a:t> 0-no, 1-yes. </a:t>
            </a:r>
          </a:p>
          <a:p>
            <a:r>
              <a:rPr lang="en-US" dirty="0"/>
              <a:t>Therefore, we are squashing the output of the linear equation into a range of [0,1]. To squash the predicted value between 0 and 1, we use the sigmoid function.</a:t>
            </a:r>
            <a:endParaRPr lang="fr-FR" dirty="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b="1" i="1"/>
              <a:t>Model</a:t>
            </a:r>
            <a:endParaRPr lang="fr-FR" dirty="0"/>
          </a:p>
        </p:txBody>
      </p:sp>
      <p:sp>
        <p:nvSpPr>
          <p:cNvPr id="3" name="Espace réservé du contenu 2"/>
          <p:cNvSpPr>
            <a:spLocks noGrp="1"/>
          </p:cNvSpPr>
          <p:nvPr>
            <p:ph sz="quarter" idx="13"/>
          </p:nvPr>
        </p:nvSpPr>
        <p:spPr/>
        <p:txBody>
          <a:bodyPr>
            <a:normAutofit/>
          </a:bodyPr>
          <a:lstStyle/>
          <a:p>
            <a:r>
              <a:t>Output = 0 or 1</a:t>
            </a:r>
          </a:p>
          <a:p>
            <a:r>
              <a:t>Hypothesis =&gt; Z = WX + B</a:t>
            </a:r>
          </a:p>
          <a:p>
            <a:r>
              <a:t>h</a:t>
            </a:r>
            <a:r>
              <a:rPr lang="el-GR" dirty="0"/>
              <a:t>Θ(</a:t>
            </a:r>
            <a:r>
              <a:t>x) = sigmoid (Z)</a:t>
            </a:r>
          </a:p>
          <a:p>
            <a:endParaRPr lang="fr-FR" dirty="0"/>
          </a:p>
          <a:p>
            <a:pPr lvl="1"/>
            <a:r>
              <a:rPr lang="en-US" dirty="0"/>
              <a:t>If ‘Z’ goes to infinity, Y(predicted) will become 1 and if ‘Z’ goes to negative infinity, Y(predicted) will become 0.</a:t>
            </a:r>
            <a:endParaRPr lang="fr-FR" dirty="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t>Sigmoid Activation Function</a:t>
            </a:r>
            <a:endParaRPr lang="fr-FR" dirty="0"/>
          </a:p>
        </p:txBody>
      </p:sp>
      <p:pic>
        <p:nvPicPr>
          <p:cNvPr id="5" name="Picture 2"/>
          <p:cNvPicPr>
            <a:picLocks noGrp="1" noChangeAspect="1" noChangeArrowheads="1"/>
          </p:cNvPicPr>
          <p:nvPr>
            <p:ph sz="quarter" idx="13"/>
          </p:nvPr>
        </p:nvPicPr>
        <p:blipFill>
          <a:blip r:embed="rId2"/>
          <a:srcRect/>
          <a:stretch>
            <a:fillRect/>
          </a:stretch>
        </p:blipFill>
        <p:spPr bwMode="auto">
          <a:xfrm>
            <a:off x="1124777" y="1352550"/>
            <a:ext cx="7123046" cy="32766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A35E00-7EA4-4F24-AA47-351EBF5C1C44}"/>
              </a:ext>
            </a:extLst>
          </p:cNvPr>
          <p:cNvSpPr>
            <a:spLocks noGrp="1"/>
          </p:cNvSpPr>
          <p:nvPr>
            <p:ph type="title"/>
          </p:nvPr>
        </p:nvSpPr>
        <p:spPr/>
        <p:txBody>
          <a:bodyPr/>
          <a:lstStyle/>
          <a:p>
            <a:r>
              <a:rPr lang="fr-FR" dirty="0"/>
              <a:t>IA</a:t>
            </a:r>
          </a:p>
        </p:txBody>
      </p:sp>
      <p:sp>
        <p:nvSpPr>
          <p:cNvPr id="3" name="Espace réservé du contenu 2">
            <a:extLst>
              <a:ext uri="{FF2B5EF4-FFF2-40B4-BE49-F238E27FC236}">
                <a16:creationId xmlns:a16="http://schemas.microsoft.com/office/drawing/2014/main" id="{49E90CF1-F66D-473F-85B7-CE43921787A2}"/>
              </a:ext>
            </a:extLst>
          </p:cNvPr>
          <p:cNvSpPr>
            <a:spLocks noGrp="1"/>
          </p:cNvSpPr>
          <p:nvPr>
            <p:ph sz="quarter" idx="13"/>
          </p:nvPr>
        </p:nvSpPr>
        <p:spPr/>
        <p:txBody>
          <a:bodyPr>
            <a:normAutofit fontScale="92500" lnSpcReduction="20000"/>
          </a:bodyPr>
          <a:lstStyle/>
          <a:p>
            <a:r>
              <a:rPr lang="fr-FR" dirty="0"/>
              <a:t>« L'intelligence artificielle exploite les ordinateurs et les machines pour </a:t>
            </a:r>
            <a:r>
              <a:rPr lang="fr-FR" b="1" dirty="0">
                <a:solidFill>
                  <a:schemeClr val="tx2"/>
                </a:solidFill>
              </a:rPr>
              <a:t>imiter</a:t>
            </a:r>
            <a:r>
              <a:rPr lang="fr-FR" dirty="0"/>
              <a:t> les capacités de résolution de problèmes et de prise de décision de l'esprit humain» (</a:t>
            </a:r>
            <a:r>
              <a:rPr lang="fr-FR" sz="2100" dirty="0"/>
              <a:t>IBM)</a:t>
            </a:r>
            <a:endParaRPr lang="fr-FR" dirty="0"/>
          </a:p>
          <a:p>
            <a:r>
              <a:rPr lang="fr-FR" dirty="0"/>
              <a:t>« C'est la science et l'ingénierie de faire des machines intelligentes, en particulier des programmes informatiques intelligents. C'est lié à la tâche similaire d'utiliser des ordinateurs pour comprendre l'intelligence humaine….. » </a:t>
            </a:r>
            <a:r>
              <a:rPr lang="fr-FR" sz="1900" dirty="0"/>
              <a:t>(John McCarthy)</a:t>
            </a:r>
            <a:endParaRPr lang="fr-FR" dirty="0"/>
          </a:p>
        </p:txBody>
      </p:sp>
    </p:spTree>
    <p:extLst>
      <p:ext uri="{BB962C8B-B14F-4D97-AF65-F5344CB8AC3E}">
        <p14:creationId xmlns:p14="http://schemas.microsoft.com/office/powerpoint/2010/main" val="1758662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TW" sz="4000" dirty="0"/>
              <a:t>Algorithms</a:t>
            </a:r>
            <a:endParaRPr lang="fr-FR" dirty="0"/>
          </a:p>
        </p:txBody>
      </p:sp>
      <p:sp>
        <p:nvSpPr>
          <p:cNvPr id="3" name="Espace réservé du contenu 2"/>
          <p:cNvSpPr>
            <a:spLocks noGrp="1"/>
          </p:cNvSpPr>
          <p:nvPr>
            <p:ph idx="1"/>
          </p:nvPr>
        </p:nvSpPr>
        <p:spPr>
          <a:xfrm>
            <a:off x="612648" y="1352550"/>
            <a:ext cx="8153400" cy="3790950"/>
          </a:xfrm>
        </p:spPr>
        <p:txBody>
          <a:bodyPr>
            <a:normAutofit fontScale="62500" lnSpcReduction="20000"/>
          </a:bodyPr>
          <a:lstStyle/>
          <a:p>
            <a:r>
              <a:rPr lang="en-US" altLang="zh-TW" sz="2400" b="1" dirty="0"/>
              <a:t>Supervised learning </a:t>
            </a:r>
            <a:r>
              <a:rPr lang="en-US" altLang="zh-TW" sz="2400" dirty="0"/>
              <a:t>(                                        )</a:t>
            </a:r>
          </a:p>
          <a:p>
            <a:pPr lvl="1"/>
            <a:r>
              <a:rPr lang="en-US" altLang="zh-TW" sz="2000" dirty="0"/>
              <a:t>Prediction</a:t>
            </a:r>
          </a:p>
          <a:p>
            <a:pPr lvl="1"/>
            <a:r>
              <a:rPr lang="en-US" altLang="zh-TW" sz="2000" dirty="0"/>
              <a:t>Classification (discrete labels), Regression (real values)</a:t>
            </a:r>
          </a:p>
          <a:p>
            <a:pPr lvl="1"/>
            <a:r>
              <a:rPr lang="en-US" altLang="zh-TW" sz="2100" dirty="0"/>
              <a:t>Training data includes desired outputs</a:t>
            </a:r>
          </a:p>
          <a:p>
            <a:r>
              <a:rPr lang="en-US" altLang="zh-TW" sz="2400" b="1" dirty="0"/>
              <a:t>Unsupervised learning</a:t>
            </a:r>
            <a:r>
              <a:rPr lang="en-US" altLang="zh-TW" sz="2400" dirty="0"/>
              <a:t> (                          )</a:t>
            </a:r>
          </a:p>
          <a:p>
            <a:pPr lvl="1"/>
            <a:r>
              <a:rPr lang="en-US" altLang="zh-TW" sz="2000" dirty="0"/>
              <a:t>Clustering</a:t>
            </a:r>
          </a:p>
          <a:p>
            <a:pPr lvl="1"/>
            <a:r>
              <a:rPr lang="en-US" altLang="zh-TW" sz="2000" dirty="0"/>
              <a:t>Probability distribution estimation</a:t>
            </a:r>
          </a:p>
          <a:p>
            <a:pPr lvl="1"/>
            <a:r>
              <a:rPr lang="en-US" altLang="zh-TW" sz="2000" dirty="0"/>
              <a:t>Finding association (in features)</a:t>
            </a:r>
          </a:p>
          <a:p>
            <a:pPr lvl="1"/>
            <a:r>
              <a:rPr lang="en-US" altLang="zh-TW" sz="2000" dirty="0"/>
              <a:t>Dimension reduction </a:t>
            </a:r>
          </a:p>
          <a:p>
            <a:pPr lvl="1"/>
            <a:r>
              <a:rPr lang="en-US" altLang="zh-TW" sz="2000" dirty="0"/>
              <a:t>Training data does not include desired outputs</a:t>
            </a:r>
          </a:p>
          <a:p>
            <a:r>
              <a:rPr lang="en-US" altLang="zh-TW" sz="2400" b="1" dirty="0"/>
              <a:t>Semi-supervised learning</a:t>
            </a:r>
          </a:p>
          <a:p>
            <a:pPr lvl="1"/>
            <a:r>
              <a:rPr lang="en-US" altLang="zh-TW" sz="2000" dirty="0"/>
              <a:t>Training data includes a few desired outputs</a:t>
            </a:r>
          </a:p>
          <a:p>
            <a:r>
              <a:rPr lang="en-US" altLang="zh-TW" sz="2400" b="1" dirty="0"/>
              <a:t>Reinforcement learning</a:t>
            </a:r>
          </a:p>
          <a:p>
            <a:pPr lvl="1"/>
            <a:r>
              <a:rPr lang="en-US" altLang="zh-TW" sz="2000" dirty="0"/>
              <a:t>Decision making (robot, chess machine)</a:t>
            </a:r>
          </a:p>
          <a:p>
            <a:pPr lvl="1"/>
            <a:r>
              <a:rPr lang="en-US" altLang="zh-TW" sz="2000" dirty="0"/>
              <a:t>Rewards from sequence of actions</a:t>
            </a:r>
            <a:endParaRPr altLang="zh-TW" sz="2000" dirty="0"/>
          </a:p>
        </p:txBody>
      </p:sp>
      <p:pic>
        <p:nvPicPr>
          <p:cNvPr id="4" name="Picture 1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857488" y="1357304"/>
            <a:ext cx="2139701" cy="292801"/>
          </a:xfrm>
          <a:prstGeom prst="rect">
            <a:avLst/>
          </a:prstGeom>
          <a:noFill/>
        </p:spPr>
      </p:pic>
      <p:pic>
        <p:nvPicPr>
          <p:cNvPr id="5"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071802" y="2285998"/>
            <a:ext cx="1500198" cy="321471"/>
          </a:xfrm>
          <a:prstGeom prst="rect">
            <a:avLst/>
          </a:prstGeom>
          <a:noFill/>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Sigmoid function</a:t>
            </a:r>
            <a:endParaRPr lang="fr-FR" dirty="0"/>
          </a:p>
        </p:txBody>
      </p:sp>
      <p:sp>
        <p:nvSpPr>
          <p:cNvPr id="3" name="Espace réservé du contenu 2"/>
          <p:cNvSpPr>
            <a:spLocks noGrp="1"/>
          </p:cNvSpPr>
          <p:nvPr>
            <p:ph sz="quarter" idx="13"/>
          </p:nvPr>
        </p:nvSpPr>
        <p:spPr/>
        <p:txBody>
          <a:bodyPr/>
          <a:lstStyle/>
          <a:p>
            <a:endParaRPr lang="fr-FR"/>
          </a:p>
        </p:txBody>
      </p:sp>
      <p:pic>
        <p:nvPicPr>
          <p:cNvPr id="44034" name="Picture 2"/>
          <p:cNvPicPr>
            <a:picLocks noChangeAspect="1" noChangeArrowheads="1"/>
          </p:cNvPicPr>
          <p:nvPr/>
        </p:nvPicPr>
        <p:blipFill>
          <a:blip r:embed="rId2"/>
          <a:srcRect/>
          <a:stretch>
            <a:fillRect/>
          </a:stretch>
        </p:blipFill>
        <p:spPr bwMode="auto">
          <a:xfrm>
            <a:off x="142844" y="1357304"/>
            <a:ext cx="8786874" cy="3286148"/>
          </a:xfrm>
          <a:prstGeom prst="rect">
            <a:avLst/>
          </a:prstGeom>
          <a:noFill/>
          <a:ln w="9525">
            <a:noFill/>
            <a:miter lim="800000"/>
            <a:headEnd/>
            <a:tailEnd/>
          </a:ln>
          <a:effectLst/>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Mathematically this can be written as</a:t>
            </a:r>
            <a:endParaRPr lang="fr-FR" dirty="0"/>
          </a:p>
        </p:txBody>
      </p:sp>
      <p:sp>
        <p:nvSpPr>
          <p:cNvPr id="3" name="Espace réservé du contenu 2"/>
          <p:cNvSpPr>
            <a:spLocks noGrp="1"/>
          </p:cNvSpPr>
          <p:nvPr>
            <p:ph sz="quarter" idx="13"/>
          </p:nvPr>
        </p:nvSpPr>
        <p:spPr/>
        <p:txBody>
          <a:bodyPr/>
          <a:lstStyle/>
          <a:p>
            <a:pPr>
              <a:buNone/>
            </a:pPr>
            <a:br>
              <a:rPr lang="en-US" dirty="0"/>
            </a:br>
            <a:endParaRPr lang="fr-FR" dirty="0"/>
          </a:p>
        </p:txBody>
      </p:sp>
      <p:pic>
        <p:nvPicPr>
          <p:cNvPr id="6" name="Picture 2" descr="https://cdn-images-1.medium.com/max/1000/1*i_QQvUzXCETJEelf4mLx8Q.png"/>
          <p:cNvPicPr>
            <a:picLocks noChangeAspect="1" noChangeArrowheads="1"/>
          </p:cNvPicPr>
          <p:nvPr/>
        </p:nvPicPr>
        <p:blipFill>
          <a:blip r:embed="rId2"/>
          <a:srcRect/>
          <a:stretch>
            <a:fillRect/>
          </a:stretch>
        </p:blipFill>
        <p:spPr bwMode="auto">
          <a:xfrm>
            <a:off x="928662" y="1928808"/>
            <a:ext cx="7775972" cy="2071702"/>
          </a:xfrm>
          <a:prstGeom prst="rect">
            <a:avLst/>
          </a:prstGeom>
          <a:noFill/>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b="1" i="1" dirty="0"/>
              <a:t>Types of Logistic Regression</a:t>
            </a:r>
            <a:endParaRPr lang="fr-FR" dirty="0"/>
          </a:p>
        </p:txBody>
      </p:sp>
      <p:sp>
        <p:nvSpPr>
          <p:cNvPr id="3" name="Espace réservé du contenu 2"/>
          <p:cNvSpPr>
            <a:spLocks noGrp="1"/>
          </p:cNvSpPr>
          <p:nvPr>
            <p:ph sz="quarter" idx="13"/>
          </p:nvPr>
        </p:nvSpPr>
        <p:spPr/>
        <p:txBody>
          <a:bodyPr>
            <a:normAutofit fontScale="85000" lnSpcReduction="20000"/>
          </a:bodyPr>
          <a:lstStyle/>
          <a:p>
            <a:r>
              <a:rPr lang="en-US" dirty="0">
                <a:solidFill>
                  <a:srgbClr val="0070C0"/>
                </a:solidFill>
              </a:rPr>
              <a:t>1. Binary Logistic Regression</a:t>
            </a:r>
          </a:p>
          <a:p>
            <a:pPr lvl="1"/>
            <a:r>
              <a:rPr lang="en-US" dirty="0"/>
              <a:t>The categorical response has only two 2 possible outcomes. Example: Spam or Not</a:t>
            </a:r>
          </a:p>
          <a:p>
            <a:r>
              <a:rPr lang="en-US" dirty="0">
                <a:solidFill>
                  <a:srgbClr val="0070C0"/>
                </a:solidFill>
              </a:rPr>
              <a:t>2. Multinomial Logistic Regression</a:t>
            </a:r>
          </a:p>
          <a:p>
            <a:pPr lvl="1"/>
            <a:r>
              <a:rPr lang="en-US" dirty="0"/>
              <a:t>Three or more categories without ordering. Example: Predicting which food is preferred more (</a:t>
            </a:r>
            <a:r>
              <a:rPr lang="en-US" dirty="0" err="1"/>
              <a:t>Veg</a:t>
            </a:r>
            <a:r>
              <a:rPr lang="en-US" dirty="0"/>
              <a:t>, Non-</a:t>
            </a:r>
            <a:r>
              <a:rPr lang="en-US" dirty="0" err="1"/>
              <a:t>Veg</a:t>
            </a:r>
            <a:r>
              <a:rPr lang="en-US" dirty="0"/>
              <a:t>, Vegan)</a:t>
            </a:r>
          </a:p>
          <a:p>
            <a:r>
              <a:rPr lang="en-US" dirty="0">
                <a:solidFill>
                  <a:srgbClr val="0070C0"/>
                </a:solidFill>
              </a:rPr>
              <a:t>3. Ordinal Logistic Regression</a:t>
            </a:r>
          </a:p>
          <a:p>
            <a:pPr lvl="1"/>
            <a:r>
              <a:rPr lang="en-US" dirty="0"/>
              <a:t>Three or more categories with ordering. Example: Movie rating from 1 to 5</a:t>
            </a:r>
          </a:p>
          <a:p>
            <a:endParaRPr lang="fr-FR" dirty="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b="1"/>
              <a:t>Cost Function</a:t>
            </a:r>
            <a:endParaRPr lang="fr-FR" dirty="0"/>
          </a:p>
        </p:txBody>
      </p:sp>
      <p:sp>
        <p:nvSpPr>
          <p:cNvPr id="3" name="Espace réservé du contenu 2"/>
          <p:cNvSpPr>
            <a:spLocks noGrp="1"/>
          </p:cNvSpPr>
          <p:nvPr>
            <p:ph sz="quarter" idx="13"/>
          </p:nvPr>
        </p:nvSpPr>
        <p:spPr/>
        <p:txBody>
          <a:bodyPr/>
          <a:lstStyle/>
          <a:p>
            <a:r>
              <a:rPr lang="en-US" dirty="0"/>
              <a:t>Since we are trying to predict class values, we cannot use the same cost function used in linear regression algorithm. Therefore, we use a logarithmic loss function to calculate the cost for misclassifying.</a:t>
            </a:r>
            <a:endParaRPr lang="fr-FR" dirty="0"/>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b="1"/>
              <a:t>Cost Function</a:t>
            </a:r>
            <a:endParaRPr lang="fr-FR" dirty="0"/>
          </a:p>
        </p:txBody>
      </p:sp>
      <p:sp>
        <p:nvSpPr>
          <p:cNvPr id="3" name="Espace réservé du contenu 2"/>
          <p:cNvSpPr>
            <a:spLocks noGrp="1"/>
          </p:cNvSpPr>
          <p:nvPr>
            <p:ph sz="quarter" idx="13"/>
          </p:nvPr>
        </p:nvSpPr>
        <p:spPr/>
        <p:txBody>
          <a:bodyPr>
            <a:normAutofit/>
          </a:bodyPr>
          <a:lstStyle/>
          <a:p>
            <a:endParaRPr lang="fr-FR" sz="2400" dirty="0"/>
          </a:p>
          <a:p>
            <a:endParaRPr sz="2400"/>
          </a:p>
          <a:p>
            <a:endParaRPr sz="2400"/>
          </a:p>
          <a:p>
            <a:r>
              <a:rPr lang="en-US" sz="2400" dirty="0"/>
              <a:t>The above cost function can be rewritten as below since calculating gradients from the above equation is difficult.</a:t>
            </a:r>
            <a:endParaRPr lang="fr-FR" sz="2400" dirty="0"/>
          </a:p>
        </p:txBody>
      </p:sp>
      <p:pic>
        <p:nvPicPr>
          <p:cNvPr id="52226" name="Picture 2" descr="https://cdn-images-1.medium.com/max/1600/1*lPez4cGdj7v17fnrljvbNA.png"/>
          <p:cNvPicPr>
            <a:picLocks noChangeAspect="1" noChangeArrowheads="1"/>
          </p:cNvPicPr>
          <p:nvPr/>
        </p:nvPicPr>
        <p:blipFill>
          <a:blip r:embed="rId2" cstate="screen"/>
          <a:srcRect/>
          <a:stretch>
            <a:fillRect/>
          </a:stretch>
        </p:blipFill>
        <p:spPr bwMode="auto">
          <a:xfrm>
            <a:off x="571472" y="1328756"/>
            <a:ext cx="8046029" cy="1528746"/>
          </a:xfrm>
          <a:prstGeom prst="rect">
            <a:avLst/>
          </a:prstGeom>
          <a:noFill/>
        </p:spPr>
      </p:pic>
      <p:pic>
        <p:nvPicPr>
          <p:cNvPr id="52228" name="Picture 4" descr="https://cdn-images-1.medium.com/max/1600/1*ba9-yqWcwSNQkxMzF-wmqw.png"/>
          <p:cNvPicPr>
            <a:picLocks noChangeAspect="1" noChangeArrowheads="1"/>
          </p:cNvPicPr>
          <p:nvPr/>
        </p:nvPicPr>
        <p:blipFill>
          <a:blip r:embed="rId3" cstate="screen"/>
          <a:srcRect/>
          <a:stretch>
            <a:fillRect/>
          </a:stretch>
        </p:blipFill>
        <p:spPr bwMode="auto">
          <a:xfrm>
            <a:off x="785786" y="3786196"/>
            <a:ext cx="8122442" cy="903622"/>
          </a:xfrm>
          <a:prstGeom prst="rect">
            <a:avLst/>
          </a:prstGeom>
          <a:noFill/>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4400" dirty="0"/>
              <a:t>Gradients</a:t>
            </a:r>
            <a:endParaRPr lang="fr-FR" dirty="0"/>
          </a:p>
        </p:txBody>
      </p:sp>
      <p:pic>
        <p:nvPicPr>
          <p:cNvPr id="5" name="Picture 2"/>
          <p:cNvPicPr>
            <a:picLocks noGrp="1" noChangeAspect="1" noChangeArrowheads="1"/>
          </p:cNvPicPr>
          <p:nvPr>
            <p:ph sz="quarter" idx="13"/>
          </p:nvPr>
        </p:nvPicPr>
        <p:blipFill>
          <a:blip r:embed="rId2"/>
          <a:srcRect/>
          <a:stretch>
            <a:fillRect/>
          </a:stretch>
        </p:blipFill>
        <p:spPr bwMode="auto">
          <a:xfrm>
            <a:off x="1443874" y="1352550"/>
            <a:ext cx="6484851" cy="3276600"/>
          </a:xfrm>
          <a:prstGeom prst="rect">
            <a:avLst/>
          </a:prstGeom>
          <a:noFill/>
          <a:ln w="9525">
            <a:noFill/>
            <a:miter lim="800000"/>
            <a:headEnd/>
            <a:tailEnd/>
          </a:ln>
          <a:effectLst/>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err="1"/>
              <a:t>Implementation</a:t>
            </a:r>
            <a:r>
              <a:rPr lang="fr-FR" dirty="0"/>
              <a:t> </a:t>
            </a:r>
          </a:p>
        </p:txBody>
      </p:sp>
      <p:sp>
        <p:nvSpPr>
          <p:cNvPr id="6" name="Espace réservé du texte 5"/>
          <p:cNvSpPr>
            <a:spLocks noGrp="1"/>
          </p:cNvSpPr>
          <p:nvPr>
            <p:ph type="body" idx="1"/>
          </p:nvPr>
        </p:nvSpPr>
        <p:spPr/>
        <p:txBody>
          <a:bodyPr/>
          <a:lstStyle/>
          <a:p>
            <a:r>
              <a:rPr lang="fr-FR" dirty="0"/>
              <a:t>Python code</a:t>
            </a:r>
          </a:p>
        </p:txBody>
      </p:sp>
      <p:sp>
        <p:nvSpPr>
          <p:cNvPr id="7" name="Espace réservé du contenu 6"/>
          <p:cNvSpPr>
            <a:spLocks noGrp="1"/>
          </p:cNvSpPr>
          <p:nvPr>
            <p:ph sz="quarter" idx="13"/>
          </p:nvPr>
        </p:nvSpPr>
        <p:spPr/>
        <p:txBody>
          <a:bodyPr/>
          <a:lstStyle/>
          <a:p>
            <a:endParaRPr lang="fr-FR"/>
          </a:p>
        </p:txBody>
      </p:sp>
      <p:pic>
        <p:nvPicPr>
          <p:cNvPr id="55298" name="Picture 2"/>
          <p:cNvPicPr>
            <a:picLocks noChangeAspect="1" noChangeArrowheads="1"/>
          </p:cNvPicPr>
          <p:nvPr/>
        </p:nvPicPr>
        <p:blipFill>
          <a:blip r:embed="rId2">
            <a:lum contrast="10000"/>
          </a:blip>
          <a:srcRect/>
          <a:stretch>
            <a:fillRect/>
          </a:stretch>
        </p:blipFill>
        <p:spPr bwMode="auto">
          <a:xfrm>
            <a:off x="2285984" y="1285866"/>
            <a:ext cx="6858048" cy="3500444"/>
          </a:xfrm>
          <a:prstGeom prst="rect">
            <a:avLst/>
          </a:prstGeom>
          <a:noFill/>
          <a:ln w="9525">
            <a:noFill/>
            <a:miter lim="800000"/>
            <a:headEnd/>
            <a:tailEnd/>
          </a:ln>
          <a:effectLst/>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210EB7-9E30-4C1D-9440-C9F36938F6A0}"/>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14A721C7-BDD2-4794-824C-560D7F96D30B}"/>
              </a:ext>
            </a:extLst>
          </p:cNvPr>
          <p:cNvSpPr>
            <a:spLocks noGrp="1"/>
          </p:cNvSpPr>
          <p:nvPr>
            <p:ph type="body" idx="1"/>
          </p:nvPr>
        </p:nvSpPr>
        <p:spPr/>
        <p:txBody>
          <a:bodyPr/>
          <a:lstStyle/>
          <a:p>
            <a:endParaRPr lang="fr-FR"/>
          </a:p>
        </p:txBody>
      </p:sp>
      <p:sp>
        <p:nvSpPr>
          <p:cNvPr id="4" name="Espace réservé du contenu 3">
            <a:extLst>
              <a:ext uri="{FF2B5EF4-FFF2-40B4-BE49-F238E27FC236}">
                <a16:creationId xmlns:a16="http://schemas.microsoft.com/office/drawing/2014/main" id="{C220CF3B-F2B4-49FE-9E74-2BA602D8B396}"/>
              </a:ext>
            </a:extLst>
          </p:cNvPr>
          <p:cNvSpPr>
            <a:spLocks noGrp="1"/>
          </p:cNvSpPr>
          <p:nvPr>
            <p:ph sz="quarter" idx="13"/>
          </p:nvPr>
        </p:nvSpPr>
        <p:spPr/>
        <p:txBody>
          <a:bodyPr/>
          <a:lstStyle/>
          <a:p>
            <a:endParaRPr lang="fr-FR"/>
          </a:p>
        </p:txBody>
      </p:sp>
    </p:spTree>
    <p:extLst>
      <p:ext uri="{BB962C8B-B14F-4D97-AF65-F5344CB8AC3E}">
        <p14:creationId xmlns:p14="http://schemas.microsoft.com/office/powerpoint/2010/main" val="179161055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sz="4400" b="1" i="1" dirty="0" err="1"/>
              <a:t>sklearn.linear_model.LogisticRegression</a:t>
            </a:r>
            <a:endParaRPr lang="fr-FR" dirty="0"/>
          </a:p>
        </p:txBody>
      </p:sp>
      <p:sp>
        <p:nvSpPr>
          <p:cNvPr id="6" name="Espace réservé du texte 5"/>
          <p:cNvSpPr>
            <a:spLocks noGrp="1"/>
          </p:cNvSpPr>
          <p:nvPr>
            <p:ph sz="quarter" idx="13"/>
          </p:nvPr>
        </p:nvSpPr>
        <p:spPr>
          <a:xfrm>
            <a:off x="609600" y="1352550"/>
            <a:ext cx="8153400" cy="3672840"/>
          </a:xfrm>
        </p:spPr>
        <p:txBody>
          <a:bodyPr>
            <a:normAutofit fontScale="92500"/>
          </a:bodyPr>
          <a:lstStyle/>
          <a:p>
            <a:pPr fontAlgn="base"/>
            <a:r>
              <a:rPr lang="fr-FR" sz="2800" b="1" i="1" dirty="0" err="1"/>
              <a:t>LogisticRegression</a:t>
            </a:r>
            <a:r>
              <a:rPr lang="fr-FR" sz="2800" b="1" i="1" dirty="0"/>
              <a:t> </a:t>
            </a:r>
            <a:r>
              <a:rPr lang="fr-FR" sz="2800" dirty="0"/>
              <a:t>peut prendre plusieurs paramètres dont :</a:t>
            </a:r>
          </a:p>
          <a:p>
            <a:pPr lvl="1" fontAlgn="base"/>
            <a:r>
              <a:rPr lang="fr-FR" sz="2400" b="1" i="1" dirty="0" err="1"/>
              <a:t>random_state</a:t>
            </a:r>
            <a:r>
              <a:rPr lang="fr-FR" sz="2400" b="1" i="1" dirty="0"/>
              <a:t> :</a:t>
            </a:r>
            <a:r>
              <a:rPr lang="fr-FR" sz="2400" dirty="0"/>
              <a:t> représente la graine du nombre pseudo-aléatoire généré. Ce dernier est utilisé lors de la réorganisation de données. Il peut prendre trois options, notamment :</a:t>
            </a:r>
          </a:p>
          <a:p>
            <a:pPr lvl="2" fontAlgn="base"/>
            <a:r>
              <a:rPr lang="fr-FR" sz="1600" b="1" i="1" dirty="0" err="1"/>
              <a:t>int</a:t>
            </a:r>
            <a:r>
              <a:rPr lang="fr-FR" sz="1600" b="1" i="1" dirty="0"/>
              <a:t> : </a:t>
            </a:r>
            <a:r>
              <a:rPr lang="fr-FR" sz="1600" b="1" i="1" dirty="0" err="1"/>
              <a:t>random_state</a:t>
            </a:r>
            <a:r>
              <a:rPr lang="fr-FR" sz="1600" b="1" i="1" dirty="0"/>
              <a:t> </a:t>
            </a:r>
            <a:r>
              <a:rPr lang="fr-FR" sz="1600" dirty="0"/>
              <a:t>dans ce cas est la graine utilisée par le générateur de nombres aléatoires.</a:t>
            </a:r>
          </a:p>
          <a:p>
            <a:pPr lvl="2" fontAlgn="base"/>
            <a:r>
              <a:rPr lang="fr-FR" sz="1600" b="1" i="1" dirty="0" err="1"/>
              <a:t>RandomState</a:t>
            </a:r>
            <a:r>
              <a:rPr lang="fr-FR" sz="1600" b="1" i="1" dirty="0"/>
              <a:t> instance </a:t>
            </a:r>
            <a:r>
              <a:rPr lang="fr-FR" sz="1600" dirty="0"/>
              <a:t>: </a:t>
            </a:r>
            <a:r>
              <a:rPr lang="fr-FR" sz="1600" b="1" i="1" dirty="0" err="1"/>
              <a:t>random_state</a:t>
            </a:r>
            <a:r>
              <a:rPr lang="fr-FR" sz="1600" b="1" i="1" dirty="0"/>
              <a:t> </a:t>
            </a:r>
            <a:r>
              <a:rPr lang="fr-FR" sz="1600" dirty="0"/>
              <a:t>dans ce cas est le générateur de nombres aléatoires.</a:t>
            </a:r>
          </a:p>
          <a:p>
            <a:pPr lvl="2" fontAlgn="base"/>
            <a:r>
              <a:rPr lang="fr-FR" sz="1600" b="1" i="1" dirty="0"/>
              <a:t>None : </a:t>
            </a:r>
            <a:r>
              <a:rPr lang="fr-FR" sz="1600" dirty="0"/>
              <a:t>le générateur de nombres aléatoires est l’instance </a:t>
            </a:r>
            <a:r>
              <a:rPr lang="fr-FR" sz="1600" b="1" i="1" dirty="0" err="1"/>
              <a:t>RandomState</a:t>
            </a:r>
            <a:r>
              <a:rPr lang="fr-FR" sz="1600" b="1" i="1" dirty="0"/>
              <a:t> </a:t>
            </a:r>
            <a:r>
              <a:rPr lang="fr-FR" sz="1600" dirty="0"/>
              <a:t>qui est utilisée par </a:t>
            </a:r>
            <a:r>
              <a:rPr lang="fr-FR" sz="1600" b="1" i="1" dirty="0" err="1"/>
              <a:t>np.random</a:t>
            </a:r>
            <a:r>
              <a:rPr lang="fr-FR" sz="1600" b="1" i="1" dirty="0"/>
              <a:t>.</a:t>
            </a:r>
            <a:endParaRPr lang="fr-FR" sz="1600" dirty="0"/>
          </a:p>
          <a:p>
            <a:pPr lvl="2" fontAlgn="base"/>
            <a:r>
              <a:rPr lang="fr-FR" sz="1600" dirty="0"/>
              <a:t>Par défaut ce paramètre prend None.</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D0758C-BAD8-4EBE-8E38-9656CD35FE1E}"/>
              </a:ext>
            </a:extLst>
          </p:cNvPr>
          <p:cNvSpPr>
            <a:spLocks noGrp="1"/>
          </p:cNvSpPr>
          <p:nvPr>
            <p:ph type="title"/>
          </p:nvPr>
        </p:nvSpPr>
        <p:spPr/>
        <p:txBody>
          <a:bodyPr/>
          <a:lstStyle/>
          <a:p>
            <a:r>
              <a:rPr lang="fr-FR" sz="4400" dirty="0"/>
              <a:t>Paramètres </a:t>
            </a:r>
            <a:endParaRPr lang="fr-FR" dirty="0"/>
          </a:p>
        </p:txBody>
      </p:sp>
      <p:sp>
        <p:nvSpPr>
          <p:cNvPr id="3" name="Espace réservé du contenu 2">
            <a:extLst>
              <a:ext uri="{FF2B5EF4-FFF2-40B4-BE49-F238E27FC236}">
                <a16:creationId xmlns:a16="http://schemas.microsoft.com/office/drawing/2014/main" id="{B3630BB1-4810-497F-A4FD-3E1CD4E24A7A}"/>
              </a:ext>
            </a:extLst>
          </p:cNvPr>
          <p:cNvSpPr>
            <a:spLocks noGrp="1"/>
          </p:cNvSpPr>
          <p:nvPr>
            <p:ph sz="quarter" idx="13"/>
          </p:nvPr>
        </p:nvSpPr>
        <p:spPr/>
        <p:txBody>
          <a:bodyPr/>
          <a:lstStyle/>
          <a:p>
            <a:pPr fontAlgn="base"/>
            <a:r>
              <a:rPr lang="fr-FR" sz="2000" b="1" i="1" dirty="0"/>
              <a:t>solver : </a:t>
            </a:r>
            <a:r>
              <a:rPr lang="fr-FR" sz="2000" dirty="0"/>
              <a:t>ce paramètre représente l’algorithme à utiliser pour le problème </a:t>
            </a:r>
            <a:r>
              <a:rPr lang="fr-FR" sz="2000" dirty="0">
                <a:solidFill>
                  <a:srgbClr val="00B050"/>
                </a:solidFill>
              </a:rPr>
              <a:t>d’optimisation</a:t>
            </a:r>
            <a:r>
              <a:rPr lang="fr-FR" sz="2000" dirty="0"/>
              <a:t>. Il peut prendre l’une des options suivantes :</a:t>
            </a:r>
          </a:p>
          <a:p>
            <a:pPr lvl="1" fontAlgn="base"/>
            <a:r>
              <a:rPr lang="fr-FR" sz="1400" b="1" i="1" dirty="0" err="1"/>
              <a:t>linlinear</a:t>
            </a:r>
            <a:r>
              <a:rPr lang="fr-FR" sz="1400" b="1" i="1" dirty="0"/>
              <a:t> : </a:t>
            </a:r>
            <a:r>
              <a:rPr lang="fr-FR" sz="1400" dirty="0"/>
              <a:t>le meilleur choix pour les petits ensembles de données. Il gère la pénalité L1.</a:t>
            </a:r>
          </a:p>
          <a:p>
            <a:pPr lvl="1" fontAlgn="base"/>
            <a:r>
              <a:rPr lang="fr-FR" sz="1400" b="1" i="1" dirty="0"/>
              <a:t>newton-cg : </a:t>
            </a:r>
            <a:r>
              <a:rPr lang="fr-FR" sz="1400" dirty="0"/>
              <a:t>gère que la pénalité L2.</a:t>
            </a:r>
          </a:p>
          <a:p>
            <a:pPr lvl="1" fontAlgn="base"/>
            <a:r>
              <a:rPr lang="fr-FR" sz="1400" b="1" i="1" dirty="0" err="1"/>
              <a:t>lbfgs</a:t>
            </a:r>
            <a:r>
              <a:rPr lang="fr-FR" sz="1400" b="1" i="1" dirty="0"/>
              <a:t> : </a:t>
            </a:r>
            <a:r>
              <a:rPr lang="fr-FR" sz="1400" dirty="0"/>
              <a:t>gère la perte multinomiale pour les problèmes multi classes. Il ne gère également que la pénalité L2.</a:t>
            </a:r>
          </a:p>
          <a:p>
            <a:pPr lvl="1" fontAlgn="base"/>
            <a:r>
              <a:rPr lang="fr-FR" sz="1400" b="1" i="1" dirty="0"/>
              <a:t>saga : </a:t>
            </a:r>
            <a:r>
              <a:rPr lang="fr-FR" sz="1400" dirty="0"/>
              <a:t>représente un bon choix pour les grands ensembles de données. Pour les problèmes multi classes, il gère les pertes multinomiales. Il prend en charge la pénalité L1 et la pénalité « </a:t>
            </a:r>
            <a:r>
              <a:rPr lang="fr-FR" sz="1400" b="1" i="1" dirty="0" err="1"/>
              <a:t>elasticnet</a:t>
            </a:r>
            <a:r>
              <a:rPr lang="fr-FR" sz="1400" dirty="0"/>
              <a:t>».</a:t>
            </a:r>
          </a:p>
          <a:p>
            <a:pPr lvl="1" fontAlgn="base"/>
            <a:r>
              <a:rPr lang="fr-FR" sz="1400" b="1" i="1" dirty="0" err="1"/>
              <a:t>sag</a:t>
            </a:r>
            <a:r>
              <a:rPr lang="fr-FR" sz="1400" b="1" i="1" dirty="0"/>
              <a:t> : </a:t>
            </a:r>
            <a:r>
              <a:rPr lang="fr-FR" sz="1400" dirty="0"/>
              <a:t>cette option est aussi idéale pour les grands ensembles de données et gère la perte multinomiale pour les problèmes multi classes.</a:t>
            </a:r>
          </a:p>
          <a:p>
            <a:pPr lvl="1" fontAlgn="base"/>
            <a:r>
              <a:rPr lang="fr-FR" sz="1400" dirty="0"/>
              <a:t>Par défaut ce paramètre prend </a:t>
            </a:r>
            <a:r>
              <a:rPr lang="fr-FR" sz="1400" b="1" i="1" dirty="0" err="1"/>
              <a:t>linlinear</a:t>
            </a:r>
            <a:r>
              <a:rPr lang="fr-FR" sz="1400" dirty="0"/>
              <a:t>.</a:t>
            </a:r>
          </a:p>
          <a:p>
            <a:endParaRPr lang="fr-FR" dirty="0"/>
          </a:p>
        </p:txBody>
      </p:sp>
    </p:spTree>
    <p:extLst>
      <p:ext uri="{BB962C8B-B14F-4D97-AF65-F5344CB8AC3E}">
        <p14:creationId xmlns:p14="http://schemas.microsoft.com/office/powerpoint/2010/main" val="714704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TW" sz="4400" dirty="0"/>
              <a:t>Algorithms</a:t>
            </a:r>
            <a:endParaRPr lang="fr-FR" dirty="0"/>
          </a:p>
        </p:txBody>
      </p:sp>
      <p:grpSp>
        <p:nvGrpSpPr>
          <p:cNvPr id="165" name="Espace réservé du contenu 164"/>
          <p:cNvGrpSpPr>
            <a:grpSpLocks noGrp="1"/>
          </p:cNvGrpSpPr>
          <p:nvPr/>
        </p:nvGrpSpPr>
        <p:grpSpPr>
          <a:xfrm>
            <a:off x="571472" y="1483846"/>
            <a:ext cx="8153400" cy="3373920"/>
            <a:chOff x="467544" y="1700808"/>
            <a:chExt cx="8208912" cy="5255862"/>
          </a:xfrm>
        </p:grpSpPr>
        <p:sp>
          <p:nvSpPr>
            <p:cNvPr id="166" name="矩形 409"/>
            <p:cNvSpPr/>
            <p:nvPr/>
          </p:nvSpPr>
          <p:spPr>
            <a:xfrm>
              <a:off x="2627784" y="4365104"/>
              <a:ext cx="3744416" cy="20162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 name="矩形 327"/>
            <p:cNvSpPr/>
            <p:nvPr/>
          </p:nvSpPr>
          <p:spPr>
            <a:xfrm>
              <a:off x="467544" y="1700808"/>
              <a:ext cx="3744416" cy="20162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 name="矩形 328"/>
            <p:cNvSpPr/>
            <p:nvPr/>
          </p:nvSpPr>
          <p:spPr>
            <a:xfrm>
              <a:off x="4932040" y="1700808"/>
              <a:ext cx="3744416" cy="20162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 name="文字方塊 329"/>
            <p:cNvSpPr txBox="1"/>
            <p:nvPr/>
          </p:nvSpPr>
          <p:spPr>
            <a:xfrm>
              <a:off x="1340024" y="3720230"/>
              <a:ext cx="2016224" cy="575342"/>
            </a:xfrm>
            <a:prstGeom prst="rect">
              <a:avLst/>
            </a:prstGeom>
            <a:noFill/>
            <a:ln>
              <a:solidFill>
                <a:schemeClr val="accent1">
                  <a:shade val="50000"/>
                </a:schemeClr>
              </a:solidFill>
            </a:ln>
          </p:spPr>
          <p:txBody>
            <a:bodyPr wrap="square" rtlCol="0">
              <a:spAutoFit/>
            </a:bodyPr>
            <a:lstStyle/>
            <a:p>
              <a:r>
                <a:rPr lang="en-US" altLang="zh-TW" dirty="0"/>
                <a:t>Supervised learning</a:t>
              </a:r>
              <a:endParaRPr lang="zh-TW" altLang="en-US" dirty="0"/>
            </a:p>
          </p:txBody>
        </p:sp>
        <p:sp>
          <p:nvSpPr>
            <p:cNvPr id="170" name="文字方塊 330"/>
            <p:cNvSpPr txBox="1"/>
            <p:nvPr/>
          </p:nvSpPr>
          <p:spPr>
            <a:xfrm>
              <a:off x="5633753" y="3717032"/>
              <a:ext cx="2304256" cy="575342"/>
            </a:xfrm>
            <a:prstGeom prst="rect">
              <a:avLst/>
            </a:prstGeom>
            <a:noFill/>
            <a:ln>
              <a:solidFill>
                <a:schemeClr val="accent1">
                  <a:shade val="50000"/>
                </a:schemeClr>
              </a:solidFill>
            </a:ln>
          </p:spPr>
          <p:txBody>
            <a:bodyPr wrap="square" rtlCol="0">
              <a:spAutoFit/>
            </a:bodyPr>
            <a:lstStyle/>
            <a:p>
              <a:r>
                <a:rPr lang="en-US" altLang="zh-TW" dirty="0"/>
                <a:t>Unsupervised learning</a:t>
              </a:r>
              <a:endParaRPr lang="zh-TW" altLang="en-US" dirty="0"/>
            </a:p>
          </p:txBody>
        </p:sp>
        <p:sp>
          <p:nvSpPr>
            <p:cNvPr id="171" name="文字方塊 331"/>
            <p:cNvSpPr txBox="1"/>
            <p:nvPr/>
          </p:nvSpPr>
          <p:spPr>
            <a:xfrm>
              <a:off x="3203848" y="6381328"/>
              <a:ext cx="2592288" cy="575342"/>
            </a:xfrm>
            <a:prstGeom prst="rect">
              <a:avLst/>
            </a:prstGeom>
            <a:noFill/>
            <a:ln>
              <a:solidFill>
                <a:schemeClr val="accent1">
                  <a:shade val="50000"/>
                </a:schemeClr>
              </a:solidFill>
            </a:ln>
          </p:spPr>
          <p:txBody>
            <a:bodyPr wrap="square" rtlCol="0">
              <a:spAutoFit/>
            </a:bodyPr>
            <a:lstStyle/>
            <a:p>
              <a:r>
                <a:rPr lang="en-US" altLang="zh-TW" dirty="0"/>
                <a:t>Semi-supervised learning</a:t>
              </a:r>
              <a:endParaRPr lang="zh-TW" altLang="en-US" dirty="0"/>
            </a:p>
          </p:txBody>
        </p:sp>
        <p:sp>
          <p:nvSpPr>
            <p:cNvPr id="172" name="流程圖: 接點 332"/>
            <p:cNvSpPr/>
            <p:nvPr/>
          </p:nvSpPr>
          <p:spPr>
            <a:xfrm>
              <a:off x="971600" y="198884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3" name="流程圖: 接點 333"/>
            <p:cNvSpPr/>
            <p:nvPr/>
          </p:nvSpPr>
          <p:spPr>
            <a:xfrm>
              <a:off x="755576" y="220486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4" name="流程圖: 接點 334"/>
            <p:cNvSpPr/>
            <p:nvPr/>
          </p:nvSpPr>
          <p:spPr>
            <a:xfrm>
              <a:off x="1043608" y="220486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5" name="流程圖: 接點 335"/>
            <p:cNvSpPr/>
            <p:nvPr/>
          </p:nvSpPr>
          <p:spPr>
            <a:xfrm>
              <a:off x="1115616" y="184482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6" name="流程圖: 接點 336"/>
            <p:cNvSpPr/>
            <p:nvPr/>
          </p:nvSpPr>
          <p:spPr>
            <a:xfrm>
              <a:off x="1403648" y="242088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7" name="流程圖: 接點 337"/>
            <p:cNvSpPr/>
            <p:nvPr/>
          </p:nvSpPr>
          <p:spPr>
            <a:xfrm>
              <a:off x="1331640" y="206084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8" name="乘號 338"/>
            <p:cNvSpPr/>
            <p:nvPr/>
          </p:nvSpPr>
          <p:spPr>
            <a:xfrm>
              <a:off x="2267744" y="22048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 name="乘號 339"/>
            <p:cNvSpPr/>
            <p:nvPr/>
          </p:nvSpPr>
          <p:spPr>
            <a:xfrm>
              <a:off x="2420144" y="23572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0" name="乘號 340"/>
            <p:cNvSpPr/>
            <p:nvPr/>
          </p:nvSpPr>
          <p:spPr>
            <a:xfrm>
              <a:off x="2572544" y="25096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1" name="乘號 341"/>
            <p:cNvSpPr/>
            <p:nvPr/>
          </p:nvSpPr>
          <p:spPr>
            <a:xfrm>
              <a:off x="2724944" y="26620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2" name="乘號 342"/>
            <p:cNvSpPr/>
            <p:nvPr/>
          </p:nvSpPr>
          <p:spPr>
            <a:xfrm>
              <a:off x="2915816" y="242088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3" name="乘號 343"/>
            <p:cNvSpPr/>
            <p:nvPr/>
          </p:nvSpPr>
          <p:spPr>
            <a:xfrm>
              <a:off x="3059832" y="263691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4" name="乘號 344"/>
            <p:cNvSpPr/>
            <p:nvPr/>
          </p:nvSpPr>
          <p:spPr>
            <a:xfrm>
              <a:off x="3275856" y="285293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5" name="乘號 345"/>
            <p:cNvSpPr/>
            <p:nvPr/>
          </p:nvSpPr>
          <p:spPr>
            <a:xfrm>
              <a:off x="3334544" y="25649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6" name="五角星形 346"/>
            <p:cNvSpPr/>
            <p:nvPr/>
          </p:nvSpPr>
          <p:spPr>
            <a:xfrm>
              <a:off x="2123728" y="299695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7" name="五角星形 347"/>
            <p:cNvSpPr/>
            <p:nvPr/>
          </p:nvSpPr>
          <p:spPr>
            <a:xfrm>
              <a:off x="2123728" y="321297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8" name="五角星形 348"/>
            <p:cNvSpPr/>
            <p:nvPr/>
          </p:nvSpPr>
          <p:spPr>
            <a:xfrm>
              <a:off x="2411760" y="306896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9" name="五角星形 349"/>
            <p:cNvSpPr/>
            <p:nvPr/>
          </p:nvSpPr>
          <p:spPr>
            <a:xfrm>
              <a:off x="2339752" y="342900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 name="五角星形 350"/>
            <p:cNvSpPr/>
            <p:nvPr/>
          </p:nvSpPr>
          <p:spPr>
            <a:xfrm>
              <a:off x="2517304" y="331852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 name="五角星形 351"/>
            <p:cNvSpPr/>
            <p:nvPr/>
          </p:nvSpPr>
          <p:spPr>
            <a:xfrm>
              <a:off x="2699792" y="342900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 name="五角星形 352"/>
            <p:cNvSpPr/>
            <p:nvPr/>
          </p:nvSpPr>
          <p:spPr>
            <a:xfrm>
              <a:off x="2699792" y="314096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 name="五角星形 353"/>
            <p:cNvSpPr/>
            <p:nvPr/>
          </p:nvSpPr>
          <p:spPr>
            <a:xfrm>
              <a:off x="2915816" y="335699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 name="五角星形 354"/>
            <p:cNvSpPr/>
            <p:nvPr/>
          </p:nvSpPr>
          <p:spPr>
            <a:xfrm>
              <a:off x="1835696" y="314096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 name="五角星形 355"/>
            <p:cNvSpPr/>
            <p:nvPr/>
          </p:nvSpPr>
          <p:spPr>
            <a:xfrm>
              <a:off x="2051720" y="342900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 name="五角星形 356"/>
            <p:cNvSpPr/>
            <p:nvPr/>
          </p:nvSpPr>
          <p:spPr>
            <a:xfrm>
              <a:off x="1763688" y="335699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 name="流程圖: 接點 357"/>
            <p:cNvSpPr/>
            <p:nvPr/>
          </p:nvSpPr>
          <p:spPr>
            <a:xfrm>
              <a:off x="1196008" y="235726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98" name="流程圖: 接點 358"/>
            <p:cNvSpPr/>
            <p:nvPr/>
          </p:nvSpPr>
          <p:spPr>
            <a:xfrm>
              <a:off x="1187624" y="263691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99" name="流程圖: 接點 359"/>
            <p:cNvSpPr/>
            <p:nvPr/>
          </p:nvSpPr>
          <p:spPr>
            <a:xfrm>
              <a:off x="1500808" y="266206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00" name="流程圖: 接點 360"/>
            <p:cNvSpPr/>
            <p:nvPr/>
          </p:nvSpPr>
          <p:spPr>
            <a:xfrm>
              <a:off x="1331640" y="285293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01" name="流程圖: 接點 361"/>
            <p:cNvSpPr/>
            <p:nvPr/>
          </p:nvSpPr>
          <p:spPr>
            <a:xfrm>
              <a:off x="1619672" y="242088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02" name="流程圖: 接點 362"/>
            <p:cNvSpPr/>
            <p:nvPr/>
          </p:nvSpPr>
          <p:spPr>
            <a:xfrm>
              <a:off x="1484040" y="214124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03" name="流程圖: 接點 363"/>
            <p:cNvSpPr/>
            <p:nvPr/>
          </p:nvSpPr>
          <p:spPr>
            <a:xfrm>
              <a:off x="971600" y="249289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04" name="乘號 364"/>
            <p:cNvSpPr/>
            <p:nvPr/>
          </p:nvSpPr>
          <p:spPr>
            <a:xfrm>
              <a:off x="3486944" y="27173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5" name="乘號 365"/>
            <p:cNvSpPr/>
            <p:nvPr/>
          </p:nvSpPr>
          <p:spPr>
            <a:xfrm>
              <a:off x="3639344" y="28697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6" name="乘號 366"/>
            <p:cNvSpPr/>
            <p:nvPr/>
          </p:nvSpPr>
          <p:spPr>
            <a:xfrm>
              <a:off x="3347864" y="234888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7" name="乘號 367"/>
            <p:cNvSpPr/>
            <p:nvPr/>
          </p:nvSpPr>
          <p:spPr>
            <a:xfrm>
              <a:off x="3791744" y="30221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8" name="乘號 368"/>
            <p:cNvSpPr/>
            <p:nvPr/>
          </p:nvSpPr>
          <p:spPr>
            <a:xfrm>
              <a:off x="3131840" y="234888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9" name="直線接點 369"/>
            <p:cNvCxnSpPr/>
            <p:nvPr/>
          </p:nvCxnSpPr>
          <p:spPr>
            <a:xfrm rot="16200000" flipH="1">
              <a:off x="1511660" y="2024844"/>
              <a:ext cx="936104" cy="43204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0" name="直線接點 370"/>
            <p:cNvCxnSpPr/>
            <p:nvPr/>
          </p:nvCxnSpPr>
          <p:spPr>
            <a:xfrm rot="10800000" flipV="1">
              <a:off x="1043608" y="2708920"/>
              <a:ext cx="1152128" cy="86409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1" name="直線接點 371"/>
            <p:cNvCxnSpPr/>
            <p:nvPr/>
          </p:nvCxnSpPr>
          <p:spPr>
            <a:xfrm>
              <a:off x="2195736" y="2708920"/>
              <a:ext cx="1656184" cy="72008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2" name="流程圖: 接點 372"/>
            <p:cNvSpPr/>
            <p:nvPr/>
          </p:nvSpPr>
          <p:spPr>
            <a:xfrm>
              <a:off x="5410944" y="203569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13" name="流程圖: 接點 373"/>
            <p:cNvSpPr/>
            <p:nvPr/>
          </p:nvSpPr>
          <p:spPr>
            <a:xfrm>
              <a:off x="5194920" y="22517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14" name="流程圖: 接點 374"/>
            <p:cNvSpPr/>
            <p:nvPr/>
          </p:nvSpPr>
          <p:spPr>
            <a:xfrm>
              <a:off x="5482952" y="22517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15" name="流程圖: 接點 375"/>
            <p:cNvSpPr/>
            <p:nvPr/>
          </p:nvSpPr>
          <p:spPr>
            <a:xfrm>
              <a:off x="5554960" y="189168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16" name="流程圖: 接點 376"/>
            <p:cNvSpPr/>
            <p:nvPr/>
          </p:nvSpPr>
          <p:spPr>
            <a:xfrm>
              <a:off x="5842992" y="246774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17" name="流程圖: 接點 377"/>
            <p:cNvSpPr/>
            <p:nvPr/>
          </p:nvSpPr>
          <p:spPr>
            <a:xfrm>
              <a:off x="5770984" y="210770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18" name="流程圖: 接點 378"/>
            <p:cNvSpPr/>
            <p:nvPr/>
          </p:nvSpPr>
          <p:spPr>
            <a:xfrm>
              <a:off x="5635352" y="24041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19" name="流程圖: 接點 379"/>
            <p:cNvSpPr/>
            <p:nvPr/>
          </p:nvSpPr>
          <p:spPr>
            <a:xfrm>
              <a:off x="5626968" y="268376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20" name="流程圖: 接點 380"/>
            <p:cNvSpPr/>
            <p:nvPr/>
          </p:nvSpPr>
          <p:spPr>
            <a:xfrm>
              <a:off x="5940152" y="27089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21" name="流程圖: 接點 381"/>
            <p:cNvSpPr/>
            <p:nvPr/>
          </p:nvSpPr>
          <p:spPr>
            <a:xfrm>
              <a:off x="5770984" y="289979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22" name="流程圖: 接點 382"/>
            <p:cNvSpPr/>
            <p:nvPr/>
          </p:nvSpPr>
          <p:spPr>
            <a:xfrm>
              <a:off x="6059016" y="246774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23" name="流程圖: 接點 383"/>
            <p:cNvSpPr/>
            <p:nvPr/>
          </p:nvSpPr>
          <p:spPr>
            <a:xfrm>
              <a:off x="5923384" y="218809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24" name="流程圖: 接點 384"/>
            <p:cNvSpPr/>
            <p:nvPr/>
          </p:nvSpPr>
          <p:spPr>
            <a:xfrm>
              <a:off x="5410944" y="253975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25" name="流程圖: 接點 385"/>
            <p:cNvSpPr/>
            <p:nvPr/>
          </p:nvSpPr>
          <p:spPr>
            <a:xfrm>
              <a:off x="6876256" y="242088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26" name="流程圖: 接點 386"/>
            <p:cNvSpPr/>
            <p:nvPr/>
          </p:nvSpPr>
          <p:spPr>
            <a:xfrm>
              <a:off x="7164288" y="27089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27" name="流程圖: 接點 387"/>
            <p:cNvSpPr/>
            <p:nvPr/>
          </p:nvSpPr>
          <p:spPr>
            <a:xfrm>
              <a:off x="7020272" y="256490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28" name="流程圖: 接點 388"/>
            <p:cNvSpPr/>
            <p:nvPr/>
          </p:nvSpPr>
          <p:spPr>
            <a:xfrm>
              <a:off x="7380312" y="249289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29" name="流程圖: 接點 389"/>
            <p:cNvSpPr/>
            <p:nvPr/>
          </p:nvSpPr>
          <p:spPr>
            <a:xfrm>
              <a:off x="6732240" y="227687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30" name="流程圖: 接點 390"/>
            <p:cNvSpPr/>
            <p:nvPr/>
          </p:nvSpPr>
          <p:spPr>
            <a:xfrm>
              <a:off x="7596336" y="242088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31" name="流程圖: 接點 391"/>
            <p:cNvSpPr/>
            <p:nvPr/>
          </p:nvSpPr>
          <p:spPr>
            <a:xfrm>
              <a:off x="7740352" y="263691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32" name="流程圖: 接點 392"/>
            <p:cNvSpPr/>
            <p:nvPr/>
          </p:nvSpPr>
          <p:spPr>
            <a:xfrm>
              <a:off x="7668344" y="28613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33" name="流程圖: 接點 393"/>
            <p:cNvSpPr/>
            <p:nvPr/>
          </p:nvSpPr>
          <p:spPr>
            <a:xfrm>
              <a:off x="7812360" y="242088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34" name="流程圖: 接點 394"/>
            <p:cNvSpPr/>
            <p:nvPr/>
          </p:nvSpPr>
          <p:spPr>
            <a:xfrm>
              <a:off x="7884368" y="278092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35" name="流程圖: 接點 395"/>
            <p:cNvSpPr/>
            <p:nvPr/>
          </p:nvSpPr>
          <p:spPr>
            <a:xfrm>
              <a:off x="7452320" y="27089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36" name="流程圖: 接點 396"/>
            <p:cNvSpPr/>
            <p:nvPr/>
          </p:nvSpPr>
          <p:spPr>
            <a:xfrm>
              <a:off x="8172400" y="306896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37" name="流程圖: 接點 397"/>
            <p:cNvSpPr/>
            <p:nvPr/>
          </p:nvSpPr>
          <p:spPr>
            <a:xfrm>
              <a:off x="8028384" y="292494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38" name="流程圖: 接點 398"/>
            <p:cNvSpPr/>
            <p:nvPr/>
          </p:nvSpPr>
          <p:spPr>
            <a:xfrm>
              <a:off x="6156176" y="342900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39" name="流程圖: 接點 399"/>
            <p:cNvSpPr/>
            <p:nvPr/>
          </p:nvSpPr>
          <p:spPr>
            <a:xfrm>
              <a:off x="6228184" y="321297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40" name="流程圖: 接點 400"/>
            <p:cNvSpPr/>
            <p:nvPr/>
          </p:nvSpPr>
          <p:spPr>
            <a:xfrm>
              <a:off x="6444208" y="306896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41" name="流程圖: 接點 401"/>
            <p:cNvSpPr/>
            <p:nvPr/>
          </p:nvSpPr>
          <p:spPr>
            <a:xfrm>
              <a:off x="6660232" y="314096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42" name="流程圖: 接點 402"/>
            <p:cNvSpPr/>
            <p:nvPr/>
          </p:nvSpPr>
          <p:spPr>
            <a:xfrm>
              <a:off x="6372200" y="350100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43" name="流程圖: 接點 403"/>
            <p:cNvSpPr/>
            <p:nvPr/>
          </p:nvSpPr>
          <p:spPr>
            <a:xfrm>
              <a:off x="6444208" y="328498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44" name="流程圖: 接點 404"/>
            <p:cNvSpPr/>
            <p:nvPr/>
          </p:nvSpPr>
          <p:spPr>
            <a:xfrm>
              <a:off x="6588224" y="350100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45" name="流程圖: 接點 405"/>
            <p:cNvSpPr/>
            <p:nvPr/>
          </p:nvSpPr>
          <p:spPr>
            <a:xfrm>
              <a:off x="6876256" y="321297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46" name="流程圖: 接點 406"/>
            <p:cNvSpPr/>
            <p:nvPr/>
          </p:nvSpPr>
          <p:spPr>
            <a:xfrm>
              <a:off x="7092280" y="335699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47" name="流程圖: 接點 407"/>
            <p:cNvSpPr/>
            <p:nvPr/>
          </p:nvSpPr>
          <p:spPr>
            <a:xfrm>
              <a:off x="6732240" y="335699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48" name="流程圖: 接點 408"/>
            <p:cNvSpPr/>
            <p:nvPr/>
          </p:nvSpPr>
          <p:spPr>
            <a:xfrm>
              <a:off x="6876256" y="350100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49" name="流程圖: 接點 410"/>
            <p:cNvSpPr/>
            <p:nvPr/>
          </p:nvSpPr>
          <p:spPr>
            <a:xfrm>
              <a:off x="3131840" y="465313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50" name="流程圖: 接點 411"/>
            <p:cNvSpPr/>
            <p:nvPr/>
          </p:nvSpPr>
          <p:spPr>
            <a:xfrm>
              <a:off x="2915816" y="48691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51" name="流程圖: 接點 412"/>
            <p:cNvSpPr/>
            <p:nvPr/>
          </p:nvSpPr>
          <p:spPr>
            <a:xfrm>
              <a:off x="3203848" y="48691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52" name="流程圖: 接點 413"/>
            <p:cNvSpPr/>
            <p:nvPr/>
          </p:nvSpPr>
          <p:spPr>
            <a:xfrm>
              <a:off x="3275856" y="450912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53" name="流程圖: 接點 414"/>
            <p:cNvSpPr/>
            <p:nvPr/>
          </p:nvSpPr>
          <p:spPr>
            <a:xfrm>
              <a:off x="3563888" y="508518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54" name="流程圖: 接點 415"/>
            <p:cNvSpPr/>
            <p:nvPr/>
          </p:nvSpPr>
          <p:spPr>
            <a:xfrm>
              <a:off x="3491880" y="472514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55" name="乘號 416"/>
            <p:cNvSpPr/>
            <p:nvPr/>
          </p:nvSpPr>
          <p:spPr>
            <a:xfrm>
              <a:off x="4427984" y="486916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6" name="乘號 417"/>
            <p:cNvSpPr/>
            <p:nvPr/>
          </p:nvSpPr>
          <p:spPr>
            <a:xfrm>
              <a:off x="4580384" y="502156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7" name="乘號 418"/>
            <p:cNvSpPr/>
            <p:nvPr/>
          </p:nvSpPr>
          <p:spPr>
            <a:xfrm>
              <a:off x="4732784" y="517396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8" name="乘號 419"/>
            <p:cNvSpPr/>
            <p:nvPr/>
          </p:nvSpPr>
          <p:spPr>
            <a:xfrm>
              <a:off x="4885184" y="532636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9" name="乘號 420"/>
            <p:cNvSpPr/>
            <p:nvPr/>
          </p:nvSpPr>
          <p:spPr>
            <a:xfrm>
              <a:off x="5076056" y="508518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0" name="乘號 421"/>
            <p:cNvSpPr/>
            <p:nvPr/>
          </p:nvSpPr>
          <p:spPr>
            <a:xfrm>
              <a:off x="5220072" y="530120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1" name="乘號 422"/>
            <p:cNvSpPr/>
            <p:nvPr/>
          </p:nvSpPr>
          <p:spPr>
            <a:xfrm>
              <a:off x="5436096" y="551723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2" name="乘號 423"/>
            <p:cNvSpPr/>
            <p:nvPr/>
          </p:nvSpPr>
          <p:spPr>
            <a:xfrm>
              <a:off x="5494784" y="522920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3" name="五角星形 424"/>
            <p:cNvSpPr/>
            <p:nvPr/>
          </p:nvSpPr>
          <p:spPr>
            <a:xfrm>
              <a:off x="4283968" y="566124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4" name="五角星形 425"/>
            <p:cNvSpPr/>
            <p:nvPr/>
          </p:nvSpPr>
          <p:spPr>
            <a:xfrm>
              <a:off x="4283968" y="587727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5" name="五角星形 426"/>
            <p:cNvSpPr/>
            <p:nvPr/>
          </p:nvSpPr>
          <p:spPr>
            <a:xfrm>
              <a:off x="4572000" y="573325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6" name="五角星形 427"/>
            <p:cNvSpPr/>
            <p:nvPr/>
          </p:nvSpPr>
          <p:spPr>
            <a:xfrm>
              <a:off x="4499992" y="609329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7" name="五角星形 428"/>
            <p:cNvSpPr/>
            <p:nvPr/>
          </p:nvSpPr>
          <p:spPr>
            <a:xfrm>
              <a:off x="4677544" y="598281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8" name="五角星形 429"/>
            <p:cNvSpPr/>
            <p:nvPr/>
          </p:nvSpPr>
          <p:spPr>
            <a:xfrm>
              <a:off x="4860032" y="609329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9" name="五角星形 430"/>
            <p:cNvSpPr/>
            <p:nvPr/>
          </p:nvSpPr>
          <p:spPr>
            <a:xfrm>
              <a:off x="4860032" y="5805264"/>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0" name="五角星形 431"/>
            <p:cNvSpPr/>
            <p:nvPr/>
          </p:nvSpPr>
          <p:spPr>
            <a:xfrm>
              <a:off x="5076056" y="602128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1" name="五角星形 432"/>
            <p:cNvSpPr/>
            <p:nvPr/>
          </p:nvSpPr>
          <p:spPr>
            <a:xfrm>
              <a:off x="3995936" y="5805264"/>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2" name="五角星形 433"/>
            <p:cNvSpPr/>
            <p:nvPr/>
          </p:nvSpPr>
          <p:spPr>
            <a:xfrm>
              <a:off x="4211960" y="609329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3" name="五角星形 434"/>
            <p:cNvSpPr/>
            <p:nvPr/>
          </p:nvSpPr>
          <p:spPr>
            <a:xfrm>
              <a:off x="3923928" y="602128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4" name="流程圖: 接點 435"/>
            <p:cNvSpPr/>
            <p:nvPr/>
          </p:nvSpPr>
          <p:spPr>
            <a:xfrm>
              <a:off x="3356248" y="50215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75" name="流程圖: 接點 436"/>
            <p:cNvSpPr/>
            <p:nvPr/>
          </p:nvSpPr>
          <p:spPr>
            <a:xfrm>
              <a:off x="3347864" y="530120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76" name="流程圖: 接點 437"/>
            <p:cNvSpPr/>
            <p:nvPr/>
          </p:nvSpPr>
          <p:spPr>
            <a:xfrm>
              <a:off x="3661048" y="53263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77" name="流程圖: 接點 438"/>
            <p:cNvSpPr/>
            <p:nvPr/>
          </p:nvSpPr>
          <p:spPr>
            <a:xfrm>
              <a:off x="3491880" y="551723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78" name="流程圖: 接點 439"/>
            <p:cNvSpPr/>
            <p:nvPr/>
          </p:nvSpPr>
          <p:spPr>
            <a:xfrm>
              <a:off x="3779912" y="508518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79" name="流程圖: 接點 440"/>
            <p:cNvSpPr/>
            <p:nvPr/>
          </p:nvSpPr>
          <p:spPr>
            <a:xfrm>
              <a:off x="3644280" y="480553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80" name="流程圖: 接點 441"/>
            <p:cNvSpPr/>
            <p:nvPr/>
          </p:nvSpPr>
          <p:spPr>
            <a:xfrm>
              <a:off x="3131840" y="51571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81" name="乘號 442"/>
            <p:cNvSpPr/>
            <p:nvPr/>
          </p:nvSpPr>
          <p:spPr>
            <a:xfrm>
              <a:off x="5647184" y="538160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2" name="乘號 443"/>
            <p:cNvSpPr/>
            <p:nvPr/>
          </p:nvSpPr>
          <p:spPr>
            <a:xfrm>
              <a:off x="5799584" y="553400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3" name="乘號 444"/>
            <p:cNvSpPr/>
            <p:nvPr/>
          </p:nvSpPr>
          <p:spPr>
            <a:xfrm>
              <a:off x="5508104" y="501317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4" name="乘號 445"/>
            <p:cNvSpPr/>
            <p:nvPr/>
          </p:nvSpPr>
          <p:spPr>
            <a:xfrm>
              <a:off x="5951984" y="568640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5" name="乘號 446"/>
            <p:cNvSpPr/>
            <p:nvPr/>
          </p:nvSpPr>
          <p:spPr>
            <a:xfrm>
              <a:off x="5292080" y="501317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6" name="流程圖: 決策 447"/>
            <p:cNvSpPr/>
            <p:nvPr/>
          </p:nvSpPr>
          <p:spPr>
            <a:xfrm>
              <a:off x="4067944" y="443711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7" name="流程圖: 決策 448"/>
            <p:cNvSpPr/>
            <p:nvPr/>
          </p:nvSpPr>
          <p:spPr>
            <a:xfrm>
              <a:off x="3851920" y="450912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8" name="流程圖: 決策 449"/>
            <p:cNvSpPr/>
            <p:nvPr/>
          </p:nvSpPr>
          <p:spPr>
            <a:xfrm>
              <a:off x="3347864" y="4725144"/>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9" name="流程圖: 決策 450"/>
            <p:cNvSpPr/>
            <p:nvPr/>
          </p:nvSpPr>
          <p:spPr>
            <a:xfrm>
              <a:off x="3491880" y="443711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0" name="流程圖: 決策 451"/>
            <p:cNvSpPr/>
            <p:nvPr/>
          </p:nvSpPr>
          <p:spPr>
            <a:xfrm>
              <a:off x="3059832" y="4941168"/>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1" name="流程圖: 決策 452"/>
            <p:cNvSpPr/>
            <p:nvPr/>
          </p:nvSpPr>
          <p:spPr>
            <a:xfrm>
              <a:off x="4427984" y="5805264"/>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2" name="流程圖: 決策 453"/>
            <p:cNvSpPr/>
            <p:nvPr/>
          </p:nvSpPr>
          <p:spPr>
            <a:xfrm>
              <a:off x="3779912" y="587727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3" name="流程圖: 決策 454"/>
            <p:cNvSpPr/>
            <p:nvPr/>
          </p:nvSpPr>
          <p:spPr>
            <a:xfrm>
              <a:off x="3563888"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4" name="流程圖: 決策 455"/>
            <p:cNvSpPr/>
            <p:nvPr/>
          </p:nvSpPr>
          <p:spPr>
            <a:xfrm>
              <a:off x="3635896" y="450912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5" name="流程圖: 決策 456"/>
            <p:cNvSpPr/>
            <p:nvPr/>
          </p:nvSpPr>
          <p:spPr>
            <a:xfrm>
              <a:off x="3491880" y="522920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6" name="流程圖: 決策 457"/>
            <p:cNvSpPr/>
            <p:nvPr/>
          </p:nvSpPr>
          <p:spPr>
            <a:xfrm>
              <a:off x="3779912" y="465313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7" name="流程圖: 決策 458"/>
            <p:cNvSpPr/>
            <p:nvPr/>
          </p:nvSpPr>
          <p:spPr>
            <a:xfrm>
              <a:off x="3779912" y="486916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8" name="流程圖: 決策 459"/>
            <p:cNvSpPr/>
            <p:nvPr/>
          </p:nvSpPr>
          <p:spPr>
            <a:xfrm>
              <a:off x="4211960" y="443711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9" name="流程圖: 決策 460"/>
            <p:cNvSpPr/>
            <p:nvPr/>
          </p:nvSpPr>
          <p:spPr>
            <a:xfrm>
              <a:off x="3779912"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0" name="流程圖: 決策 461"/>
            <p:cNvSpPr/>
            <p:nvPr/>
          </p:nvSpPr>
          <p:spPr>
            <a:xfrm>
              <a:off x="4427984" y="551723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1" name="流程圖: 決策 462"/>
            <p:cNvSpPr/>
            <p:nvPr/>
          </p:nvSpPr>
          <p:spPr>
            <a:xfrm>
              <a:off x="4211960" y="551723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2" name="流程圖: 決策 463"/>
            <p:cNvSpPr/>
            <p:nvPr/>
          </p:nvSpPr>
          <p:spPr>
            <a:xfrm>
              <a:off x="4139952" y="537321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3" name="流程圖: 決策 464"/>
            <p:cNvSpPr/>
            <p:nvPr/>
          </p:nvSpPr>
          <p:spPr>
            <a:xfrm>
              <a:off x="3995936" y="558924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4" name="流程圖: 決策 465"/>
            <p:cNvSpPr/>
            <p:nvPr/>
          </p:nvSpPr>
          <p:spPr>
            <a:xfrm>
              <a:off x="5148064" y="587727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5" name="流程圖: 決策 466"/>
            <p:cNvSpPr/>
            <p:nvPr/>
          </p:nvSpPr>
          <p:spPr>
            <a:xfrm>
              <a:off x="5292080"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6" name="流程圖: 決策 467"/>
            <p:cNvSpPr/>
            <p:nvPr/>
          </p:nvSpPr>
          <p:spPr>
            <a:xfrm>
              <a:off x="5364088" y="594928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7" name="流程圖: 決策 468"/>
            <p:cNvSpPr/>
            <p:nvPr/>
          </p:nvSpPr>
          <p:spPr>
            <a:xfrm>
              <a:off x="5508104"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8" name="流程圖: 決策 469"/>
            <p:cNvSpPr/>
            <p:nvPr/>
          </p:nvSpPr>
          <p:spPr>
            <a:xfrm>
              <a:off x="4355976" y="537321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9" name="流程圖: 決策 470"/>
            <p:cNvSpPr/>
            <p:nvPr/>
          </p:nvSpPr>
          <p:spPr>
            <a:xfrm>
              <a:off x="3347864"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0" name="流程圖: 決策 471"/>
            <p:cNvSpPr/>
            <p:nvPr/>
          </p:nvSpPr>
          <p:spPr>
            <a:xfrm>
              <a:off x="4572000" y="594928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1" name="流程圖: 決策 472"/>
            <p:cNvSpPr/>
            <p:nvPr/>
          </p:nvSpPr>
          <p:spPr>
            <a:xfrm>
              <a:off x="4860032" y="5085184"/>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2" name="流程圖: 決策 473"/>
            <p:cNvSpPr/>
            <p:nvPr/>
          </p:nvSpPr>
          <p:spPr>
            <a:xfrm>
              <a:off x="6012160" y="594928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3" name="流程圖: 決策 474"/>
            <p:cNvSpPr/>
            <p:nvPr/>
          </p:nvSpPr>
          <p:spPr>
            <a:xfrm>
              <a:off x="5724128" y="522920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4" name="流程圖: 決策 475"/>
            <p:cNvSpPr/>
            <p:nvPr/>
          </p:nvSpPr>
          <p:spPr>
            <a:xfrm>
              <a:off x="6084168"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5" name="流程圖: 決策 476"/>
            <p:cNvSpPr/>
            <p:nvPr/>
          </p:nvSpPr>
          <p:spPr>
            <a:xfrm>
              <a:off x="3076600" y="5966048"/>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6" name="流程圖: 決策 477"/>
            <p:cNvSpPr/>
            <p:nvPr/>
          </p:nvSpPr>
          <p:spPr>
            <a:xfrm>
              <a:off x="5580112" y="486916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7" name="手繪多邊形 478"/>
            <p:cNvSpPr/>
            <p:nvPr/>
          </p:nvSpPr>
          <p:spPr>
            <a:xfrm>
              <a:off x="2780778" y="4559474"/>
              <a:ext cx="2141951" cy="1327759"/>
            </a:xfrm>
            <a:custGeom>
              <a:avLst/>
              <a:gdLst>
                <a:gd name="connsiteX0" fmla="*/ 2141951 w 2141951"/>
                <a:gd name="connsiteY0" fmla="*/ 0 h 1327759"/>
                <a:gd name="connsiteX1" fmla="*/ 1478071 w 2141951"/>
                <a:gd name="connsiteY1" fmla="*/ 187890 h 1327759"/>
                <a:gd name="connsiteX2" fmla="*/ 1215025 w 2141951"/>
                <a:gd name="connsiteY2" fmla="*/ 864296 h 1327759"/>
                <a:gd name="connsiteX3" fmla="*/ 889348 w 2141951"/>
                <a:gd name="connsiteY3" fmla="*/ 1290181 h 1327759"/>
                <a:gd name="connsiteX4" fmla="*/ 0 w 2141951"/>
                <a:gd name="connsiteY4" fmla="*/ 1089764 h 1327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951" h="1327759">
                  <a:moveTo>
                    <a:pt x="2141951" y="0"/>
                  </a:moveTo>
                  <a:cubicBezTo>
                    <a:pt x="1887255" y="21920"/>
                    <a:pt x="1632559" y="43841"/>
                    <a:pt x="1478071" y="187890"/>
                  </a:cubicBezTo>
                  <a:cubicBezTo>
                    <a:pt x="1323583" y="331939"/>
                    <a:pt x="1313145" y="680581"/>
                    <a:pt x="1215025" y="864296"/>
                  </a:cubicBezTo>
                  <a:cubicBezTo>
                    <a:pt x="1116905" y="1048011"/>
                    <a:pt x="1091852" y="1252603"/>
                    <a:pt x="889348" y="1290181"/>
                  </a:cubicBezTo>
                  <a:cubicBezTo>
                    <a:pt x="686844" y="1327759"/>
                    <a:pt x="343422" y="1208761"/>
                    <a:pt x="0" y="1089764"/>
                  </a:cubicBezTo>
                </a:path>
              </a:pathLst>
            </a:cu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18" name="手繪多邊形 479"/>
            <p:cNvSpPr/>
            <p:nvPr/>
          </p:nvSpPr>
          <p:spPr>
            <a:xfrm>
              <a:off x="4108537" y="5073041"/>
              <a:ext cx="1828800" cy="1177447"/>
            </a:xfrm>
            <a:custGeom>
              <a:avLst/>
              <a:gdLst>
                <a:gd name="connsiteX0" fmla="*/ 0 w 1828800"/>
                <a:gd name="connsiteY0" fmla="*/ 0 h 1177447"/>
                <a:gd name="connsiteX1" fmla="*/ 450937 w 1828800"/>
                <a:gd name="connsiteY1" fmla="*/ 200417 h 1177447"/>
                <a:gd name="connsiteX2" fmla="*/ 864296 w 1828800"/>
                <a:gd name="connsiteY2" fmla="*/ 601249 h 1177447"/>
                <a:gd name="connsiteX3" fmla="*/ 1528175 w 1828800"/>
                <a:gd name="connsiteY3" fmla="*/ 764088 h 1177447"/>
                <a:gd name="connsiteX4" fmla="*/ 1828800 w 1828800"/>
                <a:gd name="connsiteY4" fmla="*/ 1177447 h 1177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177447">
                  <a:moveTo>
                    <a:pt x="0" y="0"/>
                  </a:moveTo>
                  <a:cubicBezTo>
                    <a:pt x="153444" y="50104"/>
                    <a:pt x="306888" y="100209"/>
                    <a:pt x="450937" y="200417"/>
                  </a:cubicBezTo>
                  <a:cubicBezTo>
                    <a:pt x="594986" y="300625"/>
                    <a:pt x="684756" y="507304"/>
                    <a:pt x="864296" y="601249"/>
                  </a:cubicBezTo>
                  <a:cubicBezTo>
                    <a:pt x="1043836" y="695194"/>
                    <a:pt x="1367425" y="668055"/>
                    <a:pt x="1528175" y="764088"/>
                  </a:cubicBezTo>
                  <a:cubicBezTo>
                    <a:pt x="1688925" y="860121"/>
                    <a:pt x="1758862" y="1018784"/>
                    <a:pt x="1828800" y="1177447"/>
                  </a:cubicBezTo>
                </a:path>
              </a:pathLst>
            </a:cu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19" name="橢圓 480"/>
            <p:cNvSpPr/>
            <p:nvPr/>
          </p:nvSpPr>
          <p:spPr>
            <a:xfrm>
              <a:off x="5076056" y="1772816"/>
              <a:ext cx="1296144" cy="1368152"/>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0" name="手繪多邊形 481"/>
            <p:cNvSpPr/>
            <p:nvPr/>
          </p:nvSpPr>
          <p:spPr>
            <a:xfrm>
              <a:off x="5668028" y="2858022"/>
              <a:ext cx="1918569" cy="862208"/>
            </a:xfrm>
            <a:custGeom>
              <a:avLst/>
              <a:gdLst>
                <a:gd name="connsiteX0" fmla="*/ 144049 w 1918569"/>
                <a:gd name="connsiteY0" fmla="*/ 599162 h 862208"/>
                <a:gd name="connsiteX1" fmla="*/ 807928 w 1918569"/>
                <a:gd name="connsiteY1" fmla="*/ 10438 h 862208"/>
                <a:gd name="connsiteX2" fmla="*/ 1810010 w 1918569"/>
                <a:gd name="connsiteY2" fmla="*/ 536531 h 862208"/>
                <a:gd name="connsiteX3" fmla="*/ 1459282 w 1918569"/>
                <a:gd name="connsiteY3" fmla="*/ 824630 h 862208"/>
                <a:gd name="connsiteX4" fmla="*/ 219205 w 1918569"/>
                <a:gd name="connsiteY4" fmla="*/ 762000 h 862208"/>
                <a:gd name="connsiteX5" fmla="*/ 144049 w 1918569"/>
                <a:gd name="connsiteY5" fmla="*/ 599162 h 86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8569" h="862208">
                  <a:moveTo>
                    <a:pt x="144049" y="599162"/>
                  </a:moveTo>
                  <a:cubicBezTo>
                    <a:pt x="242170" y="473902"/>
                    <a:pt x="530268" y="20876"/>
                    <a:pt x="807928" y="10438"/>
                  </a:cubicBezTo>
                  <a:cubicBezTo>
                    <a:pt x="1085588" y="0"/>
                    <a:pt x="1701451" y="400832"/>
                    <a:pt x="1810010" y="536531"/>
                  </a:cubicBezTo>
                  <a:cubicBezTo>
                    <a:pt x="1918569" y="672230"/>
                    <a:pt x="1724416" y="787052"/>
                    <a:pt x="1459282" y="824630"/>
                  </a:cubicBezTo>
                  <a:cubicBezTo>
                    <a:pt x="1194148" y="862208"/>
                    <a:pt x="438411" y="801666"/>
                    <a:pt x="219205" y="762000"/>
                  </a:cubicBezTo>
                  <a:cubicBezTo>
                    <a:pt x="0" y="722334"/>
                    <a:pt x="45929" y="724422"/>
                    <a:pt x="144049" y="599162"/>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1" name="手繪多邊形 482"/>
            <p:cNvSpPr/>
            <p:nvPr/>
          </p:nvSpPr>
          <p:spPr>
            <a:xfrm>
              <a:off x="6513534" y="1997901"/>
              <a:ext cx="1939446" cy="1421704"/>
            </a:xfrm>
            <a:custGeom>
              <a:avLst/>
              <a:gdLst>
                <a:gd name="connsiteX0" fmla="*/ 137787 w 1939446"/>
                <a:gd name="connsiteY0" fmla="*/ 56367 h 1421704"/>
                <a:gd name="connsiteX1" fmla="*/ 50104 w 1939446"/>
                <a:gd name="connsiteY1" fmla="*/ 231732 h 1421704"/>
                <a:gd name="connsiteX2" fmla="*/ 438411 w 1939446"/>
                <a:gd name="connsiteY2" fmla="*/ 908137 h 1421704"/>
                <a:gd name="connsiteX3" fmla="*/ 1678488 w 1939446"/>
                <a:gd name="connsiteY3" fmla="*/ 1359074 h 1421704"/>
                <a:gd name="connsiteX4" fmla="*/ 1929008 w 1939446"/>
                <a:gd name="connsiteY4" fmla="*/ 1283918 h 1421704"/>
                <a:gd name="connsiteX5" fmla="*/ 1741118 w 1939446"/>
                <a:gd name="connsiteY5" fmla="*/ 682669 h 1421704"/>
                <a:gd name="connsiteX6" fmla="*/ 1503124 w 1939446"/>
                <a:gd name="connsiteY6" fmla="*/ 306888 h 1421704"/>
                <a:gd name="connsiteX7" fmla="*/ 538619 w 1939446"/>
                <a:gd name="connsiteY7" fmla="*/ 43841 h 1421704"/>
                <a:gd name="connsiteX8" fmla="*/ 137787 w 1939446"/>
                <a:gd name="connsiteY8" fmla="*/ 56367 h 14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9446" h="1421704">
                  <a:moveTo>
                    <a:pt x="137787" y="56367"/>
                  </a:moveTo>
                  <a:cubicBezTo>
                    <a:pt x="56368" y="87682"/>
                    <a:pt x="0" y="89771"/>
                    <a:pt x="50104" y="231732"/>
                  </a:cubicBezTo>
                  <a:cubicBezTo>
                    <a:pt x="100208" y="373693"/>
                    <a:pt x="167014" y="720247"/>
                    <a:pt x="438411" y="908137"/>
                  </a:cubicBezTo>
                  <a:cubicBezTo>
                    <a:pt x="709808" y="1096027"/>
                    <a:pt x="1430055" y="1296444"/>
                    <a:pt x="1678488" y="1359074"/>
                  </a:cubicBezTo>
                  <a:cubicBezTo>
                    <a:pt x="1926921" y="1421704"/>
                    <a:pt x="1918570" y="1396652"/>
                    <a:pt x="1929008" y="1283918"/>
                  </a:cubicBezTo>
                  <a:cubicBezTo>
                    <a:pt x="1939446" y="1171184"/>
                    <a:pt x="1812099" y="845507"/>
                    <a:pt x="1741118" y="682669"/>
                  </a:cubicBezTo>
                  <a:cubicBezTo>
                    <a:pt x="1670137" y="519831"/>
                    <a:pt x="1703540" y="413359"/>
                    <a:pt x="1503124" y="306888"/>
                  </a:cubicBezTo>
                  <a:cubicBezTo>
                    <a:pt x="1302708" y="200417"/>
                    <a:pt x="768263" y="87682"/>
                    <a:pt x="538619" y="43841"/>
                  </a:cubicBezTo>
                  <a:cubicBezTo>
                    <a:pt x="308975" y="0"/>
                    <a:pt x="219206" y="25052"/>
                    <a:pt x="137787" y="56367"/>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85D648-766D-43D7-A8DA-04E47FFB3209}"/>
              </a:ext>
            </a:extLst>
          </p:cNvPr>
          <p:cNvSpPr>
            <a:spLocks noGrp="1"/>
          </p:cNvSpPr>
          <p:nvPr>
            <p:ph type="title"/>
          </p:nvPr>
        </p:nvSpPr>
        <p:spPr/>
        <p:txBody>
          <a:bodyPr/>
          <a:lstStyle/>
          <a:p>
            <a:r>
              <a:rPr lang="fr-FR" sz="4400" dirty="0"/>
              <a:t>Paramètres </a:t>
            </a:r>
            <a:endParaRPr lang="fr-FR" dirty="0"/>
          </a:p>
        </p:txBody>
      </p:sp>
      <p:sp>
        <p:nvSpPr>
          <p:cNvPr id="3" name="Espace réservé du contenu 2">
            <a:extLst>
              <a:ext uri="{FF2B5EF4-FFF2-40B4-BE49-F238E27FC236}">
                <a16:creationId xmlns:a16="http://schemas.microsoft.com/office/drawing/2014/main" id="{15649612-AAE1-4F50-962C-1E3C9BB562FA}"/>
              </a:ext>
            </a:extLst>
          </p:cNvPr>
          <p:cNvSpPr>
            <a:spLocks noGrp="1"/>
          </p:cNvSpPr>
          <p:nvPr>
            <p:ph sz="quarter" idx="13"/>
          </p:nvPr>
        </p:nvSpPr>
        <p:spPr/>
        <p:txBody>
          <a:bodyPr>
            <a:normAutofit fontScale="92500" lnSpcReduction="20000"/>
          </a:bodyPr>
          <a:lstStyle/>
          <a:p>
            <a:pPr fontAlgn="base"/>
            <a:r>
              <a:rPr lang="fr-FR" b="1" i="1" dirty="0" err="1"/>
              <a:t>multi_class</a:t>
            </a:r>
            <a:r>
              <a:rPr lang="fr-FR" b="1" i="1" dirty="0"/>
              <a:t> : </a:t>
            </a:r>
            <a:r>
              <a:rPr lang="fr-FR" dirty="0"/>
              <a:t>ce paramètre présente les options suivantes :</a:t>
            </a:r>
          </a:p>
          <a:p>
            <a:pPr lvl="1" fontAlgn="base"/>
            <a:r>
              <a:rPr lang="fr-FR" b="1" i="1" dirty="0" err="1"/>
              <a:t>ovr</a:t>
            </a:r>
            <a:r>
              <a:rPr lang="fr-FR" b="1" i="1" dirty="0"/>
              <a:t> : </a:t>
            </a:r>
            <a:r>
              <a:rPr lang="fr-FR" dirty="0"/>
              <a:t>si cette option est choisie, donc un problème binaire est adapté à chaque étiquette.</a:t>
            </a:r>
          </a:p>
          <a:p>
            <a:pPr lvl="1" fontAlgn="base"/>
            <a:r>
              <a:rPr lang="fr-FR" b="1" i="1" dirty="0" err="1"/>
              <a:t>multin</a:t>
            </a:r>
            <a:r>
              <a:rPr lang="fr-FR" b="1" i="1" dirty="0"/>
              <a:t> : </a:t>
            </a:r>
            <a:r>
              <a:rPr lang="fr-FR" dirty="0"/>
              <a:t>si cette option est choisie, alors la perte minimisée est l’ajustement de la perte multinomiale sur l’ensemble de la distribution de probabilité. Cette option ne marche pas avec le solveur « </a:t>
            </a:r>
            <a:r>
              <a:rPr lang="fr-FR" b="1" i="1" dirty="0" err="1"/>
              <a:t>lbfgs</a:t>
            </a:r>
            <a:r>
              <a:rPr lang="fr-FR" dirty="0"/>
              <a:t>».</a:t>
            </a:r>
          </a:p>
          <a:p>
            <a:pPr lvl="1" fontAlgn="base"/>
            <a:r>
              <a:rPr lang="fr-FR" dirty="0"/>
              <a:t>Par défaut ce paramètre prend </a:t>
            </a:r>
            <a:r>
              <a:rPr lang="fr-FR" b="1" i="1" dirty="0" err="1"/>
              <a:t>ovr</a:t>
            </a:r>
            <a:r>
              <a:rPr lang="fr-FR" dirty="0"/>
              <a:t>.</a:t>
            </a:r>
          </a:p>
          <a:p>
            <a:endParaRPr lang="fr-FR" dirty="0"/>
          </a:p>
        </p:txBody>
      </p:sp>
    </p:spTree>
    <p:extLst>
      <p:ext uri="{BB962C8B-B14F-4D97-AF65-F5344CB8AC3E}">
        <p14:creationId xmlns:p14="http://schemas.microsoft.com/office/powerpoint/2010/main" val="122144463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9ECE02-6ACC-483D-B427-8F9459B89207}"/>
              </a:ext>
            </a:extLst>
          </p:cNvPr>
          <p:cNvSpPr>
            <a:spLocks noGrp="1"/>
          </p:cNvSpPr>
          <p:nvPr>
            <p:ph type="title"/>
          </p:nvPr>
        </p:nvSpPr>
        <p:spPr/>
        <p:txBody>
          <a:bodyPr/>
          <a:lstStyle/>
          <a:p>
            <a:r>
              <a:rPr lang="fr-FR" dirty="0"/>
              <a:t>Attributs </a:t>
            </a:r>
          </a:p>
        </p:txBody>
      </p:sp>
      <p:sp>
        <p:nvSpPr>
          <p:cNvPr id="3" name="Espace réservé du contenu 2">
            <a:extLst>
              <a:ext uri="{FF2B5EF4-FFF2-40B4-BE49-F238E27FC236}">
                <a16:creationId xmlns:a16="http://schemas.microsoft.com/office/drawing/2014/main" id="{BC8764BE-58D3-446D-9D4A-32E95EF0777B}"/>
              </a:ext>
            </a:extLst>
          </p:cNvPr>
          <p:cNvSpPr>
            <a:spLocks noGrp="1"/>
          </p:cNvSpPr>
          <p:nvPr>
            <p:ph sz="quarter" idx="13"/>
          </p:nvPr>
        </p:nvSpPr>
        <p:spPr/>
        <p:txBody>
          <a:bodyPr>
            <a:normAutofit/>
          </a:bodyPr>
          <a:lstStyle/>
          <a:p>
            <a:pPr fontAlgn="base"/>
            <a:r>
              <a:rPr lang="fr-FR" dirty="0"/>
              <a:t>Les attributs du</a:t>
            </a:r>
            <a:r>
              <a:rPr lang="fr-FR" b="1" i="1" dirty="0"/>
              <a:t> </a:t>
            </a:r>
            <a:r>
              <a:rPr lang="fr-FR" b="1" i="1" dirty="0" err="1"/>
              <a:t>LogisticRegression</a:t>
            </a:r>
            <a:r>
              <a:rPr lang="fr-FR" b="1" i="1" dirty="0"/>
              <a:t> </a:t>
            </a:r>
            <a:r>
              <a:rPr lang="fr-FR" dirty="0"/>
              <a:t>sont les suivants :</a:t>
            </a:r>
          </a:p>
          <a:p>
            <a:pPr lvl="1" fontAlgn="base"/>
            <a:r>
              <a:rPr lang="fr-FR" dirty="0"/>
              <a:t>- </a:t>
            </a:r>
            <a:r>
              <a:rPr lang="fr-FR" b="1" i="1" dirty="0"/>
              <a:t>coef_ : </a:t>
            </a:r>
            <a:r>
              <a:rPr lang="fr-FR" dirty="0"/>
              <a:t>renvoi le coefficient des caractéristiques de la fonction de décision.</a:t>
            </a:r>
          </a:p>
          <a:p>
            <a:pPr lvl="1" fontAlgn="base"/>
            <a:r>
              <a:rPr lang="fr-FR" dirty="0"/>
              <a:t> </a:t>
            </a:r>
            <a:r>
              <a:rPr lang="fr-FR" b="1" i="1" dirty="0"/>
              <a:t>intercept_ : </a:t>
            </a:r>
            <a:r>
              <a:rPr lang="fr-FR" dirty="0"/>
              <a:t>représente la constante ajoutée à la fonction de décision.</a:t>
            </a:r>
          </a:p>
          <a:p>
            <a:pPr lvl="1" fontAlgn="base"/>
            <a:r>
              <a:rPr lang="fr-FR" dirty="0"/>
              <a:t>- </a:t>
            </a:r>
            <a:r>
              <a:rPr lang="fr-FR" b="1" i="1" dirty="0" err="1"/>
              <a:t>n_iter</a:t>
            </a:r>
            <a:r>
              <a:rPr lang="fr-FR" b="1" i="1" dirty="0"/>
              <a:t>_ : </a:t>
            </a:r>
            <a:r>
              <a:rPr lang="fr-FR" dirty="0"/>
              <a:t>renvoi le nombre réel d’itérations pour chaque classe.</a:t>
            </a:r>
          </a:p>
          <a:p>
            <a:endParaRPr lang="fr-FR" dirty="0"/>
          </a:p>
        </p:txBody>
      </p:sp>
    </p:spTree>
    <p:extLst>
      <p:ext uri="{BB962C8B-B14F-4D97-AF65-F5344CB8AC3E}">
        <p14:creationId xmlns:p14="http://schemas.microsoft.com/office/powerpoint/2010/main" val="331463655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Tuto</a:t>
            </a:r>
            <a:endParaRPr lang="fr-FR" dirty="0"/>
          </a:p>
        </p:txBody>
      </p:sp>
      <p:sp>
        <p:nvSpPr>
          <p:cNvPr id="4" name="Espace réservé du contenu 3">
            <a:extLst>
              <a:ext uri="{FF2B5EF4-FFF2-40B4-BE49-F238E27FC236}">
                <a16:creationId xmlns:a16="http://schemas.microsoft.com/office/drawing/2014/main" id="{FD979C12-B750-4E81-9551-EE2B4015F84E}"/>
              </a:ext>
            </a:extLst>
          </p:cNvPr>
          <p:cNvSpPr>
            <a:spLocks noGrp="1"/>
          </p:cNvSpPr>
          <p:nvPr>
            <p:ph sz="quarter" idx="13"/>
          </p:nvPr>
        </p:nvSpPr>
        <p:spPr/>
        <p:txBody>
          <a:bodyPr/>
          <a:lstStyle/>
          <a:p>
            <a:r>
              <a:rPr lang="fr-FR" dirty="0"/>
              <a:t>Voir Tps</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EE1C02E6-36DB-4A7A-9026-F1B801D29C45}" type="slidenum">
              <a:rPr lang="en-US" altLang="fr-FR" sz="1400" smtClean="0">
                <a:solidFill>
                  <a:schemeClr val="tx2"/>
                </a:solidFill>
                <a:latin typeface="Times New Roman" panose="02020603050405020304" pitchFamily="18" charset="0"/>
              </a:rPr>
              <a:pPr/>
              <a:t>313</a:t>
            </a:fld>
            <a:endParaRPr lang="en-US" altLang="fr-FR" sz="1400">
              <a:solidFill>
                <a:schemeClr val="tx2"/>
              </a:solidFill>
              <a:latin typeface="Times New Roman" panose="02020603050405020304" pitchFamily="18" charset="0"/>
            </a:endParaRPr>
          </a:p>
        </p:txBody>
      </p:sp>
      <p:sp>
        <p:nvSpPr>
          <p:cNvPr id="74755" name="Rectangle 2"/>
          <p:cNvSpPr>
            <a:spLocks noGrp="1"/>
          </p:cNvSpPr>
          <p:nvPr>
            <p:ph type="title"/>
          </p:nvPr>
        </p:nvSpPr>
        <p:spPr/>
        <p:txBody>
          <a:bodyPr>
            <a:normAutofit fontScale="90000"/>
          </a:bodyPr>
          <a:lstStyle/>
          <a:p>
            <a:r>
              <a:rPr lang="fr-FR" altLang="fr-FR"/>
              <a:t>Etude de cas: Compagnie de téléphone</a:t>
            </a:r>
          </a:p>
        </p:txBody>
      </p:sp>
      <p:sp>
        <p:nvSpPr>
          <p:cNvPr id="74756" name="Rectangle 3"/>
          <p:cNvSpPr>
            <a:spLocks noGrp="1"/>
          </p:cNvSpPr>
          <p:nvPr>
            <p:ph type="body" idx="1"/>
          </p:nvPr>
        </p:nvSpPr>
        <p:spPr>
          <a:xfrm>
            <a:off x="457200" y="1357774"/>
            <a:ext cx="8229600" cy="3702844"/>
          </a:xfrm>
        </p:spPr>
        <p:txBody>
          <a:bodyPr>
            <a:normAutofit fontScale="92500"/>
          </a:bodyPr>
          <a:lstStyle/>
          <a:p>
            <a:r>
              <a:rPr lang="fr-FR" altLang="fr-FR" sz="2400" dirty="0"/>
              <a:t>Adoption d’un nouveau service téléphonique (boite vocale, accès a Internet…) suivant l’éducation, la stabilité de résidence et le salaire</a:t>
            </a:r>
          </a:p>
          <a:p>
            <a:endParaRPr lang="fr-FR" altLang="fr-FR" sz="2400" dirty="0"/>
          </a:p>
          <a:p>
            <a:r>
              <a:rPr lang="fr-FR" altLang="fr-FR" sz="2400" dirty="0"/>
              <a:t>10524 personnes ont répondu </a:t>
            </a:r>
            <a:r>
              <a:rPr lang="fr-FR" altLang="fr-FR" sz="2400" dirty="0">
                <a:cs typeface="Tahoma" panose="020B0604030504040204" pitchFamily="34" charset="0"/>
              </a:rPr>
              <a:t>à</a:t>
            </a:r>
            <a:r>
              <a:rPr lang="fr-FR" altLang="fr-FR" sz="2400" dirty="0"/>
              <a:t> un questionnaire sur ce thème réalisé par une compagnie de téléphone</a:t>
            </a:r>
          </a:p>
          <a:p>
            <a:endParaRPr lang="fr-FR" altLang="fr-FR" sz="2400" dirty="0"/>
          </a:p>
          <a:p>
            <a:r>
              <a:rPr lang="fr-FR" altLang="fr-FR" sz="2400" dirty="0"/>
              <a:t>Comment prédire l’adoption d’un nouveau service téléphonique en fonction de l’éducation, de la stabilité de résidence et du salaire d’une personne?</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Espace réservé du numéro de diapositive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60F9CF60-E9AB-4F7C-9E30-BFFA8A1DE2ED}" type="slidenum">
              <a:rPr lang="en-US" altLang="fr-FR" sz="1400" smtClean="0">
                <a:solidFill>
                  <a:schemeClr val="tx2"/>
                </a:solidFill>
                <a:latin typeface="Times New Roman" panose="02020603050405020304" pitchFamily="18" charset="0"/>
              </a:rPr>
              <a:pPr/>
              <a:t>314</a:t>
            </a:fld>
            <a:endParaRPr lang="en-US" altLang="fr-FR" sz="1400">
              <a:solidFill>
                <a:schemeClr val="tx2"/>
              </a:solidFill>
              <a:latin typeface="Times New Roman" panose="02020603050405020304" pitchFamily="18" charset="0"/>
            </a:endParaRPr>
          </a:p>
        </p:txBody>
      </p:sp>
      <p:sp>
        <p:nvSpPr>
          <p:cNvPr id="75779" name="Rectangle 2"/>
          <p:cNvSpPr>
            <a:spLocks noGrp="1"/>
          </p:cNvSpPr>
          <p:nvPr>
            <p:ph type="title"/>
          </p:nvPr>
        </p:nvSpPr>
        <p:spPr/>
        <p:txBody>
          <a:bodyPr/>
          <a:lstStyle/>
          <a:p>
            <a:r>
              <a:rPr lang="fr-FR" altLang="fr-FR"/>
              <a:t>Réponses au questionnaire</a:t>
            </a:r>
          </a:p>
        </p:txBody>
      </p:sp>
      <p:graphicFrame>
        <p:nvGraphicFramePr>
          <p:cNvPr id="75780" name="Object 3"/>
          <p:cNvGraphicFramePr>
            <a:graphicFrameLocks noGrp="1" noChangeAspect="1"/>
          </p:cNvGraphicFramePr>
          <p:nvPr>
            <p:ph type="body" idx="1"/>
          </p:nvPr>
        </p:nvGraphicFramePr>
        <p:xfrm>
          <a:off x="990600" y="1485900"/>
          <a:ext cx="7772400" cy="1568054"/>
        </p:xfrm>
        <a:graphic>
          <a:graphicData uri="http://schemas.openxmlformats.org/presentationml/2006/ole">
            <mc:AlternateContent xmlns:mc="http://schemas.openxmlformats.org/markup-compatibility/2006">
              <mc:Choice xmlns:v="urn:schemas-microsoft-com:vml" Requires="v">
                <p:oleObj spid="_x0000_s2120" name="Bitmap Image" r:id="rId3" imgW="6942857" imgH="1867161" progId="PBrush">
                  <p:embed/>
                </p:oleObj>
              </mc:Choice>
              <mc:Fallback>
                <p:oleObj name="Bitmap Image" r:id="rId3" imgW="6942857" imgH="1867161" progId="PBrush">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485900"/>
                        <a:ext cx="7772400" cy="15680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81" name="Text Box 4"/>
          <p:cNvSpPr txBox="1">
            <a:spLocks noChangeArrowheads="1"/>
          </p:cNvSpPr>
          <p:nvPr/>
        </p:nvSpPr>
        <p:spPr bwMode="auto">
          <a:xfrm>
            <a:off x="838200" y="3086101"/>
            <a:ext cx="77724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fr-FR" sz="1600" dirty="0"/>
              <a:t>Il y a 2160 personnes qui ont répondu au questionnaire qui ont un niveau d’étude inférieur ou égale au lycée, un bas salaire et qui n’ont pas changé de résidence depuis 5 ans.</a:t>
            </a:r>
          </a:p>
          <a:p>
            <a:pPr>
              <a:spcBef>
                <a:spcPct val="50000"/>
              </a:spcBef>
            </a:pPr>
            <a:r>
              <a:rPr lang="fr-FR" altLang="fr-FR" sz="1600" dirty="0"/>
              <a:t>Il y a 153 personnes (sur ces 2160 personnes) qui ont adopté un nouveau service téléphonique</a:t>
            </a:r>
          </a:p>
          <a:p>
            <a:pPr>
              <a:spcBef>
                <a:spcPct val="50000"/>
              </a:spcBef>
            </a:pPr>
            <a:r>
              <a:rPr lang="fr-FR" altLang="fr-FR" sz="1600" dirty="0"/>
              <a:t>Probabilité globale d’adoption d’un nouveau service téléphone</a:t>
            </a:r>
            <a:r>
              <a:rPr lang="en-US" altLang="fr-FR" sz="1600" dirty="0"/>
              <a:t> pour </a:t>
            </a:r>
            <a:r>
              <a:rPr lang="en-US" altLang="fr-FR" sz="1600" dirty="0" err="1"/>
              <a:t>cette</a:t>
            </a:r>
            <a:r>
              <a:rPr lang="en-US" altLang="fr-FR" sz="1600" dirty="0"/>
              <a:t> cat</a:t>
            </a:r>
            <a:r>
              <a:rPr lang="fr-FR" altLang="fr-FR" sz="1600" dirty="0"/>
              <a:t>é</a:t>
            </a:r>
            <a:r>
              <a:rPr lang="en-US" altLang="fr-FR" sz="1600" dirty="0" err="1"/>
              <a:t>gorie</a:t>
            </a:r>
            <a:r>
              <a:rPr lang="fr-FR" altLang="fr-FR" sz="1600" dirty="0"/>
              <a:t>: 1628/10524</a:t>
            </a:r>
            <a:r>
              <a:rPr lang="en-US" altLang="fr-FR" sz="1600" dirty="0"/>
              <a:t> = 0.155</a:t>
            </a:r>
            <a:endParaRPr lang="fr-FR" altLang="fr-FR" sz="1600"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Espace réservé du numéro de diapositive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A9C47EFF-3D60-41FE-8697-79FBD109724B}" type="slidenum">
              <a:rPr lang="en-US" altLang="fr-FR" sz="1400" smtClean="0">
                <a:solidFill>
                  <a:schemeClr val="tx2"/>
                </a:solidFill>
                <a:latin typeface="Times New Roman" panose="02020603050405020304" pitchFamily="18" charset="0"/>
              </a:rPr>
              <a:pPr/>
              <a:t>315</a:t>
            </a:fld>
            <a:endParaRPr lang="en-US" altLang="fr-FR" sz="1400">
              <a:solidFill>
                <a:schemeClr val="tx2"/>
              </a:solidFill>
              <a:latin typeface="Times New Roman" panose="02020603050405020304" pitchFamily="18" charset="0"/>
            </a:endParaRPr>
          </a:p>
        </p:txBody>
      </p:sp>
      <p:sp>
        <p:nvSpPr>
          <p:cNvPr id="76803" name="Rectangle 2"/>
          <p:cNvSpPr>
            <a:spLocks noGrp="1"/>
          </p:cNvSpPr>
          <p:nvPr>
            <p:ph type="title"/>
          </p:nvPr>
        </p:nvSpPr>
        <p:spPr/>
        <p:txBody>
          <a:bodyPr/>
          <a:lstStyle/>
          <a:p>
            <a:r>
              <a:rPr lang="fr-FR" altLang="fr-FR"/>
              <a:t>Le modèle de régression logistique</a:t>
            </a:r>
          </a:p>
        </p:txBody>
      </p:sp>
      <p:graphicFrame>
        <p:nvGraphicFramePr>
          <p:cNvPr id="76804" name="Object 3"/>
          <p:cNvGraphicFramePr>
            <a:graphicFrameLocks noGrp="1" noChangeAspect="1"/>
          </p:cNvGraphicFramePr>
          <p:nvPr>
            <p:ph type="body" idx="1"/>
          </p:nvPr>
        </p:nvGraphicFramePr>
        <p:xfrm>
          <a:off x="914400" y="2914650"/>
          <a:ext cx="7772400" cy="577454"/>
        </p:xfrm>
        <a:graphic>
          <a:graphicData uri="http://schemas.openxmlformats.org/presentationml/2006/ole">
            <mc:AlternateContent xmlns:mc="http://schemas.openxmlformats.org/markup-compatibility/2006">
              <mc:Choice xmlns:v="urn:schemas-microsoft-com:vml" Requires="v">
                <p:oleObj spid="_x0000_s3144" name="Bitmap Image" r:id="rId3" imgW="5676190" imgH="561905" progId="PBrush">
                  <p:embed/>
                </p:oleObj>
              </mc:Choice>
              <mc:Fallback>
                <p:oleObj name="Bitmap Image" r:id="rId3" imgW="5676190" imgH="561905" progId="PBrush">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914650"/>
                        <a:ext cx="7772400" cy="5774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05" name="Text Box 4"/>
          <p:cNvSpPr txBox="1">
            <a:spLocks noChangeArrowheads="1"/>
          </p:cNvSpPr>
          <p:nvPr/>
        </p:nvSpPr>
        <p:spPr bwMode="auto">
          <a:xfrm>
            <a:off x="990600" y="1296293"/>
            <a:ext cx="7391400" cy="3847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buFontTx/>
              <a:buChar char="•"/>
            </a:pPr>
            <a:r>
              <a:rPr lang="en-US" altLang="fr-FR" dirty="0"/>
              <a:t> </a:t>
            </a:r>
            <a:r>
              <a:rPr lang="fr-FR" altLang="fr-FR" sz="2000" dirty="0"/>
              <a:t>Prédire la probabilité de la valeur de Y </a:t>
            </a:r>
            <a:r>
              <a:rPr lang="fr-FR" altLang="fr-FR" sz="2000" dirty="0">
                <a:cs typeface="Tahoma" panose="020B0604030504040204" pitchFamily="34" charset="0"/>
              </a:rPr>
              <a:t>à</a:t>
            </a:r>
            <a:r>
              <a:rPr lang="fr-FR" altLang="fr-FR" sz="2000" dirty="0"/>
              <a:t> partir de variables indépendantes x1,…, </a:t>
            </a:r>
            <a:r>
              <a:rPr lang="fr-FR" altLang="fr-FR" sz="2000" dirty="0" err="1"/>
              <a:t>xk</a:t>
            </a:r>
            <a:endParaRPr lang="fr-FR" altLang="fr-FR" sz="2000" dirty="0"/>
          </a:p>
          <a:p>
            <a:pPr>
              <a:spcBef>
                <a:spcPct val="50000"/>
              </a:spcBef>
              <a:buFontTx/>
              <a:buChar char="•"/>
            </a:pPr>
            <a:r>
              <a:rPr lang="fr-FR" altLang="fr-FR" sz="2000" dirty="0"/>
              <a:t> Y = 1: Choisir une option</a:t>
            </a:r>
          </a:p>
          <a:p>
            <a:pPr>
              <a:spcBef>
                <a:spcPct val="50000"/>
              </a:spcBef>
              <a:buFontTx/>
              <a:buChar char="•"/>
            </a:pPr>
            <a:r>
              <a:rPr lang="fr-FR" altLang="fr-FR" sz="2000" dirty="0"/>
              <a:t> Y = 0: Ne pas choisir une option</a:t>
            </a:r>
          </a:p>
          <a:p>
            <a:pPr>
              <a:spcBef>
                <a:spcPct val="50000"/>
              </a:spcBef>
              <a:buFontTx/>
              <a:buChar char="•"/>
            </a:pPr>
            <a:endParaRPr lang="fr-FR" altLang="fr-FR" sz="2000" dirty="0"/>
          </a:p>
          <a:p>
            <a:pPr>
              <a:spcBef>
                <a:spcPct val="50000"/>
              </a:spcBef>
              <a:buFontTx/>
              <a:buChar char="•"/>
            </a:pPr>
            <a:endParaRPr lang="fr-FR" altLang="fr-FR" sz="2000" dirty="0"/>
          </a:p>
          <a:p>
            <a:pPr>
              <a:spcBef>
                <a:spcPct val="50000"/>
              </a:spcBef>
            </a:pPr>
            <a:r>
              <a:rPr lang="fr-FR" altLang="fr-FR" sz="2000" dirty="0"/>
              <a:t>Les </a:t>
            </a:r>
            <a:r>
              <a:rPr lang="fr-FR" altLang="fr-FR" sz="2000" dirty="0">
                <a:sym typeface="Symbol" panose="05050102010706020507" pitchFamily="18" charset="2"/>
              </a:rPr>
              <a:t></a:t>
            </a:r>
            <a:r>
              <a:rPr lang="fr-FR" altLang="fr-FR" sz="2000" baseline="-25000" dirty="0">
                <a:sym typeface="Symbol" panose="05050102010706020507" pitchFamily="18" charset="2"/>
              </a:rPr>
              <a:t>i</a:t>
            </a:r>
            <a:r>
              <a:rPr lang="fr-FR" altLang="fr-FR" sz="2000" dirty="0"/>
              <a:t> sont des constantes inconnues </a:t>
            </a:r>
            <a:r>
              <a:rPr lang="fr-FR" altLang="fr-FR" sz="2000" dirty="0">
                <a:cs typeface="Tahoma" panose="020B0604030504040204" pitchFamily="34" charset="0"/>
              </a:rPr>
              <a:t>à</a:t>
            </a:r>
            <a:r>
              <a:rPr lang="fr-FR" altLang="fr-FR" sz="2000" dirty="0"/>
              <a:t> déterminer. Ils sont calculés/estimés par des programmes.</a:t>
            </a:r>
          </a:p>
          <a:p>
            <a:pPr>
              <a:spcBef>
                <a:spcPct val="50000"/>
              </a:spcBef>
            </a:pPr>
            <a:r>
              <a:rPr lang="fr-FR" altLang="fr-FR" sz="2000" dirty="0"/>
              <a:t>Exemples: Maximum </a:t>
            </a:r>
            <a:r>
              <a:rPr lang="fr-FR" altLang="fr-FR" sz="2000" dirty="0" err="1"/>
              <a:t>Likehood</a:t>
            </a:r>
            <a:r>
              <a:rPr lang="fr-FR" altLang="fr-FR" sz="2000" dirty="0"/>
              <a:t> </a:t>
            </a:r>
            <a:r>
              <a:rPr lang="fr-FR" altLang="fr-FR" sz="2000" dirty="0" err="1"/>
              <a:t>Estimates</a:t>
            </a:r>
            <a:r>
              <a:rPr lang="fr-FR" altLang="fr-FR" sz="2000" dirty="0"/>
              <a:t>, Newton-</a:t>
            </a:r>
            <a:r>
              <a:rPr lang="fr-FR" altLang="fr-FR" sz="2000" dirty="0" err="1"/>
              <a:t>Raphson</a:t>
            </a:r>
            <a:endParaRPr lang="fr-FR" altLang="fr-FR" sz="2000" dirty="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B16F65DA-469F-4958-8605-BA587617B528}" type="slidenum">
              <a:rPr lang="en-US" altLang="fr-FR" sz="1400" smtClean="0">
                <a:solidFill>
                  <a:schemeClr val="tx2"/>
                </a:solidFill>
                <a:latin typeface="Times New Roman" panose="02020603050405020304" pitchFamily="18" charset="0"/>
              </a:rPr>
              <a:pPr/>
              <a:t>316</a:t>
            </a:fld>
            <a:endParaRPr lang="en-US" altLang="fr-FR" sz="1400">
              <a:solidFill>
                <a:schemeClr val="tx2"/>
              </a:solidFill>
              <a:latin typeface="Times New Roman" panose="02020603050405020304" pitchFamily="18" charset="0"/>
            </a:endParaRPr>
          </a:p>
        </p:txBody>
      </p:sp>
      <p:sp>
        <p:nvSpPr>
          <p:cNvPr id="77827" name="Rectangle 1026"/>
          <p:cNvSpPr>
            <a:spLocks noGrp="1"/>
          </p:cNvSpPr>
          <p:nvPr>
            <p:ph type="title"/>
          </p:nvPr>
        </p:nvSpPr>
        <p:spPr/>
        <p:txBody>
          <a:bodyPr/>
          <a:lstStyle/>
          <a:p>
            <a:r>
              <a:rPr lang="fr-FR" altLang="fr-FR"/>
              <a:t>Interprétation des coefficients</a:t>
            </a:r>
          </a:p>
        </p:txBody>
      </p:sp>
      <p:sp>
        <p:nvSpPr>
          <p:cNvPr id="77828" name="Rectangle 1027"/>
          <p:cNvSpPr>
            <a:spLocks noGrp="1"/>
          </p:cNvSpPr>
          <p:nvPr>
            <p:ph type="body" idx="1"/>
          </p:nvPr>
        </p:nvSpPr>
        <p:spPr>
          <a:xfrm>
            <a:off x="1066800" y="1714500"/>
            <a:ext cx="7772400" cy="3086100"/>
          </a:xfrm>
        </p:spPr>
        <p:txBody>
          <a:bodyPr/>
          <a:lstStyle/>
          <a:p>
            <a:r>
              <a:rPr lang="fr-FR" altLang="fr-FR"/>
              <a:t>Si </a:t>
            </a:r>
            <a:r>
              <a:rPr lang="fr-FR" altLang="fr-FR">
                <a:sym typeface="Symbol" panose="05050102010706020507" pitchFamily="18" charset="2"/>
              </a:rPr>
              <a:t></a:t>
            </a:r>
            <a:r>
              <a:rPr lang="fr-FR" altLang="fr-FR" baseline="-25000"/>
              <a:t>i</a:t>
            </a:r>
            <a:r>
              <a:rPr lang="fr-FR" altLang="fr-FR"/>
              <a:t> = 0, alors le facteur </a:t>
            </a:r>
            <a:r>
              <a:rPr lang="fr-FR" altLang="fr-FR">
                <a:sym typeface="Symbol" panose="05050102010706020507" pitchFamily="18" charset="2"/>
              </a:rPr>
              <a:t></a:t>
            </a:r>
            <a:r>
              <a:rPr lang="fr-FR" altLang="fr-FR" baseline="-25000"/>
              <a:t>i</a:t>
            </a:r>
            <a:r>
              <a:rPr lang="fr-FR" altLang="fr-FR"/>
              <a:t> n’a aucun effet sur la chance de succès</a:t>
            </a:r>
          </a:p>
          <a:p>
            <a:r>
              <a:rPr lang="fr-FR" altLang="fr-FR"/>
              <a:t>Si </a:t>
            </a:r>
            <a:r>
              <a:rPr lang="fr-FR" altLang="fr-FR">
                <a:sym typeface="Symbol" panose="05050102010706020507" pitchFamily="18" charset="2"/>
              </a:rPr>
              <a:t></a:t>
            </a:r>
            <a:r>
              <a:rPr lang="fr-FR" altLang="fr-FR" baseline="-25000"/>
              <a:t>i</a:t>
            </a:r>
            <a:r>
              <a:rPr lang="fr-FR" altLang="fr-FR"/>
              <a:t> &gt; 0, le facteur </a:t>
            </a:r>
            <a:r>
              <a:rPr lang="fr-FR" altLang="fr-FR">
                <a:sym typeface="Symbol" panose="05050102010706020507" pitchFamily="18" charset="2"/>
              </a:rPr>
              <a:t></a:t>
            </a:r>
            <a:r>
              <a:rPr lang="fr-FR" altLang="fr-FR" baseline="-25000"/>
              <a:t>i</a:t>
            </a:r>
            <a:r>
              <a:rPr lang="fr-FR" altLang="fr-FR"/>
              <a:t> augmente la chance de succès</a:t>
            </a:r>
          </a:p>
          <a:p>
            <a:r>
              <a:rPr lang="fr-FR" altLang="fr-FR"/>
              <a:t>Si </a:t>
            </a:r>
            <a:r>
              <a:rPr lang="fr-FR" altLang="fr-FR">
                <a:sym typeface="Symbol" panose="05050102010706020507" pitchFamily="18" charset="2"/>
              </a:rPr>
              <a:t></a:t>
            </a:r>
            <a:r>
              <a:rPr lang="fr-FR" altLang="fr-FR" baseline="-25000"/>
              <a:t>i</a:t>
            </a:r>
            <a:r>
              <a:rPr lang="fr-FR" altLang="fr-FR"/>
              <a:t> &lt; 0, le facteur </a:t>
            </a:r>
            <a:r>
              <a:rPr lang="fr-FR" altLang="fr-FR">
                <a:sym typeface="Symbol" panose="05050102010706020507" pitchFamily="18" charset="2"/>
              </a:rPr>
              <a:t></a:t>
            </a:r>
            <a:r>
              <a:rPr lang="fr-FR" altLang="fr-FR" baseline="-25000"/>
              <a:t>i</a:t>
            </a:r>
            <a:r>
              <a:rPr lang="fr-FR" altLang="fr-FR"/>
              <a:t> décroît la chance de succès</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85246BB4-FF53-4262-B304-50654EBB4CE8}" type="slidenum">
              <a:rPr lang="en-US" altLang="fr-FR" sz="1400" smtClean="0">
                <a:solidFill>
                  <a:schemeClr val="tx2"/>
                </a:solidFill>
                <a:latin typeface="Times New Roman" panose="02020603050405020304" pitchFamily="18" charset="0"/>
              </a:rPr>
              <a:pPr/>
              <a:t>317</a:t>
            </a:fld>
            <a:endParaRPr lang="en-US" altLang="fr-FR" sz="1400">
              <a:solidFill>
                <a:schemeClr val="tx2"/>
              </a:solidFill>
              <a:latin typeface="Times New Roman" panose="02020603050405020304" pitchFamily="18" charset="0"/>
            </a:endParaRPr>
          </a:p>
        </p:txBody>
      </p:sp>
      <p:sp>
        <p:nvSpPr>
          <p:cNvPr id="78851" name="Rectangle 2"/>
          <p:cNvSpPr>
            <a:spLocks noGrp="1"/>
          </p:cNvSpPr>
          <p:nvPr>
            <p:ph type="title"/>
          </p:nvPr>
        </p:nvSpPr>
        <p:spPr/>
        <p:txBody>
          <a:bodyPr/>
          <a:lstStyle/>
          <a:p>
            <a:r>
              <a:rPr lang="fr-FR" altLang="fr-FR"/>
              <a:t>Poser le problème (1)</a:t>
            </a:r>
          </a:p>
        </p:txBody>
      </p:sp>
      <p:sp>
        <p:nvSpPr>
          <p:cNvPr id="78852" name="Rectangle 3"/>
          <p:cNvSpPr>
            <a:spLocks noGrp="1"/>
          </p:cNvSpPr>
          <p:nvPr>
            <p:ph type="body" idx="1"/>
          </p:nvPr>
        </p:nvSpPr>
        <p:spPr>
          <a:xfrm>
            <a:off x="685800" y="1657350"/>
            <a:ext cx="7772400" cy="3086100"/>
          </a:xfrm>
        </p:spPr>
        <p:txBody>
          <a:bodyPr>
            <a:normAutofit lnSpcReduction="10000"/>
          </a:bodyPr>
          <a:lstStyle/>
          <a:p>
            <a:r>
              <a:rPr lang="fr-FR" altLang="fr-FR" sz="2800"/>
              <a:t>On doit calculer les probabilités d’adopter un nouveau service téléphonique en fonction de l’éducation, de la stabilité de résidence et le salaire d’une personne</a:t>
            </a:r>
          </a:p>
          <a:p>
            <a:r>
              <a:rPr lang="fr-FR" altLang="fr-FR" sz="2800"/>
              <a:t>Soit Y la variable représentant l’adoption d’un nouveau service téléphonique</a:t>
            </a:r>
          </a:p>
          <a:p>
            <a:pPr lvl="1"/>
            <a:r>
              <a:rPr lang="fr-FR" altLang="fr-FR" sz="2400"/>
              <a:t>Y = 1 si un nouveau service est adopté, et Y = 0 sinon</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Espace réservé du numéro de diapositive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52EBCC39-C8DB-4AF9-814A-9C347980F627}" type="slidenum">
              <a:rPr lang="en-US" altLang="fr-FR" sz="1400" smtClean="0">
                <a:solidFill>
                  <a:schemeClr val="tx2"/>
                </a:solidFill>
                <a:latin typeface="Times New Roman" panose="02020603050405020304" pitchFamily="18" charset="0"/>
              </a:rPr>
              <a:pPr/>
              <a:t>318</a:t>
            </a:fld>
            <a:endParaRPr lang="en-US" altLang="fr-FR" sz="1400">
              <a:solidFill>
                <a:schemeClr val="tx2"/>
              </a:solidFill>
              <a:latin typeface="Times New Roman" panose="02020603050405020304" pitchFamily="18" charset="0"/>
            </a:endParaRPr>
          </a:p>
        </p:txBody>
      </p:sp>
      <p:sp>
        <p:nvSpPr>
          <p:cNvPr id="79875" name="Rectangle 2"/>
          <p:cNvSpPr>
            <a:spLocks noGrp="1"/>
          </p:cNvSpPr>
          <p:nvPr>
            <p:ph type="title"/>
          </p:nvPr>
        </p:nvSpPr>
        <p:spPr/>
        <p:txBody>
          <a:bodyPr/>
          <a:lstStyle/>
          <a:p>
            <a:r>
              <a:rPr lang="fr-FR" altLang="fr-FR"/>
              <a:t>Poser le problème (2)</a:t>
            </a:r>
          </a:p>
        </p:txBody>
      </p:sp>
      <p:sp>
        <p:nvSpPr>
          <p:cNvPr id="79876" name="Rectangle 3"/>
          <p:cNvSpPr>
            <a:spLocks noGrp="1"/>
          </p:cNvSpPr>
          <p:nvPr>
            <p:ph type="body" idx="1"/>
          </p:nvPr>
        </p:nvSpPr>
        <p:spPr>
          <a:xfrm>
            <a:off x="457200" y="1220361"/>
            <a:ext cx="8229600" cy="3702844"/>
          </a:xfrm>
        </p:spPr>
        <p:txBody>
          <a:bodyPr/>
          <a:lstStyle/>
          <a:p>
            <a:pPr>
              <a:lnSpc>
                <a:spcPct val="90000"/>
              </a:lnSpc>
            </a:pPr>
            <a:r>
              <a:rPr lang="fr-FR" altLang="fr-FR" sz="2800" dirty="0"/>
              <a:t>On a trois variables x1 pour l’éducation, x2 pour la stabilité de résidence et x3 pour le salaire</a:t>
            </a:r>
          </a:p>
          <a:p>
            <a:pPr>
              <a:lnSpc>
                <a:spcPct val="90000"/>
              </a:lnSpc>
            </a:pPr>
            <a:r>
              <a:rPr lang="fr-FR" altLang="fr-FR" sz="2800" dirty="0"/>
              <a:t>X1 = 1 pour un niveau d étude supérieur ou égal </a:t>
            </a:r>
            <a:r>
              <a:rPr lang="fr-FR" altLang="fr-FR" sz="2800" dirty="0">
                <a:cs typeface="Tahoma" panose="020B0604030504040204" pitchFamily="34" charset="0"/>
              </a:rPr>
              <a:t>à</a:t>
            </a:r>
            <a:r>
              <a:rPr lang="fr-FR" altLang="fr-FR" sz="2800" dirty="0"/>
              <a:t> l’université, 0 sinon</a:t>
            </a:r>
          </a:p>
          <a:p>
            <a:pPr>
              <a:lnSpc>
                <a:spcPct val="90000"/>
              </a:lnSpc>
            </a:pPr>
            <a:r>
              <a:rPr lang="fr-FR" altLang="fr-FR" sz="2800" dirty="0"/>
              <a:t>X2 = 1 pour un changement de résidence dans les 5 dernières années, 0 sinon</a:t>
            </a:r>
          </a:p>
          <a:p>
            <a:pPr>
              <a:lnSpc>
                <a:spcPct val="90000"/>
              </a:lnSpc>
            </a:pPr>
            <a:r>
              <a:rPr lang="fr-FR" altLang="fr-FR" sz="2800" dirty="0"/>
              <a:t>X3 = 1 pour un salaire élevé, 0 sinon</a:t>
            </a:r>
          </a:p>
          <a:p>
            <a:pPr>
              <a:lnSpc>
                <a:spcPct val="90000"/>
              </a:lnSpc>
            </a:pPr>
            <a:r>
              <a:rPr lang="fr-FR" altLang="fr-FR" sz="2800" dirty="0"/>
              <a:t>Modèle:</a:t>
            </a:r>
          </a:p>
        </p:txBody>
      </p:sp>
      <p:graphicFrame>
        <p:nvGraphicFramePr>
          <p:cNvPr id="79877" name="Object 4"/>
          <p:cNvGraphicFramePr>
            <a:graphicFrameLocks noChangeAspect="1"/>
          </p:cNvGraphicFramePr>
          <p:nvPr>
            <p:extLst>
              <p:ext uri="{D42A27DB-BD31-4B8C-83A1-F6EECF244321}">
                <p14:modId xmlns:p14="http://schemas.microsoft.com/office/powerpoint/2010/main" val="1466317942"/>
              </p:ext>
            </p:extLst>
          </p:nvPr>
        </p:nvGraphicFramePr>
        <p:xfrm>
          <a:off x="2051720" y="4227934"/>
          <a:ext cx="6858000" cy="567928"/>
        </p:xfrm>
        <a:graphic>
          <a:graphicData uri="http://schemas.openxmlformats.org/presentationml/2006/ole">
            <mc:AlternateContent xmlns:mc="http://schemas.openxmlformats.org/markup-compatibility/2006">
              <mc:Choice xmlns:v="urn:schemas-microsoft-com:vml" Requires="v">
                <p:oleObj spid="_x0000_s4168" name="Bitmap Image" r:id="rId3" imgW="5428571" imgH="600159" progId="PBrush">
                  <p:embed/>
                </p:oleObj>
              </mc:Choice>
              <mc:Fallback>
                <p:oleObj name="Bitmap Image" r:id="rId3" imgW="5428571" imgH="600159"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4227934"/>
                        <a:ext cx="6858000" cy="567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FFE4A8A4-996F-4D6F-ACBA-5B72A3130E59}" type="slidenum">
              <a:rPr lang="en-US" altLang="fr-FR" sz="1400" smtClean="0">
                <a:solidFill>
                  <a:schemeClr val="tx2"/>
                </a:solidFill>
                <a:latin typeface="Times New Roman" panose="02020603050405020304" pitchFamily="18" charset="0"/>
              </a:rPr>
              <a:pPr/>
              <a:t>319</a:t>
            </a:fld>
            <a:endParaRPr lang="en-US" altLang="fr-FR" sz="1400">
              <a:solidFill>
                <a:schemeClr val="tx2"/>
              </a:solidFill>
              <a:latin typeface="Times New Roman" panose="02020603050405020304" pitchFamily="18" charset="0"/>
            </a:endParaRPr>
          </a:p>
        </p:txBody>
      </p:sp>
      <p:sp>
        <p:nvSpPr>
          <p:cNvPr id="80899" name="Rectangle 2"/>
          <p:cNvSpPr>
            <a:spLocks noGrp="1"/>
          </p:cNvSpPr>
          <p:nvPr>
            <p:ph type="title"/>
          </p:nvPr>
        </p:nvSpPr>
        <p:spPr/>
        <p:txBody>
          <a:bodyPr/>
          <a:lstStyle/>
          <a:p>
            <a:r>
              <a:rPr lang="fr-FR" altLang="fr-FR"/>
              <a:t>Résumé des données</a:t>
            </a:r>
          </a:p>
        </p:txBody>
      </p:sp>
      <p:graphicFrame>
        <p:nvGraphicFramePr>
          <p:cNvPr id="80900" name="Object 3"/>
          <p:cNvGraphicFramePr>
            <a:graphicFrameLocks noGrp="1" noChangeAspect="1"/>
          </p:cNvGraphicFramePr>
          <p:nvPr>
            <p:ph type="body" idx="1"/>
          </p:nvPr>
        </p:nvGraphicFramePr>
        <p:xfrm>
          <a:off x="685800" y="1600200"/>
          <a:ext cx="7772400" cy="2053829"/>
        </p:xfrm>
        <a:graphic>
          <a:graphicData uri="http://schemas.openxmlformats.org/presentationml/2006/ole">
            <mc:AlternateContent xmlns:mc="http://schemas.openxmlformats.org/markup-compatibility/2006">
              <mc:Choice xmlns:v="urn:schemas-microsoft-com:vml" Requires="v">
                <p:oleObj spid="_x0000_s5191" name="Bitmap Image" r:id="rId3" imgW="6811326" imgH="2400635" progId="PBrush">
                  <p:embed/>
                </p:oleObj>
              </mc:Choice>
              <mc:Fallback>
                <p:oleObj name="Bitmap Image" r:id="rId3" imgW="6811326" imgH="2400635" progId="PBrush">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00200"/>
                        <a:ext cx="7772400" cy="20538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0E498B-6C49-42A0-AFFD-BE104101E9A2}"/>
              </a:ext>
            </a:extLst>
          </p:cNvPr>
          <p:cNvSpPr>
            <a:spLocks noGrp="1"/>
          </p:cNvSpPr>
          <p:nvPr>
            <p:ph type="title"/>
          </p:nvPr>
        </p:nvSpPr>
        <p:spPr/>
        <p:txBody>
          <a:bodyPr/>
          <a:lstStyle/>
          <a:p>
            <a:r>
              <a:rPr lang="fr-FR" dirty="0"/>
              <a:t>Data structure </a:t>
            </a:r>
          </a:p>
        </p:txBody>
      </p:sp>
      <p:graphicFrame>
        <p:nvGraphicFramePr>
          <p:cNvPr id="6" name="Tableau 6">
            <a:extLst>
              <a:ext uri="{FF2B5EF4-FFF2-40B4-BE49-F238E27FC236}">
                <a16:creationId xmlns:a16="http://schemas.microsoft.com/office/drawing/2014/main" id="{B84223CB-BB87-4CCE-8CB9-96D274B57C97}"/>
              </a:ext>
            </a:extLst>
          </p:cNvPr>
          <p:cNvGraphicFramePr>
            <a:graphicFrameLocks noGrp="1"/>
          </p:cNvGraphicFramePr>
          <p:nvPr>
            <p:ph idx="1"/>
            <p:extLst>
              <p:ext uri="{D42A27DB-BD31-4B8C-83A1-F6EECF244321}">
                <p14:modId xmlns:p14="http://schemas.microsoft.com/office/powerpoint/2010/main" val="751157419"/>
              </p:ext>
            </p:extLst>
          </p:nvPr>
        </p:nvGraphicFramePr>
        <p:xfrm>
          <a:off x="335119" y="2067695"/>
          <a:ext cx="548961" cy="2527165"/>
        </p:xfrm>
        <a:graphic>
          <a:graphicData uri="http://schemas.openxmlformats.org/drawingml/2006/table">
            <a:tbl>
              <a:tblPr firstRow="1" bandRow="1">
                <a:tableStyleId>{2D5ABB26-0587-4C30-8999-92F81FD0307C}</a:tableStyleId>
              </a:tblPr>
              <a:tblGrid>
                <a:gridCol w="548961">
                  <a:extLst>
                    <a:ext uri="{9D8B030D-6E8A-4147-A177-3AD203B41FA5}">
                      <a16:colId xmlns:a16="http://schemas.microsoft.com/office/drawing/2014/main" val="3246759967"/>
                    </a:ext>
                  </a:extLst>
                </a:gridCol>
              </a:tblGrid>
              <a:tr h="505433">
                <a:tc>
                  <a:txBody>
                    <a:bodyPr/>
                    <a:lstStyle/>
                    <a:p>
                      <a:r>
                        <a:rPr lang="fr-FR" sz="1800" dirty="0"/>
                        <a:t>X</a:t>
                      </a:r>
                      <a:r>
                        <a:rPr lang="fr-FR" sz="1800" baseline="-25000" dirty="0"/>
                        <a:t>0</a:t>
                      </a:r>
                      <a:endParaRPr lang="fr-FR" sz="1800" b="0" baseline="-25000" dirty="0">
                        <a:latin typeface="Arabic Typesetting" panose="03020402040406030203" pitchFamily="66" charset="-78"/>
                        <a:cs typeface="Arabic Typesetting" panose="03020402040406030203" pitchFamily="66" charset="-78"/>
                      </a:endParaRPr>
                    </a:p>
                  </a:txBody>
                  <a:tcPr/>
                </a:tc>
                <a:extLst>
                  <a:ext uri="{0D108BD9-81ED-4DB2-BD59-A6C34878D82A}">
                    <a16:rowId xmlns:a16="http://schemas.microsoft.com/office/drawing/2014/main" val="1994779767"/>
                  </a:ext>
                </a:extLst>
              </a:tr>
              <a:tr h="5054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X</a:t>
                      </a:r>
                      <a:r>
                        <a:rPr lang="fr-FR" sz="1800" baseline="-25000" dirty="0"/>
                        <a:t>1</a:t>
                      </a:r>
                      <a:endParaRPr lang="fr-FR" sz="1800" baseline="-25000" dirty="0">
                        <a:latin typeface="Arabic Typesetting" panose="03020402040406030203" pitchFamily="66" charset="-78"/>
                        <a:cs typeface="Arabic Typesetting" panose="03020402040406030203" pitchFamily="66" charset="-78"/>
                      </a:endParaRPr>
                    </a:p>
                  </a:txBody>
                  <a:tcPr/>
                </a:tc>
                <a:extLst>
                  <a:ext uri="{0D108BD9-81ED-4DB2-BD59-A6C34878D82A}">
                    <a16:rowId xmlns:a16="http://schemas.microsoft.com/office/drawing/2014/main" val="3057999502"/>
                  </a:ext>
                </a:extLst>
              </a:tr>
              <a:tr h="5054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X</a:t>
                      </a:r>
                      <a:r>
                        <a:rPr lang="fr-FR" sz="1800" baseline="-25000" dirty="0"/>
                        <a:t>2</a:t>
                      </a:r>
                      <a:endParaRPr lang="fr-FR" sz="1800" baseline="-25000" dirty="0">
                        <a:latin typeface="Arabic Typesetting" panose="03020402040406030203" pitchFamily="66" charset="-78"/>
                        <a:cs typeface="Arabic Typesetting" panose="03020402040406030203" pitchFamily="66" charset="-78"/>
                      </a:endParaRPr>
                    </a:p>
                  </a:txBody>
                  <a:tcPr/>
                </a:tc>
                <a:extLst>
                  <a:ext uri="{0D108BD9-81ED-4DB2-BD59-A6C34878D82A}">
                    <a16:rowId xmlns:a16="http://schemas.microsoft.com/office/drawing/2014/main" val="1598587191"/>
                  </a:ext>
                </a:extLst>
              </a:tr>
              <a:tr h="5054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X</a:t>
                      </a:r>
                      <a:r>
                        <a:rPr lang="fr-FR" sz="1800" baseline="-25000" dirty="0"/>
                        <a:t>3</a:t>
                      </a:r>
                      <a:endParaRPr lang="fr-FR" sz="1800" baseline="-25000" dirty="0">
                        <a:latin typeface="Arabic Typesetting" panose="03020402040406030203" pitchFamily="66" charset="-78"/>
                        <a:cs typeface="Arabic Typesetting" panose="03020402040406030203" pitchFamily="66" charset="-78"/>
                      </a:endParaRPr>
                    </a:p>
                  </a:txBody>
                  <a:tcPr/>
                </a:tc>
                <a:extLst>
                  <a:ext uri="{0D108BD9-81ED-4DB2-BD59-A6C34878D82A}">
                    <a16:rowId xmlns:a16="http://schemas.microsoft.com/office/drawing/2014/main" val="2340699489"/>
                  </a:ext>
                </a:extLst>
              </a:tr>
              <a:tr h="5054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t>X</a:t>
                      </a:r>
                      <a:r>
                        <a:rPr lang="fr-FR" sz="1800" baseline="-25000" dirty="0"/>
                        <a:t>4</a:t>
                      </a:r>
                      <a:endParaRPr lang="fr-FR" sz="1800" baseline="-25000" dirty="0">
                        <a:latin typeface="Arabic Typesetting" panose="03020402040406030203" pitchFamily="66" charset="-78"/>
                        <a:cs typeface="Arabic Typesetting" panose="03020402040406030203" pitchFamily="66" charset="-78"/>
                      </a:endParaRPr>
                    </a:p>
                  </a:txBody>
                  <a:tcPr/>
                </a:tc>
                <a:extLst>
                  <a:ext uri="{0D108BD9-81ED-4DB2-BD59-A6C34878D82A}">
                    <a16:rowId xmlns:a16="http://schemas.microsoft.com/office/drawing/2014/main" val="1357609236"/>
                  </a:ext>
                </a:extLst>
              </a:tr>
            </a:tbl>
          </a:graphicData>
        </a:graphic>
      </p:graphicFrame>
      <p:pic>
        <p:nvPicPr>
          <p:cNvPr id="5" name="Image 4">
            <a:extLst>
              <a:ext uri="{FF2B5EF4-FFF2-40B4-BE49-F238E27FC236}">
                <a16:creationId xmlns:a16="http://schemas.microsoft.com/office/drawing/2014/main" id="{2946BE7F-BCCC-483B-B9A9-40F97D1BDDD7}"/>
              </a:ext>
            </a:extLst>
          </p:cNvPr>
          <p:cNvPicPr>
            <a:picLocks noChangeAspect="1"/>
          </p:cNvPicPr>
          <p:nvPr/>
        </p:nvPicPr>
        <p:blipFill rotWithShape="1">
          <a:blip r:embed="rId2"/>
          <a:srcRect l="17713" t="54200" r="53937" b="22001"/>
          <a:stretch/>
        </p:blipFill>
        <p:spPr>
          <a:xfrm>
            <a:off x="1115616" y="1534520"/>
            <a:ext cx="6480720" cy="3060340"/>
          </a:xfrm>
          <a:prstGeom prst="rect">
            <a:avLst/>
          </a:prstGeom>
          <a:ln>
            <a:noFill/>
          </a:ln>
          <a:effectLst>
            <a:outerShdw blurRad="190500" algn="tl" rotWithShape="0">
              <a:srgbClr val="000000">
                <a:alpha val="70000"/>
              </a:srgbClr>
            </a:outerShdw>
          </a:effectLst>
        </p:spPr>
      </p:pic>
      <p:graphicFrame>
        <p:nvGraphicFramePr>
          <p:cNvPr id="8" name="Tableau 8">
            <a:extLst>
              <a:ext uri="{FF2B5EF4-FFF2-40B4-BE49-F238E27FC236}">
                <a16:creationId xmlns:a16="http://schemas.microsoft.com/office/drawing/2014/main" id="{7ED6C60E-E772-44A8-904E-C5870B126359}"/>
              </a:ext>
            </a:extLst>
          </p:cNvPr>
          <p:cNvGraphicFramePr>
            <a:graphicFrameLocks noGrp="1"/>
          </p:cNvGraphicFramePr>
          <p:nvPr>
            <p:extLst>
              <p:ext uri="{D42A27DB-BD31-4B8C-83A1-F6EECF244321}">
                <p14:modId xmlns:p14="http://schemas.microsoft.com/office/powerpoint/2010/main" val="3240970565"/>
              </p:ext>
            </p:extLst>
          </p:nvPr>
        </p:nvGraphicFramePr>
        <p:xfrm>
          <a:off x="1691680" y="1563638"/>
          <a:ext cx="5688633" cy="370840"/>
        </p:xfrm>
        <a:graphic>
          <a:graphicData uri="http://schemas.openxmlformats.org/drawingml/2006/table">
            <a:tbl>
              <a:tblPr firstRow="1" bandRow="1">
                <a:tableStyleId>{21E4AEA4-8DFA-4A89-87EB-49C32662AFE0}</a:tableStyleId>
              </a:tblPr>
              <a:tblGrid>
                <a:gridCol w="632070">
                  <a:extLst>
                    <a:ext uri="{9D8B030D-6E8A-4147-A177-3AD203B41FA5}">
                      <a16:colId xmlns:a16="http://schemas.microsoft.com/office/drawing/2014/main" val="2473842826"/>
                    </a:ext>
                  </a:extLst>
                </a:gridCol>
                <a:gridCol w="516732">
                  <a:extLst>
                    <a:ext uri="{9D8B030D-6E8A-4147-A177-3AD203B41FA5}">
                      <a16:colId xmlns:a16="http://schemas.microsoft.com/office/drawing/2014/main" val="2754875082"/>
                    </a:ext>
                  </a:extLst>
                </a:gridCol>
                <a:gridCol w="1292403">
                  <a:extLst>
                    <a:ext uri="{9D8B030D-6E8A-4147-A177-3AD203B41FA5}">
                      <a16:colId xmlns:a16="http://schemas.microsoft.com/office/drawing/2014/main" val="1057812631"/>
                    </a:ext>
                  </a:extLst>
                </a:gridCol>
                <a:gridCol w="646202">
                  <a:extLst>
                    <a:ext uri="{9D8B030D-6E8A-4147-A177-3AD203B41FA5}">
                      <a16:colId xmlns:a16="http://schemas.microsoft.com/office/drawing/2014/main" val="3396998791"/>
                    </a:ext>
                  </a:extLst>
                </a:gridCol>
                <a:gridCol w="502601">
                  <a:extLst>
                    <a:ext uri="{9D8B030D-6E8A-4147-A177-3AD203B41FA5}">
                      <a16:colId xmlns:a16="http://schemas.microsoft.com/office/drawing/2014/main" val="2029902053"/>
                    </a:ext>
                  </a:extLst>
                </a:gridCol>
                <a:gridCol w="574401">
                  <a:extLst>
                    <a:ext uri="{9D8B030D-6E8A-4147-A177-3AD203B41FA5}">
                      <a16:colId xmlns:a16="http://schemas.microsoft.com/office/drawing/2014/main" val="2969021210"/>
                    </a:ext>
                  </a:extLst>
                </a:gridCol>
                <a:gridCol w="430801">
                  <a:extLst>
                    <a:ext uri="{9D8B030D-6E8A-4147-A177-3AD203B41FA5}">
                      <a16:colId xmlns:a16="http://schemas.microsoft.com/office/drawing/2014/main" val="1343431097"/>
                    </a:ext>
                  </a:extLst>
                </a:gridCol>
                <a:gridCol w="517358">
                  <a:extLst>
                    <a:ext uri="{9D8B030D-6E8A-4147-A177-3AD203B41FA5}">
                      <a16:colId xmlns:a16="http://schemas.microsoft.com/office/drawing/2014/main" val="1020126781"/>
                    </a:ext>
                  </a:extLst>
                </a:gridCol>
                <a:gridCol w="576065">
                  <a:extLst>
                    <a:ext uri="{9D8B030D-6E8A-4147-A177-3AD203B41FA5}">
                      <a16:colId xmlns:a16="http://schemas.microsoft.com/office/drawing/2014/main" val="1298609390"/>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latin typeface="Rage Italic" panose="03070502040507070304" pitchFamily="66" charset="0"/>
                        </a:rPr>
                        <a:t>X</a:t>
                      </a:r>
                      <a:r>
                        <a:rPr lang="fr-FR" baseline="-25000" dirty="0">
                          <a:solidFill>
                            <a:schemeClr val="bg1"/>
                          </a:solidFill>
                          <a:latin typeface="Rage Italic" panose="03070502040507070304" pitchFamily="66" charset="0"/>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latin typeface="Rage Italic" panose="03070502040507070304" pitchFamily="66" charset="0"/>
                        </a:rPr>
                        <a:t>X</a:t>
                      </a:r>
                      <a:r>
                        <a:rPr lang="fr-FR" baseline="-25000" dirty="0">
                          <a:solidFill>
                            <a:schemeClr val="bg1"/>
                          </a:solidFill>
                          <a:latin typeface="Rage Italic" panose="03070502040507070304" pitchFamily="66" charset="0"/>
                        </a:rPr>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latin typeface="Rage Italic" panose="03070502040507070304" pitchFamily="66" charset="0"/>
                        </a:rPr>
                        <a:t>X</a:t>
                      </a:r>
                      <a:r>
                        <a:rPr lang="fr-FR" baseline="-25000" dirty="0">
                          <a:solidFill>
                            <a:schemeClr val="bg1"/>
                          </a:solidFill>
                          <a:latin typeface="Rage Italic" panose="03070502040507070304" pitchFamily="66"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latin typeface="Rage Italic" panose="03070502040507070304" pitchFamily="66" charset="0"/>
                        </a:rPr>
                        <a:t>X</a:t>
                      </a:r>
                      <a:r>
                        <a:rPr lang="fr-FR" baseline="-25000" dirty="0">
                          <a:solidFill>
                            <a:schemeClr val="bg1"/>
                          </a:solidFill>
                          <a:latin typeface="Rage Italic" panose="03070502040507070304" pitchFamily="66" charset="0"/>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latin typeface="Rage Italic" panose="03070502040507070304" pitchFamily="66" charset="0"/>
                        </a:rPr>
                        <a:t>X</a:t>
                      </a:r>
                      <a:r>
                        <a:rPr lang="fr-FR" baseline="-25000" dirty="0">
                          <a:solidFill>
                            <a:schemeClr val="bg1"/>
                          </a:solidFill>
                          <a:latin typeface="Rage Italic" panose="03070502040507070304" pitchFamily="66" charset="0"/>
                        </a:rPr>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latin typeface="Rage Italic" panose="03070502040507070304" pitchFamily="66" charset="0"/>
                        </a:rPr>
                        <a:t>X</a:t>
                      </a:r>
                      <a:r>
                        <a:rPr lang="fr-FR" baseline="-25000" dirty="0">
                          <a:solidFill>
                            <a:schemeClr val="bg1"/>
                          </a:solidFill>
                          <a:latin typeface="Rage Italic" panose="03070502040507070304" pitchFamily="66" charset="0"/>
                        </a:rPr>
                        <a: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latin typeface="Rage Italic" panose="03070502040507070304" pitchFamily="66" charset="0"/>
                        </a:rPr>
                        <a:t>X</a:t>
                      </a:r>
                      <a:r>
                        <a:rPr lang="fr-FR" baseline="-25000" dirty="0">
                          <a:solidFill>
                            <a:schemeClr val="bg1"/>
                          </a:solidFill>
                          <a:latin typeface="Rage Italic" panose="03070502040507070304" pitchFamily="66" charset="0"/>
                        </a:rPr>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latin typeface="Rage Italic" panose="03070502040507070304" pitchFamily="66" charset="0"/>
                        </a:rPr>
                        <a:t>X</a:t>
                      </a:r>
                      <a:r>
                        <a:rPr lang="fr-FR" baseline="-25000" dirty="0">
                          <a:solidFill>
                            <a:schemeClr val="bg1"/>
                          </a:solidFill>
                          <a:latin typeface="Rage Italic" panose="03070502040507070304" pitchFamily="66" charset="0"/>
                        </a:rPr>
                        <a:t>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baseline="-25000" dirty="0">
                          <a:solidFill>
                            <a:schemeClr val="bg1"/>
                          </a:solidFill>
                          <a:latin typeface="Algerian" panose="04020705040A02060702" pitchFamily="82" charset="0"/>
                        </a:rPr>
                        <a:t>Y</a:t>
                      </a:r>
                    </a:p>
                  </a:txBody>
                  <a:tcPr/>
                </a:tc>
                <a:extLst>
                  <a:ext uri="{0D108BD9-81ED-4DB2-BD59-A6C34878D82A}">
                    <a16:rowId xmlns:a16="http://schemas.microsoft.com/office/drawing/2014/main" val="204395765"/>
                  </a:ext>
                </a:extLst>
              </a:tr>
            </a:tbl>
          </a:graphicData>
        </a:graphic>
      </p:graphicFrame>
      <p:sp>
        <p:nvSpPr>
          <p:cNvPr id="10" name="Rectangle 9">
            <a:extLst>
              <a:ext uri="{FF2B5EF4-FFF2-40B4-BE49-F238E27FC236}">
                <a16:creationId xmlns:a16="http://schemas.microsoft.com/office/drawing/2014/main" id="{A0DCE0B3-9DDD-4939-925A-00B60C39D7F0}"/>
              </a:ext>
            </a:extLst>
          </p:cNvPr>
          <p:cNvSpPr/>
          <p:nvPr/>
        </p:nvSpPr>
        <p:spPr>
          <a:xfrm>
            <a:off x="6804248" y="1563638"/>
            <a:ext cx="648072" cy="3031222"/>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p>
        </p:txBody>
      </p:sp>
    </p:spTree>
    <p:extLst>
      <p:ext uri="{BB962C8B-B14F-4D97-AF65-F5344CB8AC3E}">
        <p14:creationId xmlns:p14="http://schemas.microsoft.com/office/powerpoint/2010/main" val="268914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Espace réservé du numéro de diapositive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AACB4861-64A6-4BF4-8F16-2CF7F90FC2FC}" type="slidenum">
              <a:rPr lang="en-US" altLang="fr-FR" sz="1400" smtClean="0">
                <a:solidFill>
                  <a:schemeClr val="tx2"/>
                </a:solidFill>
                <a:latin typeface="Times New Roman" panose="02020603050405020304" pitchFamily="18" charset="0"/>
              </a:rPr>
              <a:pPr/>
              <a:t>320</a:t>
            </a:fld>
            <a:endParaRPr lang="en-US" altLang="fr-FR" sz="1400">
              <a:solidFill>
                <a:schemeClr val="tx2"/>
              </a:solidFill>
              <a:latin typeface="Times New Roman" panose="02020603050405020304" pitchFamily="18" charset="0"/>
            </a:endParaRPr>
          </a:p>
        </p:txBody>
      </p:sp>
      <p:sp>
        <p:nvSpPr>
          <p:cNvPr id="81923" name="Rectangle 2"/>
          <p:cNvSpPr>
            <a:spLocks noGrp="1"/>
          </p:cNvSpPr>
          <p:nvPr>
            <p:ph type="title"/>
          </p:nvPr>
        </p:nvSpPr>
        <p:spPr/>
        <p:txBody>
          <a:bodyPr/>
          <a:lstStyle/>
          <a:p>
            <a:r>
              <a:rPr lang="fr-FR" altLang="fr-FR"/>
              <a:t>Calcul de </a:t>
            </a:r>
            <a:r>
              <a:rPr lang="fr-FR" altLang="fr-FR">
                <a:sym typeface="Symbol" panose="05050102010706020507" pitchFamily="18" charset="2"/>
              </a:rPr>
              <a:t></a:t>
            </a:r>
            <a:r>
              <a:rPr lang="fr-FR" altLang="fr-FR" baseline="-25000"/>
              <a:t>0</a:t>
            </a:r>
            <a:r>
              <a:rPr lang="fr-FR" altLang="fr-FR"/>
              <a:t>, </a:t>
            </a:r>
            <a:r>
              <a:rPr lang="fr-FR" altLang="fr-FR">
                <a:sym typeface="Symbol" panose="05050102010706020507" pitchFamily="18" charset="2"/>
              </a:rPr>
              <a:t></a:t>
            </a:r>
            <a:r>
              <a:rPr lang="fr-FR" altLang="fr-FR" baseline="-25000"/>
              <a:t>1</a:t>
            </a:r>
            <a:r>
              <a:rPr lang="fr-FR" altLang="fr-FR"/>
              <a:t>, </a:t>
            </a:r>
            <a:r>
              <a:rPr lang="fr-FR" altLang="fr-FR">
                <a:sym typeface="Symbol" panose="05050102010706020507" pitchFamily="18" charset="2"/>
              </a:rPr>
              <a:t></a:t>
            </a:r>
            <a:r>
              <a:rPr lang="fr-FR" altLang="fr-FR" baseline="-25000"/>
              <a:t>2</a:t>
            </a:r>
            <a:r>
              <a:rPr lang="fr-FR" altLang="fr-FR"/>
              <a:t>et</a:t>
            </a:r>
            <a:r>
              <a:rPr lang="fr-FR" altLang="fr-FR" baseline="-25000"/>
              <a:t> </a:t>
            </a:r>
            <a:r>
              <a:rPr lang="fr-FR" altLang="fr-FR">
                <a:sym typeface="Symbol" panose="05050102010706020507" pitchFamily="18" charset="2"/>
              </a:rPr>
              <a:t></a:t>
            </a:r>
            <a:r>
              <a:rPr lang="fr-FR" altLang="fr-FR" baseline="-25000"/>
              <a:t>3</a:t>
            </a:r>
          </a:p>
        </p:txBody>
      </p:sp>
      <p:sp>
        <p:nvSpPr>
          <p:cNvPr id="81924" name="Text Box 5"/>
          <p:cNvSpPr txBox="1">
            <a:spLocks noChangeArrowheads="1"/>
          </p:cNvSpPr>
          <p:nvPr/>
        </p:nvSpPr>
        <p:spPr bwMode="auto">
          <a:xfrm>
            <a:off x="1219200" y="3568304"/>
            <a:ext cx="7924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fr-FR">
                <a:sym typeface="Symbol" panose="05050102010706020507" pitchFamily="18" charset="2"/>
              </a:rPr>
              <a:t></a:t>
            </a:r>
            <a:r>
              <a:rPr lang="en-US" altLang="fr-FR" baseline="-25000"/>
              <a:t>0     </a:t>
            </a:r>
            <a:r>
              <a:rPr lang="en-US" altLang="fr-FR">
                <a:sym typeface="Symbol" panose="05050102010706020507" pitchFamily="18" charset="2"/>
              </a:rPr>
              <a:t></a:t>
            </a:r>
            <a:r>
              <a:rPr lang="en-US" altLang="fr-FR" baseline="-25000"/>
              <a:t>1</a:t>
            </a:r>
            <a:r>
              <a:rPr lang="en-US" altLang="fr-FR"/>
              <a:t>            </a:t>
            </a:r>
            <a:r>
              <a:rPr lang="en-US" altLang="fr-FR">
                <a:sym typeface="Symbol" panose="05050102010706020507" pitchFamily="18" charset="2"/>
              </a:rPr>
              <a:t></a:t>
            </a:r>
            <a:r>
              <a:rPr lang="en-US" altLang="fr-FR" baseline="-25000"/>
              <a:t>2        </a:t>
            </a:r>
            <a:r>
              <a:rPr lang="en-US" altLang="fr-FR">
                <a:sym typeface="Symbol" panose="05050102010706020507" pitchFamily="18" charset="2"/>
              </a:rPr>
              <a:t></a:t>
            </a:r>
            <a:r>
              <a:rPr lang="en-US" altLang="fr-FR" baseline="-25000"/>
              <a:t>3</a:t>
            </a:r>
            <a:r>
              <a:rPr lang="en-US" altLang="fr-FR"/>
              <a:t> </a:t>
            </a:r>
          </a:p>
        </p:txBody>
      </p:sp>
      <p:graphicFrame>
        <p:nvGraphicFramePr>
          <p:cNvPr id="81925" name="Object 10"/>
          <p:cNvGraphicFramePr>
            <a:graphicFrameLocks noChangeAspect="1"/>
          </p:cNvGraphicFramePr>
          <p:nvPr/>
        </p:nvGraphicFramePr>
        <p:xfrm>
          <a:off x="1219200" y="1771650"/>
          <a:ext cx="6503988" cy="1143000"/>
        </p:xfrm>
        <a:graphic>
          <a:graphicData uri="http://schemas.openxmlformats.org/presentationml/2006/ole">
            <mc:AlternateContent xmlns:mc="http://schemas.openxmlformats.org/markup-compatibility/2006">
              <mc:Choice xmlns:v="urn:schemas-microsoft-com:vml" Requires="v">
                <p:oleObj spid="_x0000_s6215" name="Bitmap Image" r:id="rId3" imgW="6504762" imgH="1523810" progId="PBrush">
                  <p:embed/>
                </p:oleObj>
              </mc:Choice>
              <mc:Fallback>
                <p:oleObj name="Bitmap Image" r:id="rId3" imgW="6504762" imgH="1523810"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771650"/>
                        <a:ext cx="6503988"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26" name="Line 12"/>
          <p:cNvSpPr>
            <a:spLocks noChangeShapeType="1"/>
          </p:cNvSpPr>
          <p:nvPr/>
        </p:nvSpPr>
        <p:spPr bwMode="auto">
          <a:xfrm flipH="1" flipV="1">
            <a:off x="762000" y="2857500"/>
            <a:ext cx="533400" cy="85725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81927" name="Line 14"/>
          <p:cNvSpPr>
            <a:spLocks noChangeShapeType="1"/>
          </p:cNvSpPr>
          <p:nvPr/>
        </p:nvSpPr>
        <p:spPr bwMode="auto">
          <a:xfrm flipV="1">
            <a:off x="762000" y="2286000"/>
            <a:ext cx="1524000" cy="5715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81928" name="Line 16"/>
          <p:cNvSpPr>
            <a:spLocks noChangeShapeType="1"/>
          </p:cNvSpPr>
          <p:nvPr/>
        </p:nvSpPr>
        <p:spPr bwMode="auto">
          <a:xfrm flipH="1">
            <a:off x="1905000" y="2400300"/>
            <a:ext cx="457200" cy="12573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81929" name="Line 17"/>
          <p:cNvSpPr>
            <a:spLocks noChangeShapeType="1"/>
          </p:cNvSpPr>
          <p:nvPr/>
        </p:nvSpPr>
        <p:spPr bwMode="auto">
          <a:xfrm>
            <a:off x="2743200" y="2571750"/>
            <a:ext cx="685800" cy="10287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81930" name="Line 18"/>
          <p:cNvSpPr>
            <a:spLocks noChangeShapeType="1"/>
          </p:cNvSpPr>
          <p:nvPr/>
        </p:nvSpPr>
        <p:spPr bwMode="auto">
          <a:xfrm>
            <a:off x="2819400" y="2800350"/>
            <a:ext cx="1371600" cy="8001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Espace réservé du numéro de diapositive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D966726D-8595-4327-B35D-6FD2512734C5}" type="slidenum">
              <a:rPr lang="en-US" altLang="fr-FR" sz="1400" smtClean="0">
                <a:solidFill>
                  <a:schemeClr val="tx2"/>
                </a:solidFill>
                <a:latin typeface="Times New Roman" panose="02020603050405020304" pitchFamily="18" charset="0"/>
              </a:rPr>
              <a:pPr/>
              <a:t>321</a:t>
            </a:fld>
            <a:endParaRPr lang="en-US" altLang="fr-FR" sz="1400">
              <a:solidFill>
                <a:schemeClr val="tx2"/>
              </a:solidFill>
              <a:latin typeface="Times New Roman" panose="02020603050405020304" pitchFamily="18" charset="0"/>
            </a:endParaRPr>
          </a:p>
        </p:txBody>
      </p:sp>
      <p:sp>
        <p:nvSpPr>
          <p:cNvPr id="82947" name="Rectangle 2"/>
          <p:cNvSpPr>
            <a:spLocks noGrp="1"/>
          </p:cNvSpPr>
          <p:nvPr>
            <p:ph type="title"/>
          </p:nvPr>
        </p:nvSpPr>
        <p:spPr/>
        <p:txBody>
          <a:bodyPr/>
          <a:lstStyle/>
          <a:p>
            <a:r>
              <a:rPr lang="fr-FR" altLang="fr-FR"/>
              <a:t>Modèle</a:t>
            </a:r>
          </a:p>
        </p:txBody>
      </p:sp>
      <p:graphicFrame>
        <p:nvGraphicFramePr>
          <p:cNvPr id="82948" name="Object 3"/>
          <p:cNvGraphicFramePr>
            <a:graphicFrameLocks noGrp="1" noChangeAspect="1"/>
          </p:cNvGraphicFramePr>
          <p:nvPr>
            <p:ph type="body" idx="1"/>
          </p:nvPr>
        </p:nvGraphicFramePr>
        <p:xfrm>
          <a:off x="914400" y="1657351"/>
          <a:ext cx="7772400" cy="611981"/>
        </p:xfrm>
        <a:graphic>
          <a:graphicData uri="http://schemas.openxmlformats.org/presentationml/2006/ole">
            <mc:AlternateContent xmlns:mc="http://schemas.openxmlformats.org/markup-compatibility/2006">
              <mc:Choice xmlns:v="urn:schemas-microsoft-com:vml" Requires="v">
                <p:oleObj spid="_x0000_s7304" name="Bitmap Image" r:id="rId3" imgW="6447619" imgH="676369" progId="PBrush">
                  <p:embed/>
                </p:oleObj>
              </mc:Choice>
              <mc:Fallback>
                <p:oleObj name="Bitmap Image" r:id="rId3" imgW="6447619" imgH="676369" progId="PBrush">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657351"/>
                        <a:ext cx="7772400" cy="6119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49" name="Object 4"/>
          <p:cNvGraphicFramePr>
            <a:graphicFrameLocks noChangeAspect="1"/>
          </p:cNvGraphicFramePr>
          <p:nvPr/>
        </p:nvGraphicFramePr>
        <p:xfrm>
          <a:off x="1066800" y="2286000"/>
          <a:ext cx="6935788" cy="1728788"/>
        </p:xfrm>
        <a:graphic>
          <a:graphicData uri="http://schemas.openxmlformats.org/presentationml/2006/ole">
            <mc:AlternateContent xmlns:mc="http://schemas.openxmlformats.org/markup-compatibility/2006">
              <mc:Choice xmlns:v="urn:schemas-microsoft-com:vml" Requires="v">
                <p:oleObj spid="_x0000_s7305" name="Bitmap Image" r:id="rId5" imgW="6935168" imgH="2305372" progId="PBrush">
                  <p:embed/>
                </p:oleObj>
              </mc:Choice>
              <mc:Fallback>
                <p:oleObj name="Bitmap Image" r:id="rId5" imgW="6935168" imgH="2305372" progId="PBrush">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2286000"/>
                        <a:ext cx="6935788"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950" name="Text Box 5"/>
          <p:cNvSpPr txBox="1">
            <a:spLocks noChangeArrowheads="1"/>
          </p:cNvSpPr>
          <p:nvPr/>
        </p:nvSpPr>
        <p:spPr bwMode="auto">
          <a:xfrm>
            <a:off x="1219200" y="4343400"/>
            <a:ext cx="2743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fr-FR">
                <a:solidFill>
                  <a:srgbClr val="FF6699"/>
                </a:solidFill>
              </a:rPr>
              <a:t>2160 x 0.076 = 164 </a:t>
            </a:r>
          </a:p>
        </p:txBody>
      </p:sp>
      <p:sp>
        <p:nvSpPr>
          <p:cNvPr id="82951" name="Line 6"/>
          <p:cNvSpPr>
            <a:spLocks noChangeShapeType="1"/>
          </p:cNvSpPr>
          <p:nvPr/>
        </p:nvSpPr>
        <p:spPr bwMode="auto">
          <a:xfrm flipV="1">
            <a:off x="2514600" y="2743200"/>
            <a:ext cx="1828800" cy="16002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82952" name="Text Box 7"/>
          <p:cNvSpPr txBox="1">
            <a:spLocks noChangeArrowheads="1"/>
          </p:cNvSpPr>
          <p:nvPr/>
        </p:nvSpPr>
        <p:spPr bwMode="auto">
          <a:xfrm>
            <a:off x="4495800" y="4286251"/>
            <a:ext cx="38862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fr-FR" sz="2000">
                <a:solidFill>
                  <a:srgbClr val="FF6699"/>
                </a:solidFill>
              </a:rPr>
              <a:t>Estimation du nombre de personnes qui peuvent adopter un nouveau service téléphonique</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Espace réservé du numéro de diapositive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1092F92F-7006-4DAF-8F92-3C70C4367103}" type="slidenum">
              <a:rPr lang="en-US" altLang="fr-FR" sz="1400" smtClean="0">
                <a:solidFill>
                  <a:schemeClr val="tx2"/>
                </a:solidFill>
                <a:latin typeface="Times New Roman" panose="02020603050405020304" pitchFamily="18" charset="0"/>
              </a:rPr>
              <a:pPr/>
              <a:t>322</a:t>
            </a:fld>
            <a:endParaRPr lang="en-US" altLang="fr-FR" sz="1400">
              <a:solidFill>
                <a:schemeClr val="tx2"/>
              </a:solidFill>
              <a:latin typeface="Times New Roman" panose="02020603050405020304" pitchFamily="18" charset="0"/>
            </a:endParaRPr>
          </a:p>
        </p:txBody>
      </p:sp>
      <p:sp>
        <p:nvSpPr>
          <p:cNvPr id="83971" name="Rectangle 2"/>
          <p:cNvSpPr>
            <a:spLocks noGrp="1"/>
          </p:cNvSpPr>
          <p:nvPr>
            <p:ph type="title"/>
          </p:nvPr>
        </p:nvSpPr>
        <p:spPr/>
        <p:txBody>
          <a:bodyPr/>
          <a:lstStyle/>
          <a:p>
            <a:r>
              <a:rPr lang="fr-FR" altLang="fr-FR"/>
              <a:t>Nouvelles données</a:t>
            </a:r>
          </a:p>
        </p:txBody>
      </p:sp>
      <p:graphicFrame>
        <p:nvGraphicFramePr>
          <p:cNvPr id="83972" name="Object 3"/>
          <p:cNvGraphicFramePr>
            <a:graphicFrameLocks noGrp="1" noChangeAspect="1"/>
          </p:cNvGraphicFramePr>
          <p:nvPr>
            <p:ph type="body" idx="1"/>
          </p:nvPr>
        </p:nvGraphicFramePr>
        <p:xfrm>
          <a:off x="1143000" y="2000250"/>
          <a:ext cx="7772400" cy="2405063"/>
        </p:xfrm>
        <a:graphic>
          <a:graphicData uri="http://schemas.openxmlformats.org/presentationml/2006/ole">
            <mc:AlternateContent xmlns:mc="http://schemas.openxmlformats.org/markup-compatibility/2006">
              <mc:Choice xmlns:v="urn:schemas-microsoft-com:vml" Requires="v">
                <p:oleObj spid="_x0000_s8261" name="Bitmap Image" r:id="rId3" imgW="6533333" imgH="2695951" progId="PBrush">
                  <p:embed/>
                </p:oleObj>
              </mc:Choice>
              <mc:Fallback>
                <p:oleObj name="Bitmap Image" r:id="rId3" imgW="6533333" imgH="2695951" progId="PBrush">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000250"/>
                        <a:ext cx="7772400" cy="2405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73" name="Text Box 4"/>
          <p:cNvSpPr txBox="1">
            <a:spLocks noChangeArrowheads="1"/>
          </p:cNvSpPr>
          <p:nvPr/>
        </p:nvSpPr>
        <p:spPr bwMode="auto">
          <a:xfrm>
            <a:off x="1295400" y="1543050"/>
            <a:ext cx="7239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fr-FR"/>
              <a:t>598 nouvelle personnes sont sondées</a:t>
            </a:r>
          </a:p>
        </p:txBody>
      </p:sp>
      <p:sp>
        <p:nvSpPr>
          <p:cNvPr id="83974" name="Text Box 5"/>
          <p:cNvSpPr txBox="1">
            <a:spLocks noChangeArrowheads="1"/>
          </p:cNvSpPr>
          <p:nvPr/>
        </p:nvSpPr>
        <p:spPr bwMode="auto">
          <a:xfrm>
            <a:off x="1295400" y="4572000"/>
            <a:ext cx="2362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fr-FR">
                <a:solidFill>
                  <a:srgbClr val="FF6699"/>
                </a:solidFill>
              </a:rPr>
              <a:t>85 x 0.289 = 24.5</a:t>
            </a:r>
            <a:endParaRPr lang="fr-FR" altLang="fr-FR">
              <a:solidFill>
                <a:srgbClr val="FF6699"/>
              </a:solidFill>
            </a:endParaRPr>
          </a:p>
        </p:txBody>
      </p:sp>
      <p:sp>
        <p:nvSpPr>
          <p:cNvPr id="83975" name="Line 6"/>
          <p:cNvSpPr>
            <a:spLocks noChangeShapeType="1"/>
          </p:cNvSpPr>
          <p:nvPr/>
        </p:nvSpPr>
        <p:spPr bwMode="auto">
          <a:xfrm flipV="1">
            <a:off x="2667000" y="4114800"/>
            <a:ext cx="3048000" cy="40005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83976" name="Text Box 7"/>
          <p:cNvSpPr txBox="1">
            <a:spLocks noChangeArrowheads="1"/>
          </p:cNvSpPr>
          <p:nvPr/>
        </p:nvSpPr>
        <p:spPr bwMode="auto">
          <a:xfrm>
            <a:off x="4495800" y="4388644"/>
            <a:ext cx="38862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fr-FR" sz="2000">
                <a:solidFill>
                  <a:srgbClr val="FF6699"/>
                </a:solidFill>
              </a:rPr>
              <a:t>Estimation du nombre de personnes qui peuvent adopter un nouveau service téléphonique</a:t>
            </a:r>
          </a:p>
        </p:txBody>
      </p:sp>
      <p:sp>
        <p:nvSpPr>
          <p:cNvPr id="83977" name="Text Box 8"/>
          <p:cNvSpPr txBox="1">
            <a:spLocks noChangeArrowheads="1"/>
          </p:cNvSpPr>
          <p:nvPr/>
        </p:nvSpPr>
        <p:spPr bwMode="auto">
          <a:xfrm>
            <a:off x="6858000" y="514350"/>
            <a:ext cx="1828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fr-FR">
                <a:solidFill>
                  <a:schemeClr val="accent1"/>
                </a:solidFill>
              </a:rPr>
              <a:t>Calculs d’erreurs</a:t>
            </a:r>
            <a:endParaRPr lang="fr-FR" altLang="fr-FR">
              <a:solidFill>
                <a:schemeClr val="accent1"/>
              </a:solidFill>
            </a:endParaRPr>
          </a:p>
        </p:txBody>
      </p:sp>
      <p:sp>
        <p:nvSpPr>
          <p:cNvPr id="83978" name="Line 9"/>
          <p:cNvSpPr>
            <a:spLocks noChangeShapeType="1"/>
          </p:cNvSpPr>
          <p:nvPr/>
        </p:nvSpPr>
        <p:spPr bwMode="auto">
          <a:xfrm flipH="1">
            <a:off x="7086600" y="1200150"/>
            <a:ext cx="228600" cy="8001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83979" name="Line 10"/>
          <p:cNvSpPr>
            <a:spLocks noChangeShapeType="1"/>
          </p:cNvSpPr>
          <p:nvPr/>
        </p:nvSpPr>
        <p:spPr bwMode="auto">
          <a:xfrm>
            <a:off x="7315200" y="1257300"/>
            <a:ext cx="609600" cy="74295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Espace réservé du numéro de diapositive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C29207D0-5066-4A7C-95DC-8707ECC1DD2E}" type="slidenum">
              <a:rPr lang="en-US" altLang="fr-FR" sz="1400" smtClean="0">
                <a:solidFill>
                  <a:schemeClr val="tx2"/>
                </a:solidFill>
                <a:latin typeface="Times New Roman" panose="02020603050405020304" pitchFamily="18" charset="0"/>
              </a:rPr>
              <a:pPr/>
              <a:t>323</a:t>
            </a:fld>
            <a:endParaRPr lang="en-US" altLang="fr-FR" sz="1400">
              <a:solidFill>
                <a:schemeClr val="tx2"/>
              </a:solidFill>
              <a:latin typeface="Times New Roman" panose="02020603050405020304" pitchFamily="18" charset="0"/>
            </a:endParaRPr>
          </a:p>
        </p:txBody>
      </p:sp>
      <p:sp>
        <p:nvSpPr>
          <p:cNvPr id="84995" name="Rectangle 2"/>
          <p:cNvSpPr>
            <a:spLocks noGrp="1"/>
          </p:cNvSpPr>
          <p:nvPr>
            <p:ph type="title"/>
          </p:nvPr>
        </p:nvSpPr>
        <p:spPr/>
        <p:txBody>
          <a:bodyPr/>
          <a:lstStyle/>
          <a:p>
            <a:r>
              <a:rPr lang="fr-FR" altLang="fr-FR"/>
              <a:t>Calcul d’erreurs</a:t>
            </a:r>
          </a:p>
        </p:txBody>
      </p:sp>
      <p:sp>
        <p:nvSpPr>
          <p:cNvPr id="84996" name="Rectangle 3"/>
          <p:cNvSpPr>
            <a:spLocks noGrp="1"/>
          </p:cNvSpPr>
          <p:nvPr>
            <p:ph type="body" idx="1"/>
          </p:nvPr>
        </p:nvSpPr>
        <p:spPr>
          <a:xfrm>
            <a:off x="914400" y="2057400"/>
            <a:ext cx="7772400" cy="3086100"/>
          </a:xfrm>
        </p:spPr>
        <p:txBody>
          <a:bodyPr/>
          <a:lstStyle/>
          <a:p>
            <a:r>
              <a:rPr lang="fr-FR" altLang="fr-FR" sz="2800"/>
              <a:t>Total erreur: -2.8 (or 2.8 / 119 = 2.3%)</a:t>
            </a:r>
          </a:p>
          <a:p>
            <a:endParaRPr lang="fr-FR" altLang="fr-FR" sz="2800"/>
          </a:p>
          <a:p>
            <a:r>
              <a:rPr lang="fr-FR" altLang="fr-FR" sz="2800"/>
              <a:t>La moyenne d’erreur absolue (sommes des erreurs absolues / 119): 24.9%</a:t>
            </a:r>
          </a:p>
        </p:txBody>
      </p:sp>
      <p:sp>
        <p:nvSpPr>
          <p:cNvPr id="84997" name="Line 42"/>
          <p:cNvSpPr>
            <a:spLocks noChangeShapeType="1"/>
          </p:cNvSpPr>
          <p:nvPr/>
        </p:nvSpPr>
        <p:spPr bwMode="auto">
          <a:xfrm>
            <a:off x="1219200" y="3714750"/>
            <a:ext cx="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Espace réservé du numéro de diapositive 3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5AD37889-FF9C-4CAD-89E6-FAC4270AF8FE}" type="slidenum">
              <a:rPr lang="en-US" altLang="fr-FR" sz="1400" smtClean="0">
                <a:solidFill>
                  <a:schemeClr val="tx2"/>
                </a:solidFill>
                <a:latin typeface="Times New Roman" panose="02020603050405020304" pitchFamily="18" charset="0"/>
              </a:rPr>
              <a:pPr/>
              <a:t>324</a:t>
            </a:fld>
            <a:endParaRPr lang="en-US" altLang="fr-FR" sz="1400">
              <a:solidFill>
                <a:schemeClr val="tx2"/>
              </a:solidFill>
              <a:latin typeface="Times New Roman" panose="02020603050405020304" pitchFamily="18" charset="0"/>
            </a:endParaRPr>
          </a:p>
        </p:txBody>
      </p:sp>
      <p:sp>
        <p:nvSpPr>
          <p:cNvPr id="86019" name="Rectangle 2"/>
          <p:cNvSpPr>
            <a:spLocks noGrp="1"/>
          </p:cNvSpPr>
          <p:nvPr>
            <p:ph type="title"/>
          </p:nvPr>
        </p:nvSpPr>
        <p:spPr/>
        <p:txBody>
          <a:bodyPr/>
          <a:lstStyle/>
          <a:p>
            <a:r>
              <a:rPr lang="fr-FR" altLang="fr-FR"/>
              <a:t>Tableau de contingence</a:t>
            </a:r>
          </a:p>
        </p:txBody>
      </p:sp>
      <p:sp>
        <p:nvSpPr>
          <p:cNvPr id="86020" name="Rectangle 3"/>
          <p:cNvSpPr>
            <a:spLocks noGrp="1"/>
          </p:cNvSpPr>
          <p:nvPr>
            <p:ph type="body" idx="1"/>
          </p:nvPr>
        </p:nvSpPr>
        <p:spPr>
          <a:xfrm>
            <a:off x="457200" y="1433810"/>
            <a:ext cx="8229600" cy="3702844"/>
          </a:xfrm>
        </p:spPr>
        <p:txBody>
          <a:bodyPr/>
          <a:lstStyle/>
          <a:p>
            <a:r>
              <a:rPr lang="fr-FR" altLang="fr-FR" sz="2800" dirty="0"/>
              <a:t>Matrice de contingence [</a:t>
            </a:r>
            <a:r>
              <a:rPr lang="fr-FR" altLang="fr-FR" sz="2800" dirty="0" err="1"/>
              <a:t>Kohavi</a:t>
            </a:r>
            <a:r>
              <a:rPr lang="fr-FR" altLang="fr-FR" sz="2800" dirty="0"/>
              <a:t>, Provost, 1998]:</a:t>
            </a:r>
          </a:p>
          <a:p>
            <a:endParaRPr lang="fr-FR" altLang="fr-FR" sz="2800" dirty="0"/>
          </a:p>
          <a:p>
            <a:endParaRPr lang="fr-FR" altLang="fr-FR" dirty="0"/>
          </a:p>
        </p:txBody>
      </p:sp>
      <p:graphicFrame>
        <p:nvGraphicFramePr>
          <p:cNvPr id="24633" name="Group 57">
            <a:extLst>
              <a:ext uri="{FF2B5EF4-FFF2-40B4-BE49-F238E27FC236}">
                <a16:creationId xmlns:a16="http://schemas.microsoft.com/office/drawing/2014/main" id="{3751EAB1-DCCD-41C5-95E3-932C0D0F6F08}"/>
              </a:ext>
            </a:extLst>
          </p:cNvPr>
          <p:cNvGraphicFramePr>
            <a:graphicFrameLocks noGrp="1"/>
          </p:cNvGraphicFramePr>
          <p:nvPr/>
        </p:nvGraphicFramePr>
        <p:xfrm>
          <a:off x="76200" y="2400300"/>
          <a:ext cx="9067800" cy="1938480"/>
        </p:xfrm>
        <a:graphic>
          <a:graphicData uri="http://schemas.openxmlformats.org/drawingml/2006/table">
            <a:tbl>
              <a:tblPr/>
              <a:tblGrid>
                <a:gridCol w="2387600">
                  <a:extLst>
                    <a:ext uri="{9D8B030D-6E8A-4147-A177-3AD203B41FA5}">
                      <a16:colId xmlns:a16="http://schemas.microsoft.com/office/drawing/2014/main" val="1905939769"/>
                    </a:ext>
                  </a:extLst>
                </a:gridCol>
                <a:gridCol w="1955800">
                  <a:extLst>
                    <a:ext uri="{9D8B030D-6E8A-4147-A177-3AD203B41FA5}">
                      <a16:colId xmlns:a16="http://schemas.microsoft.com/office/drawing/2014/main" val="599976766"/>
                    </a:ext>
                  </a:extLst>
                </a:gridCol>
                <a:gridCol w="2362200">
                  <a:extLst>
                    <a:ext uri="{9D8B030D-6E8A-4147-A177-3AD203B41FA5}">
                      <a16:colId xmlns:a16="http://schemas.microsoft.com/office/drawing/2014/main" val="965467683"/>
                    </a:ext>
                  </a:extLst>
                </a:gridCol>
                <a:gridCol w="2362200">
                  <a:extLst>
                    <a:ext uri="{9D8B030D-6E8A-4147-A177-3AD203B41FA5}">
                      <a16:colId xmlns:a16="http://schemas.microsoft.com/office/drawing/2014/main" val="915005947"/>
                    </a:ext>
                  </a:extLst>
                </a:gridCol>
              </a:tblGrid>
              <a:tr h="772656">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ahoma" panose="020B0604030504040204" pitchFamily="34" charset="0"/>
                        </a:rPr>
                        <a:t>        Observ</a:t>
                      </a:r>
                      <a:r>
                        <a:rPr kumimoji="0" lang="en-US" altLang="fr-FR" sz="2100" b="0" i="0" u="none" strike="noStrike" cap="none" normalizeH="0" baseline="0">
                          <a:ln>
                            <a:noFill/>
                          </a:ln>
                          <a:solidFill>
                            <a:schemeClr val="tx1"/>
                          </a:solidFill>
                          <a:effectLst/>
                          <a:latin typeface="Tahoma" panose="020B0604030504040204" pitchFamily="34" charset="0"/>
                          <a:cs typeface="Tahoma" panose="020B0604030504040204" pitchFamily="34" charset="0"/>
                        </a:rPr>
                        <a:t>é</a:t>
                      </a:r>
                      <a:endParaRPr kumimoji="0" lang="en-US" altLang="fr-FR" sz="2100" b="0" i="0" u="none" strike="noStrike" cap="none" normalizeH="0" baseline="0">
                        <a:ln>
                          <a:noFill/>
                        </a:ln>
                        <a:solidFill>
                          <a:schemeClr val="tx1"/>
                        </a:solidFill>
                        <a:effectLst/>
                        <a:latin typeface="Tahoma" panose="020B0604030504040204"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ahoma" panose="020B0604030504040204" pitchFamily="34" charset="0"/>
                        </a:rPr>
                        <a:t>Pr</a:t>
                      </a:r>
                      <a:r>
                        <a:rPr kumimoji="0" lang="en-US" altLang="fr-FR" sz="2100" b="0" i="0" u="none" strike="noStrike" cap="none" normalizeH="0" baseline="0">
                          <a:ln>
                            <a:noFill/>
                          </a:ln>
                          <a:solidFill>
                            <a:schemeClr val="tx1"/>
                          </a:solidFill>
                          <a:effectLst/>
                          <a:latin typeface="Tahoma" panose="020B0604030504040204" pitchFamily="34" charset="0"/>
                          <a:cs typeface="Tahoma" panose="020B0604030504040204" pitchFamily="34" charset="0"/>
                        </a:rPr>
                        <a:t>é</a:t>
                      </a:r>
                      <a:r>
                        <a:rPr kumimoji="0" lang="en-US" altLang="fr-FR" sz="2100" b="0" i="0" u="none" strike="noStrike" cap="none" normalizeH="0" baseline="0">
                          <a:ln>
                            <a:noFill/>
                          </a:ln>
                          <a:solidFill>
                            <a:schemeClr val="tx1"/>
                          </a:solidFill>
                          <a:effectLst/>
                          <a:latin typeface="Tahoma" panose="020B0604030504040204" pitchFamily="34" charset="0"/>
                        </a:rPr>
                        <a:t>dit</a:t>
                      </a:r>
                      <a:endParaRPr kumimoji="0" lang="fr-FR" altLang="fr-FR" sz="2100" b="0" i="0" u="none" strike="noStrike" cap="none" normalizeH="0" baseline="0">
                        <a:ln>
                          <a:noFill/>
                        </a:ln>
                        <a:solidFill>
                          <a:schemeClr val="tx1"/>
                        </a:solidFill>
                        <a:effectLst/>
                        <a:latin typeface="Tahoma" panose="020B0604030504040204" pitchFamily="34" charset="0"/>
                      </a:endParaRPr>
                    </a:p>
                  </a:txBody>
                  <a:tcPr marT="34284" marB="3428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ahoma" panose="020B0604030504040204" pitchFamily="34" charset="0"/>
                        </a:rPr>
                        <a:t>Adopteur</a:t>
                      </a:r>
                      <a:endParaRPr kumimoji="0" lang="fr-FR" altLang="fr-FR" sz="2100" b="0" i="0" u="none" strike="noStrike" cap="none" normalizeH="0" baseline="0">
                        <a:ln>
                          <a:noFill/>
                        </a:ln>
                        <a:solidFill>
                          <a:schemeClr val="tx1"/>
                        </a:solidFill>
                        <a:effectLst/>
                        <a:latin typeface="Tahoma" panose="020B0604030504040204" pitchFamily="34" charset="0"/>
                      </a:endParaRPr>
                    </a:p>
                  </a:txBody>
                  <a:tcPr marT="34284" marB="3428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ahoma" panose="020B0604030504040204" pitchFamily="34" charset="0"/>
                        </a:rPr>
                        <a:t>Non Adopteur</a:t>
                      </a:r>
                      <a:endParaRPr kumimoji="0" lang="fr-FR" altLang="fr-FR" sz="2100" b="0" i="0" u="none" strike="noStrike" cap="none" normalizeH="0" baseline="0">
                        <a:ln>
                          <a:noFill/>
                        </a:ln>
                        <a:solidFill>
                          <a:schemeClr val="tx1"/>
                        </a:solidFill>
                        <a:effectLst/>
                        <a:latin typeface="Tahoma" panose="020B0604030504040204" pitchFamily="34" charset="0"/>
                      </a:endParaRPr>
                    </a:p>
                  </a:txBody>
                  <a:tcPr marT="34284" marB="3428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ahoma" panose="020B0604030504040204" pitchFamily="34" charset="0"/>
                        </a:rPr>
                        <a:t>Total</a:t>
                      </a:r>
                      <a:endParaRPr kumimoji="0" lang="fr-FR" altLang="fr-FR" sz="2100" b="0" i="0" u="none" strike="noStrike" cap="none" normalizeH="0" baseline="0">
                        <a:ln>
                          <a:noFill/>
                        </a:ln>
                        <a:solidFill>
                          <a:schemeClr val="tx1"/>
                        </a:solidFill>
                        <a:effectLst/>
                        <a:latin typeface="Tahoma" panose="020B0604030504040204" pitchFamily="34" charset="0"/>
                      </a:endParaRPr>
                    </a:p>
                  </a:txBody>
                  <a:tcPr marT="34284" marB="3428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132986178"/>
                  </a:ext>
                </a:extLst>
              </a:tr>
              <a:tr h="38860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ahoma" panose="020B0604030504040204" pitchFamily="34" charset="0"/>
                        </a:rPr>
                        <a:t>Adopteur</a:t>
                      </a:r>
                      <a:endParaRPr kumimoji="0" lang="fr-FR" altLang="fr-FR" sz="2100" b="0" i="0" u="none" strike="noStrike" cap="none" normalizeH="0" baseline="0">
                        <a:ln>
                          <a:noFill/>
                        </a:ln>
                        <a:solidFill>
                          <a:schemeClr val="tx1"/>
                        </a:solidFill>
                        <a:effectLst/>
                        <a:latin typeface="Tahoma" panose="020B0604030504040204" pitchFamily="34" charset="0"/>
                      </a:endParaRPr>
                    </a:p>
                  </a:txBody>
                  <a:tcPr marT="34284" marB="3428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a:ln>
                            <a:noFill/>
                          </a:ln>
                          <a:solidFill>
                            <a:srgbClr val="FF6699"/>
                          </a:solidFill>
                          <a:effectLst/>
                          <a:latin typeface="Tahoma" panose="020B0604030504040204" pitchFamily="34" charset="0"/>
                        </a:rPr>
                        <a:t>103 (TP)</a:t>
                      </a:r>
                      <a:endParaRPr kumimoji="0" lang="fr-FR" altLang="fr-FR" sz="2100" b="0" i="0" u="none" strike="noStrike" cap="none" normalizeH="0" baseline="0">
                        <a:ln>
                          <a:noFill/>
                        </a:ln>
                        <a:solidFill>
                          <a:srgbClr val="FF6699"/>
                        </a:solidFill>
                        <a:effectLst/>
                        <a:latin typeface="Tahoma" panose="020B0604030504040204" pitchFamily="34" charset="0"/>
                      </a:endParaRPr>
                    </a:p>
                  </a:txBody>
                  <a:tcPr marT="34284" marB="3428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a:ln>
                            <a:noFill/>
                          </a:ln>
                          <a:solidFill>
                            <a:schemeClr val="accent1"/>
                          </a:solidFill>
                          <a:effectLst/>
                          <a:latin typeface="Tahoma" panose="020B0604030504040204" pitchFamily="34" charset="0"/>
                        </a:rPr>
                        <a:t>13 (FP)</a:t>
                      </a:r>
                      <a:endParaRPr kumimoji="0" lang="fr-FR" altLang="fr-FR" sz="2100" b="0" i="0" u="none" strike="noStrike" cap="none" normalizeH="0" baseline="0">
                        <a:ln>
                          <a:noFill/>
                        </a:ln>
                        <a:solidFill>
                          <a:schemeClr val="accent1"/>
                        </a:solidFill>
                        <a:effectLst/>
                        <a:latin typeface="Tahoma" panose="020B0604030504040204" pitchFamily="34" charset="0"/>
                      </a:endParaRPr>
                    </a:p>
                  </a:txBody>
                  <a:tcPr marT="34284" marB="3428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ahoma" panose="020B0604030504040204" pitchFamily="34" charset="0"/>
                        </a:rPr>
                        <a:t>116</a:t>
                      </a:r>
                      <a:endParaRPr kumimoji="0" lang="fr-FR" altLang="fr-FR" sz="2100" b="0" i="0" u="none" strike="noStrike" cap="none" normalizeH="0" baseline="0">
                        <a:ln>
                          <a:noFill/>
                        </a:ln>
                        <a:solidFill>
                          <a:schemeClr val="tx1"/>
                        </a:solidFill>
                        <a:effectLst/>
                        <a:latin typeface="Tahoma" panose="020B0604030504040204" pitchFamily="34" charset="0"/>
                      </a:endParaRPr>
                    </a:p>
                  </a:txBody>
                  <a:tcPr marT="34284" marB="3428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708413459"/>
                  </a:ext>
                </a:extLst>
              </a:tr>
              <a:tr h="38860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ahoma" panose="020B0604030504040204" pitchFamily="34" charset="0"/>
                        </a:rPr>
                        <a:t>Non adopteur</a:t>
                      </a:r>
                      <a:endParaRPr kumimoji="0" lang="fr-FR" altLang="fr-FR" sz="2100" b="0" i="0" u="none" strike="noStrike" cap="none" normalizeH="0" baseline="0">
                        <a:ln>
                          <a:noFill/>
                        </a:ln>
                        <a:solidFill>
                          <a:schemeClr val="tx1"/>
                        </a:solidFill>
                        <a:effectLst/>
                        <a:latin typeface="Tahoma" panose="020B0604030504040204" pitchFamily="34" charset="0"/>
                      </a:endParaRPr>
                    </a:p>
                  </a:txBody>
                  <a:tcPr marT="34284" marB="3428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a:ln>
                            <a:noFill/>
                          </a:ln>
                          <a:solidFill>
                            <a:schemeClr val="accent1"/>
                          </a:solidFill>
                          <a:effectLst/>
                          <a:latin typeface="Tahoma" panose="020B0604030504040204" pitchFamily="34" charset="0"/>
                        </a:rPr>
                        <a:t>16 (FN)</a:t>
                      </a:r>
                      <a:endParaRPr kumimoji="0" lang="fr-FR" altLang="fr-FR" sz="2100" b="0" i="0" u="none" strike="noStrike" cap="none" normalizeH="0" baseline="0">
                        <a:ln>
                          <a:noFill/>
                        </a:ln>
                        <a:solidFill>
                          <a:schemeClr val="accent1"/>
                        </a:solidFill>
                        <a:effectLst/>
                        <a:latin typeface="Tahoma" panose="020B0604030504040204" pitchFamily="34" charset="0"/>
                      </a:endParaRPr>
                    </a:p>
                  </a:txBody>
                  <a:tcPr marT="34284" marB="3428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a:ln>
                            <a:noFill/>
                          </a:ln>
                          <a:solidFill>
                            <a:srgbClr val="FF6699"/>
                          </a:solidFill>
                          <a:effectLst/>
                          <a:latin typeface="Tahoma" panose="020B0604030504040204" pitchFamily="34" charset="0"/>
                        </a:rPr>
                        <a:t>466 (TN)</a:t>
                      </a:r>
                      <a:endParaRPr kumimoji="0" lang="fr-FR" altLang="fr-FR" sz="2100" b="0" i="0" u="none" strike="noStrike" cap="none" normalizeH="0" baseline="0">
                        <a:ln>
                          <a:noFill/>
                        </a:ln>
                        <a:solidFill>
                          <a:srgbClr val="FF6699"/>
                        </a:solidFill>
                        <a:effectLst/>
                        <a:latin typeface="Tahoma" panose="020B0604030504040204" pitchFamily="34" charset="0"/>
                      </a:endParaRPr>
                    </a:p>
                  </a:txBody>
                  <a:tcPr marT="34284" marB="3428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ahoma" panose="020B0604030504040204" pitchFamily="34" charset="0"/>
                        </a:rPr>
                        <a:t>482</a:t>
                      </a:r>
                      <a:endParaRPr kumimoji="0" lang="fr-FR" altLang="fr-FR" sz="2100" b="0" i="0" u="none" strike="noStrike" cap="none" normalizeH="0" baseline="0">
                        <a:ln>
                          <a:noFill/>
                        </a:ln>
                        <a:solidFill>
                          <a:schemeClr val="tx1"/>
                        </a:solidFill>
                        <a:effectLst/>
                        <a:latin typeface="Tahoma" panose="020B0604030504040204" pitchFamily="34" charset="0"/>
                      </a:endParaRPr>
                    </a:p>
                  </a:txBody>
                  <a:tcPr marT="34284" marB="3428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251084199"/>
                  </a:ext>
                </a:extLst>
              </a:tr>
              <a:tr h="38860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ahoma" panose="020B0604030504040204" pitchFamily="34" charset="0"/>
                        </a:rPr>
                        <a:t>Total</a:t>
                      </a:r>
                      <a:endParaRPr kumimoji="0" lang="fr-FR" altLang="fr-FR" sz="2100" b="0" i="0" u="none" strike="noStrike" cap="none" normalizeH="0" baseline="0">
                        <a:ln>
                          <a:noFill/>
                        </a:ln>
                        <a:solidFill>
                          <a:schemeClr val="tx1"/>
                        </a:solidFill>
                        <a:effectLst/>
                        <a:latin typeface="Tahoma" panose="020B0604030504040204" pitchFamily="34" charset="0"/>
                      </a:endParaRPr>
                    </a:p>
                  </a:txBody>
                  <a:tcPr marT="34284" marB="3428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ahoma" panose="020B0604030504040204" pitchFamily="34" charset="0"/>
                        </a:rPr>
                        <a:t>119</a:t>
                      </a:r>
                      <a:endParaRPr kumimoji="0" lang="fr-FR" altLang="fr-FR" sz="2100" b="0" i="0" u="none" strike="noStrike" cap="none" normalizeH="0" baseline="0">
                        <a:ln>
                          <a:noFill/>
                        </a:ln>
                        <a:solidFill>
                          <a:schemeClr val="tx1"/>
                        </a:solidFill>
                        <a:effectLst/>
                        <a:latin typeface="Tahoma" panose="020B0604030504040204" pitchFamily="34" charset="0"/>
                      </a:endParaRPr>
                    </a:p>
                  </a:txBody>
                  <a:tcPr marT="34284" marB="3428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ahoma" panose="020B0604030504040204" pitchFamily="34" charset="0"/>
                        </a:rPr>
                        <a:t>479</a:t>
                      </a:r>
                      <a:endParaRPr kumimoji="0" lang="fr-FR" altLang="fr-FR" sz="2100" b="0" i="0" u="none" strike="noStrike" cap="none" normalizeH="0" baseline="0">
                        <a:ln>
                          <a:noFill/>
                        </a:ln>
                        <a:solidFill>
                          <a:schemeClr val="tx1"/>
                        </a:solidFill>
                        <a:effectLst/>
                        <a:latin typeface="Tahoma" panose="020B0604030504040204" pitchFamily="34" charset="0"/>
                      </a:endParaRPr>
                    </a:p>
                  </a:txBody>
                  <a:tcPr marT="34284" marB="3428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ahoma" panose="020B0604030504040204" pitchFamily="34" charset="0"/>
                        </a:rPr>
                        <a:t>598</a:t>
                      </a:r>
                      <a:endParaRPr kumimoji="0" lang="fr-FR" altLang="fr-FR" sz="2100" b="0" i="0" u="none" strike="noStrike" cap="none" normalizeH="0" baseline="0">
                        <a:ln>
                          <a:noFill/>
                        </a:ln>
                        <a:solidFill>
                          <a:schemeClr val="tx1"/>
                        </a:solidFill>
                        <a:effectLst/>
                        <a:latin typeface="Tahoma" panose="020B0604030504040204" pitchFamily="34" charset="0"/>
                      </a:endParaRPr>
                    </a:p>
                  </a:txBody>
                  <a:tcPr marT="34284" marB="3428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590654026"/>
                  </a:ext>
                </a:extLst>
              </a:tr>
            </a:tbl>
          </a:graphicData>
        </a:graphic>
      </p:graphicFrame>
      <p:sp>
        <p:nvSpPr>
          <p:cNvPr id="86048" name="Line 48"/>
          <p:cNvSpPr>
            <a:spLocks noChangeShapeType="1"/>
          </p:cNvSpPr>
          <p:nvPr/>
        </p:nvSpPr>
        <p:spPr bwMode="auto">
          <a:xfrm>
            <a:off x="152400" y="2400300"/>
            <a:ext cx="2362200" cy="74295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86049" name="Text Box 58"/>
          <p:cNvSpPr txBox="1">
            <a:spLocks noChangeArrowheads="1"/>
          </p:cNvSpPr>
          <p:nvPr/>
        </p:nvSpPr>
        <p:spPr bwMode="auto">
          <a:xfrm>
            <a:off x="381000" y="4457700"/>
            <a:ext cx="7239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endParaRPr lang="fr-FR" altLang="fr-FR"/>
          </a:p>
        </p:txBody>
      </p:sp>
      <p:sp>
        <p:nvSpPr>
          <p:cNvPr id="86050" name="Text Box 59"/>
          <p:cNvSpPr txBox="1">
            <a:spLocks noChangeArrowheads="1"/>
          </p:cNvSpPr>
          <p:nvPr/>
        </p:nvSpPr>
        <p:spPr bwMode="auto">
          <a:xfrm>
            <a:off x="0" y="4572000"/>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fr-FR"/>
              <a:t>TP: true positive, FP: false positive, FN: false negative, TN: true negative</a:t>
            </a:r>
            <a:endParaRPr lang="fr-FR" altLang="fr-F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B12F8532-9BC2-4E90-9BD4-936610ABC168}" type="slidenum">
              <a:rPr lang="en-US" altLang="fr-FR" sz="1400" smtClean="0">
                <a:solidFill>
                  <a:schemeClr val="tx2"/>
                </a:solidFill>
                <a:latin typeface="Times New Roman" panose="02020603050405020304" pitchFamily="18" charset="0"/>
              </a:rPr>
              <a:pPr/>
              <a:t>325</a:t>
            </a:fld>
            <a:endParaRPr lang="en-US" altLang="fr-FR" sz="1400">
              <a:solidFill>
                <a:schemeClr val="tx2"/>
              </a:solidFill>
              <a:latin typeface="Times New Roman" panose="02020603050405020304" pitchFamily="18" charset="0"/>
            </a:endParaRPr>
          </a:p>
        </p:txBody>
      </p:sp>
      <p:sp>
        <p:nvSpPr>
          <p:cNvPr id="87043" name="Rectangle 2"/>
          <p:cNvSpPr>
            <a:spLocks noGrp="1"/>
          </p:cNvSpPr>
          <p:nvPr>
            <p:ph type="title"/>
          </p:nvPr>
        </p:nvSpPr>
        <p:spPr/>
        <p:txBody>
          <a:bodyPr/>
          <a:lstStyle/>
          <a:p>
            <a:r>
              <a:rPr lang="fr-FR" altLang="fr-FR"/>
              <a:t>Calcul de taux </a:t>
            </a:r>
          </a:p>
        </p:txBody>
      </p:sp>
      <p:sp>
        <p:nvSpPr>
          <p:cNvPr id="87044" name="Rectangle 3"/>
          <p:cNvSpPr>
            <a:spLocks noGrp="1"/>
          </p:cNvSpPr>
          <p:nvPr>
            <p:ph type="body" idx="1"/>
          </p:nvPr>
        </p:nvSpPr>
        <p:spPr>
          <a:xfrm>
            <a:off x="899592" y="1707654"/>
            <a:ext cx="7772400" cy="3086100"/>
          </a:xfrm>
        </p:spPr>
        <p:txBody>
          <a:bodyPr>
            <a:normAutofit fontScale="55000" lnSpcReduction="20000"/>
          </a:bodyPr>
          <a:lstStyle/>
          <a:p>
            <a:pPr>
              <a:lnSpc>
                <a:spcPct val="90000"/>
              </a:lnSpc>
            </a:pPr>
            <a:r>
              <a:rPr lang="fr-FR" altLang="fr-FR" sz="2000" dirty="0"/>
              <a:t>Vrais positives: </a:t>
            </a:r>
          </a:p>
          <a:p>
            <a:pPr lvl="1">
              <a:lnSpc>
                <a:spcPct val="90000"/>
              </a:lnSpc>
            </a:pPr>
            <a:r>
              <a:rPr lang="fr-FR" altLang="fr-FR" sz="2000" dirty="0"/>
              <a:t>Cas positifs correctement prédits</a:t>
            </a:r>
          </a:p>
          <a:p>
            <a:pPr lvl="1">
              <a:lnSpc>
                <a:spcPct val="90000"/>
              </a:lnSpc>
            </a:pPr>
            <a:r>
              <a:rPr lang="fr-FR" altLang="fr-FR" sz="2000" dirty="0"/>
              <a:t>103 / 119 = 86.5 %</a:t>
            </a:r>
          </a:p>
          <a:p>
            <a:pPr>
              <a:lnSpc>
                <a:spcPct val="90000"/>
              </a:lnSpc>
            </a:pPr>
            <a:r>
              <a:rPr lang="fr-FR" altLang="fr-FR" sz="2000" dirty="0"/>
              <a:t>Fausses positives: </a:t>
            </a:r>
          </a:p>
          <a:p>
            <a:pPr lvl="1">
              <a:lnSpc>
                <a:spcPct val="90000"/>
              </a:lnSpc>
            </a:pPr>
            <a:r>
              <a:rPr lang="fr-FR" altLang="fr-FR" sz="2000" dirty="0"/>
              <a:t>Cas incorrectement prédits positif</a:t>
            </a:r>
          </a:p>
          <a:p>
            <a:pPr lvl="1">
              <a:lnSpc>
                <a:spcPct val="90000"/>
              </a:lnSpc>
            </a:pPr>
            <a:r>
              <a:rPr lang="fr-FR" altLang="fr-FR" sz="2000" dirty="0"/>
              <a:t>13 / 479 = 2.7 %</a:t>
            </a:r>
          </a:p>
          <a:p>
            <a:pPr>
              <a:lnSpc>
                <a:spcPct val="90000"/>
              </a:lnSpc>
            </a:pPr>
            <a:r>
              <a:rPr lang="fr-FR" altLang="fr-FR" sz="2000" dirty="0"/>
              <a:t>Exactitude: </a:t>
            </a:r>
          </a:p>
          <a:p>
            <a:pPr lvl="1">
              <a:lnSpc>
                <a:spcPct val="90000"/>
              </a:lnSpc>
            </a:pPr>
            <a:r>
              <a:rPr lang="fr-FR" altLang="fr-FR" sz="2000" dirty="0"/>
              <a:t>Nombre total de prédictions correctes</a:t>
            </a:r>
          </a:p>
          <a:p>
            <a:pPr lvl="1">
              <a:lnSpc>
                <a:spcPct val="90000"/>
              </a:lnSpc>
            </a:pPr>
            <a:r>
              <a:rPr lang="fr-FR" altLang="fr-FR" sz="2000" dirty="0"/>
              <a:t>(103 + 466) / 598 = 95.15%</a:t>
            </a:r>
          </a:p>
          <a:p>
            <a:pPr>
              <a:lnSpc>
                <a:spcPct val="90000"/>
              </a:lnSpc>
            </a:pPr>
            <a:r>
              <a:rPr lang="fr-FR" altLang="fr-FR" sz="2000" dirty="0"/>
              <a:t>Précision: </a:t>
            </a:r>
          </a:p>
          <a:p>
            <a:pPr lvl="1">
              <a:lnSpc>
                <a:spcPct val="90000"/>
              </a:lnSpc>
            </a:pPr>
            <a:r>
              <a:rPr lang="fr-FR" altLang="fr-FR" sz="2000" dirty="0"/>
              <a:t>Proportion des prédictions positives correctes</a:t>
            </a:r>
          </a:p>
          <a:p>
            <a:pPr lvl="1">
              <a:lnSpc>
                <a:spcPct val="90000"/>
              </a:lnSpc>
            </a:pPr>
            <a:r>
              <a:rPr lang="fr-FR" altLang="fr-FR" sz="2000" dirty="0"/>
              <a:t>103 / (103 + 13) = 88.8 %</a:t>
            </a:r>
          </a:p>
          <a:p>
            <a:pPr>
              <a:lnSpc>
                <a:spcPct val="90000"/>
              </a:lnSpc>
            </a:pPr>
            <a:r>
              <a:rPr lang="fr-FR" altLang="fr-FR" sz="2000" dirty="0"/>
              <a:t>Erreurs:</a:t>
            </a:r>
          </a:p>
          <a:p>
            <a:pPr lvl="1">
              <a:lnSpc>
                <a:spcPct val="90000"/>
              </a:lnSpc>
            </a:pPr>
            <a:r>
              <a:rPr lang="fr-FR" altLang="fr-FR" sz="2000" dirty="0"/>
              <a:t>Proportion des prédictions incorrectes</a:t>
            </a:r>
          </a:p>
          <a:p>
            <a:pPr lvl="1">
              <a:lnSpc>
                <a:spcPct val="90000"/>
              </a:lnSpc>
            </a:pPr>
            <a:r>
              <a:rPr lang="fr-FR" altLang="fr-FR" sz="2000" dirty="0"/>
              <a:t>(13+16) / 598 = 4.85 %</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Espace réservé du numéro de diapositive 2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9BBCA9BF-74EB-4C2A-8035-EC59B6774A8F}" type="slidenum">
              <a:rPr lang="en-US" altLang="fr-FR" sz="1400" smtClean="0">
                <a:solidFill>
                  <a:schemeClr val="tx2"/>
                </a:solidFill>
                <a:latin typeface="Times New Roman" panose="02020603050405020304" pitchFamily="18" charset="0"/>
              </a:rPr>
              <a:pPr/>
              <a:t>326</a:t>
            </a:fld>
            <a:endParaRPr lang="en-US" altLang="fr-FR" sz="1400">
              <a:solidFill>
                <a:schemeClr val="tx2"/>
              </a:solidFill>
              <a:latin typeface="Times New Roman" panose="02020603050405020304" pitchFamily="18" charset="0"/>
            </a:endParaRPr>
          </a:p>
        </p:txBody>
      </p:sp>
      <p:sp>
        <p:nvSpPr>
          <p:cNvPr id="88067" name="Rectangle 2"/>
          <p:cNvSpPr>
            <a:spLocks noGrp="1"/>
          </p:cNvSpPr>
          <p:nvPr>
            <p:ph type="title"/>
          </p:nvPr>
        </p:nvSpPr>
        <p:spPr/>
        <p:txBody>
          <a:bodyPr/>
          <a:lstStyle/>
          <a:p>
            <a:r>
              <a:rPr lang="fr-FR" altLang="fr-FR"/>
              <a:t>Quel est le meilleur modèle?</a:t>
            </a:r>
          </a:p>
        </p:txBody>
      </p:sp>
      <p:sp>
        <p:nvSpPr>
          <p:cNvPr id="88068" name="Rectangle 3"/>
          <p:cNvSpPr>
            <a:spLocks noGrp="1"/>
          </p:cNvSpPr>
          <p:nvPr>
            <p:ph type="body" idx="1"/>
          </p:nvPr>
        </p:nvSpPr>
        <p:spPr>
          <a:xfrm>
            <a:off x="571500" y="1440656"/>
            <a:ext cx="8229600" cy="3702844"/>
          </a:xfrm>
        </p:spPr>
        <p:txBody>
          <a:bodyPr>
            <a:normAutofit fontScale="85000" lnSpcReduction="20000"/>
          </a:bodyPr>
          <a:lstStyle/>
          <a:p>
            <a:pPr>
              <a:lnSpc>
                <a:spcPct val="90000"/>
              </a:lnSpc>
            </a:pPr>
            <a:r>
              <a:rPr lang="fr-FR" altLang="fr-FR" sz="2400" dirty="0"/>
              <a:t>Vrai: Offrir un crédit </a:t>
            </a:r>
          </a:p>
          <a:p>
            <a:pPr>
              <a:lnSpc>
                <a:spcPct val="90000"/>
              </a:lnSpc>
            </a:pPr>
            <a:r>
              <a:rPr lang="fr-FR" altLang="fr-FR" sz="2400" dirty="0"/>
              <a:t>Faux: Ne pas offrir un crédit</a:t>
            </a:r>
          </a:p>
          <a:p>
            <a:pPr>
              <a:lnSpc>
                <a:spcPct val="90000"/>
              </a:lnSpc>
            </a:pPr>
            <a:endParaRPr lang="fr-FR" altLang="fr-FR" sz="2400" dirty="0"/>
          </a:p>
          <a:p>
            <a:pPr>
              <a:lnSpc>
                <a:spcPct val="90000"/>
              </a:lnSpc>
            </a:pPr>
            <a:r>
              <a:rPr lang="fr-FR" altLang="fr-FR" sz="2400" dirty="0"/>
              <a:t>Modèle 1: </a:t>
            </a:r>
          </a:p>
          <a:p>
            <a:pPr>
              <a:lnSpc>
                <a:spcPct val="90000"/>
              </a:lnSpc>
            </a:pPr>
            <a:endParaRPr lang="fr-FR" altLang="fr-FR" sz="2400" dirty="0"/>
          </a:p>
          <a:p>
            <a:pPr>
              <a:lnSpc>
                <a:spcPct val="90000"/>
              </a:lnSpc>
            </a:pPr>
            <a:endParaRPr lang="fr-FR" altLang="fr-FR" sz="2400" dirty="0"/>
          </a:p>
          <a:p>
            <a:pPr>
              <a:lnSpc>
                <a:spcPct val="90000"/>
              </a:lnSpc>
            </a:pPr>
            <a:r>
              <a:rPr lang="fr-FR" altLang="fr-FR" sz="2400" dirty="0"/>
              <a:t>Modèle 2:</a:t>
            </a:r>
          </a:p>
          <a:p>
            <a:pPr>
              <a:lnSpc>
                <a:spcPct val="90000"/>
              </a:lnSpc>
            </a:pPr>
            <a:endParaRPr lang="fr-FR" altLang="fr-FR" sz="2400" dirty="0"/>
          </a:p>
          <a:p>
            <a:pPr>
              <a:lnSpc>
                <a:spcPct val="90000"/>
              </a:lnSpc>
            </a:pPr>
            <a:endParaRPr lang="fr-FR" altLang="fr-FR" sz="2400" dirty="0"/>
          </a:p>
          <a:p>
            <a:pPr>
              <a:lnSpc>
                <a:spcPct val="90000"/>
              </a:lnSpc>
            </a:pPr>
            <a:endParaRPr lang="fr-FR" altLang="fr-FR" sz="2400" dirty="0"/>
          </a:p>
          <a:p>
            <a:pPr>
              <a:lnSpc>
                <a:spcPct val="90000"/>
              </a:lnSpc>
            </a:pPr>
            <a:r>
              <a:rPr lang="fr-FR" altLang="fr-FR" sz="2400" dirty="0"/>
              <a:t>Taux d’erreur pour les 2 modèles: 10%</a:t>
            </a:r>
          </a:p>
          <a:p>
            <a:pPr>
              <a:lnSpc>
                <a:spcPct val="90000"/>
              </a:lnSpc>
            </a:pPr>
            <a:r>
              <a:rPr lang="fr-FR" altLang="fr-FR" sz="2400" dirty="0"/>
              <a:t>Le meilleur modèle est Modèle 2 car ce modèle a moins de FP</a:t>
            </a:r>
          </a:p>
        </p:txBody>
      </p:sp>
      <p:graphicFrame>
        <p:nvGraphicFramePr>
          <p:cNvPr id="25615" name="Group 15">
            <a:extLst>
              <a:ext uri="{FF2B5EF4-FFF2-40B4-BE49-F238E27FC236}">
                <a16:creationId xmlns:a16="http://schemas.microsoft.com/office/drawing/2014/main" id="{A3B188DF-4CB1-4F66-9854-83CE299888BE}"/>
              </a:ext>
            </a:extLst>
          </p:cNvPr>
          <p:cNvGraphicFramePr>
            <a:graphicFrameLocks noGrp="1"/>
          </p:cNvGraphicFramePr>
          <p:nvPr>
            <p:extLst>
              <p:ext uri="{D42A27DB-BD31-4B8C-83A1-F6EECF244321}">
                <p14:modId xmlns:p14="http://schemas.microsoft.com/office/powerpoint/2010/main" val="1526250188"/>
              </p:ext>
            </p:extLst>
          </p:nvPr>
        </p:nvGraphicFramePr>
        <p:xfrm>
          <a:off x="5580112" y="1970485"/>
          <a:ext cx="2667000" cy="914400"/>
        </p:xfrm>
        <a:graphic>
          <a:graphicData uri="http://schemas.openxmlformats.org/drawingml/2006/table">
            <a:tbl>
              <a:tblPr/>
              <a:tblGrid>
                <a:gridCol w="1333500">
                  <a:extLst>
                    <a:ext uri="{9D8B030D-6E8A-4147-A177-3AD203B41FA5}">
                      <a16:colId xmlns:a16="http://schemas.microsoft.com/office/drawing/2014/main" val="1758003"/>
                    </a:ext>
                  </a:extLst>
                </a:gridCol>
                <a:gridCol w="1333500">
                  <a:extLst>
                    <a:ext uri="{9D8B030D-6E8A-4147-A177-3AD203B41FA5}">
                      <a16:colId xmlns:a16="http://schemas.microsoft.com/office/drawing/2014/main" val="3273254364"/>
                    </a:ext>
                  </a:extLst>
                </a:gridCol>
              </a:tblGrid>
              <a:tr h="4572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ahoma" panose="020B0604030504040204" pitchFamily="34" charset="0"/>
                        </a:rPr>
                        <a:t>TP 600</a:t>
                      </a:r>
                      <a:endParaRPr kumimoji="0" lang="fr-FR" altLang="fr-FR" sz="2100" b="0" i="0" u="none" strike="noStrike" cap="none" normalizeH="0" baseline="0">
                        <a:ln>
                          <a:noFill/>
                        </a:ln>
                        <a:solidFill>
                          <a:schemeClr val="tx1"/>
                        </a:solidFill>
                        <a:effectLst/>
                        <a:latin typeface="Tahoma" panose="020B0604030504040204" pitchFamily="34" charset="0"/>
                      </a:endParaRP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ahoma" panose="020B0604030504040204" pitchFamily="34" charset="0"/>
                        </a:rPr>
                        <a:t>FP 75</a:t>
                      </a:r>
                      <a:endParaRPr kumimoji="0" lang="fr-FR" altLang="fr-FR" sz="2100" b="0" i="0" u="none" strike="noStrike" cap="none" normalizeH="0" baseline="0">
                        <a:ln>
                          <a:noFill/>
                        </a:ln>
                        <a:solidFill>
                          <a:schemeClr val="tx1"/>
                        </a:solidFill>
                        <a:effectLst/>
                        <a:latin typeface="Tahoma" panose="020B0604030504040204" pitchFamily="34" charset="0"/>
                      </a:endParaRP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713319907"/>
                  </a:ext>
                </a:extLst>
              </a:tr>
              <a:tr h="4572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ahoma" panose="020B0604030504040204" pitchFamily="34" charset="0"/>
                        </a:rPr>
                        <a:t>FN 25</a:t>
                      </a:r>
                      <a:endParaRPr kumimoji="0" lang="fr-FR" altLang="fr-FR" sz="2100" b="0" i="0" u="none" strike="noStrike" cap="none" normalizeH="0" baseline="0">
                        <a:ln>
                          <a:noFill/>
                        </a:ln>
                        <a:solidFill>
                          <a:schemeClr val="tx1"/>
                        </a:solidFill>
                        <a:effectLst/>
                        <a:latin typeface="Tahoma" panose="020B0604030504040204" pitchFamily="34" charset="0"/>
                      </a:endParaRP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dirty="0">
                          <a:ln>
                            <a:noFill/>
                          </a:ln>
                          <a:solidFill>
                            <a:schemeClr val="tx1"/>
                          </a:solidFill>
                          <a:effectLst/>
                          <a:latin typeface="Tahoma" panose="020B0604030504040204" pitchFamily="34" charset="0"/>
                        </a:rPr>
                        <a:t>TN 300</a:t>
                      </a:r>
                      <a:endParaRPr kumimoji="0" lang="fr-FR" altLang="fr-FR" sz="2100" b="0" i="0" u="none" strike="noStrike" cap="none" normalizeH="0" baseline="0" dirty="0">
                        <a:ln>
                          <a:noFill/>
                        </a:ln>
                        <a:solidFill>
                          <a:schemeClr val="tx1"/>
                        </a:solidFill>
                        <a:effectLst/>
                        <a:latin typeface="Tahoma" panose="020B0604030504040204" pitchFamily="34" charset="0"/>
                      </a:endParaRP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997725287"/>
                  </a:ext>
                </a:extLst>
              </a:tr>
            </a:tbl>
          </a:graphicData>
        </a:graphic>
      </p:graphicFrame>
      <p:graphicFrame>
        <p:nvGraphicFramePr>
          <p:cNvPr id="25627" name="Group 27">
            <a:extLst>
              <a:ext uri="{FF2B5EF4-FFF2-40B4-BE49-F238E27FC236}">
                <a16:creationId xmlns:a16="http://schemas.microsoft.com/office/drawing/2014/main" id="{319857D6-AA0A-47C6-84F6-FDD0EB1C050F}"/>
              </a:ext>
            </a:extLst>
          </p:cNvPr>
          <p:cNvGraphicFramePr>
            <a:graphicFrameLocks noGrp="1"/>
          </p:cNvGraphicFramePr>
          <p:nvPr>
            <p:extLst>
              <p:ext uri="{D42A27DB-BD31-4B8C-83A1-F6EECF244321}">
                <p14:modId xmlns:p14="http://schemas.microsoft.com/office/powerpoint/2010/main" val="3639097720"/>
              </p:ext>
            </p:extLst>
          </p:nvPr>
        </p:nvGraphicFramePr>
        <p:xfrm>
          <a:off x="5580112" y="3147814"/>
          <a:ext cx="2667000" cy="962025"/>
        </p:xfrm>
        <a:graphic>
          <a:graphicData uri="http://schemas.openxmlformats.org/drawingml/2006/table">
            <a:tbl>
              <a:tblPr/>
              <a:tblGrid>
                <a:gridCol w="1333500">
                  <a:extLst>
                    <a:ext uri="{9D8B030D-6E8A-4147-A177-3AD203B41FA5}">
                      <a16:colId xmlns:a16="http://schemas.microsoft.com/office/drawing/2014/main" val="2611478200"/>
                    </a:ext>
                  </a:extLst>
                </a:gridCol>
                <a:gridCol w="1333500">
                  <a:extLst>
                    <a:ext uri="{9D8B030D-6E8A-4147-A177-3AD203B41FA5}">
                      <a16:colId xmlns:a16="http://schemas.microsoft.com/office/drawing/2014/main" val="947702893"/>
                    </a:ext>
                  </a:extLst>
                </a:gridCol>
              </a:tblGrid>
              <a:tr h="4857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dirty="0">
                          <a:ln>
                            <a:noFill/>
                          </a:ln>
                          <a:solidFill>
                            <a:schemeClr val="tx1"/>
                          </a:solidFill>
                          <a:effectLst/>
                          <a:latin typeface="Tahoma" panose="020B0604030504040204" pitchFamily="34" charset="0"/>
                        </a:rPr>
                        <a:t>TP 600</a:t>
                      </a:r>
                      <a:endParaRPr kumimoji="0" lang="fr-FR" altLang="fr-FR" sz="2100" b="0" i="0" u="none" strike="noStrike" cap="none" normalizeH="0" baseline="0" dirty="0">
                        <a:ln>
                          <a:noFill/>
                        </a:ln>
                        <a:solidFill>
                          <a:schemeClr val="tx1"/>
                        </a:solidFill>
                        <a:effectLst/>
                        <a:latin typeface="Tahoma" panose="020B0604030504040204" pitchFamily="34" charset="0"/>
                      </a:endParaRP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ahoma" panose="020B0604030504040204" pitchFamily="34" charset="0"/>
                        </a:rPr>
                        <a:t>FP 25</a:t>
                      </a:r>
                      <a:endParaRPr kumimoji="0" lang="fr-FR" altLang="fr-FR" sz="2100" b="0" i="0" u="none" strike="noStrike" cap="none" normalizeH="0" baseline="0">
                        <a:ln>
                          <a:noFill/>
                        </a:ln>
                        <a:solidFill>
                          <a:schemeClr val="tx1"/>
                        </a:solidFill>
                        <a:effectLst/>
                        <a:latin typeface="Tahoma" panose="020B0604030504040204" pitchFamily="34" charset="0"/>
                      </a:endParaRP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543826179"/>
                  </a:ext>
                </a:extLst>
              </a:tr>
              <a:tr h="47625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ahoma" panose="020B0604030504040204" pitchFamily="34" charset="0"/>
                        </a:rPr>
                        <a:t>FN 75</a:t>
                      </a:r>
                      <a:endParaRPr kumimoji="0" lang="fr-FR" altLang="fr-FR" sz="2100" b="0" i="0" u="none" strike="noStrike" cap="none" normalizeH="0" baseline="0">
                        <a:ln>
                          <a:noFill/>
                        </a:ln>
                        <a:solidFill>
                          <a:schemeClr val="tx1"/>
                        </a:solidFill>
                        <a:effectLst/>
                        <a:latin typeface="Tahoma" panose="020B0604030504040204" pitchFamily="34" charset="0"/>
                      </a:endParaRP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fr-FR" sz="2100" b="0" i="0" u="none" strike="noStrike" cap="none" normalizeH="0" baseline="0" dirty="0">
                          <a:ln>
                            <a:noFill/>
                          </a:ln>
                          <a:solidFill>
                            <a:schemeClr val="tx1"/>
                          </a:solidFill>
                          <a:effectLst/>
                          <a:latin typeface="Tahoma" panose="020B0604030504040204" pitchFamily="34" charset="0"/>
                        </a:rPr>
                        <a:t>TN 300</a:t>
                      </a:r>
                      <a:endParaRPr kumimoji="0" lang="fr-FR" altLang="fr-FR" sz="2100" b="0" i="0" u="none" strike="noStrike" cap="none" normalizeH="0" baseline="0" dirty="0">
                        <a:ln>
                          <a:noFill/>
                        </a:ln>
                        <a:solidFill>
                          <a:schemeClr val="tx1"/>
                        </a:solidFill>
                        <a:effectLst/>
                        <a:latin typeface="Tahoma" panose="020B0604030504040204" pitchFamily="34" charset="0"/>
                      </a:endParaRP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567322418"/>
                  </a:ext>
                </a:extLst>
              </a:tr>
            </a:tbl>
          </a:graphicData>
        </a:graphic>
      </p:graphicFrame>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Espace réservé du numéro de diapositive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3FBA5D59-C292-4384-99B7-045DE2EF13FC}" type="slidenum">
              <a:rPr lang="en-US" altLang="fr-FR" sz="1400" smtClean="0">
                <a:solidFill>
                  <a:schemeClr val="tx2"/>
                </a:solidFill>
                <a:latin typeface="Times New Roman" panose="02020603050405020304" pitchFamily="18" charset="0"/>
              </a:rPr>
              <a:pPr/>
              <a:t>327</a:t>
            </a:fld>
            <a:endParaRPr lang="en-US" altLang="fr-FR" sz="1400">
              <a:solidFill>
                <a:schemeClr val="tx2"/>
              </a:solidFill>
              <a:latin typeface="Times New Roman" panose="02020603050405020304" pitchFamily="18" charset="0"/>
            </a:endParaRPr>
          </a:p>
        </p:txBody>
      </p:sp>
      <p:sp>
        <p:nvSpPr>
          <p:cNvPr id="89091" name="Rectangle 2"/>
          <p:cNvSpPr>
            <a:spLocks noGrp="1"/>
          </p:cNvSpPr>
          <p:nvPr>
            <p:ph type="title"/>
          </p:nvPr>
        </p:nvSpPr>
        <p:spPr/>
        <p:txBody>
          <a:bodyPr/>
          <a:lstStyle/>
          <a:p>
            <a:r>
              <a:rPr lang="fr-FR" altLang="fr-FR"/>
              <a:t>Conclusion</a:t>
            </a:r>
          </a:p>
        </p:txBody>
      </p:sp>
      <p:sp>
        <p:nvSpPr>
          <p:cNvPr id="89092" name="Rectangle 3"/>
          <p:cNvSpPr>
            <a:spLocks noGrp="1"/>
          </p:cNvSpPr>
          <p:nvPr>
            <p:ph type="body" idx="1"/>
          </p:nvPr>
        </p:nvSpPr>
        <p:spPr>
          <a:xfrm>
            <a:off x="457200" y="1322546"/>
            <a:ext cx="8229600" cy="3702844"/>
          </a:xfrm>
        </p:spPr>
        <p:txBody>
          <a:bodyPr/>
          <a:lstStyle/>
          <a:p>
            <a:r>
              <a:rPr lang="fr-FR" altLang="fr-FR" dirty="0"/>
              <a:t>Méthode facile a comprendre</a:t>
            </a:r>
          </a:p>
          <a:p>
            <a:r>
              <a:rPr lang="fr-FR" altLang="fr-FR" dirty="0"/>
              <a:t>Méthode efficace</a:t>
            </a:r>
          </a:p>
          <a:p>
            <a:r>
              <a:rPr lang="fr-FR" altLang="fr-FR" dirty="0"/>
              <a:t>Les prédictions sont faciles </a:t>
            </a:r>
            <a:r>
              <a:rPr lang="fr-FR" altLang="fr-FR" dirty="0">
                <a:cs typeface="Tahoma" panose="020B0604030504040204" pitchFamily="34" charset="0"/>
              </a:rPr>
              <a:t>à</a:t>
            </a:r>
            <a:r>
              <a:rPr lang="fr-FR" altLang="fr-FR" dirty="0"/>
              <a:t> réaliser</a:t>
            </a:r>
          </a:p>
          <a:p>
            <a:r>
              <a:rPr lang="fr-FR" altLang="fr-FR" dirty="0"/>
              <a:t>Le bruit peut avoir un effet significatif sur la méthode</a:t>
            </a:r>
          </a:p>
          <a:p>
            <a:r>
              <a:rPr lang="fr-FR" altLang="fr-FR" dirty="0"/>
              <a:t>Besoin de plusieurs mesures pour évaluer le modèle</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sz="half" idx="2"/>
          </p:nvPr>
        </p:nvSpPr>
        <p:spPr/>
        <p:txBody>
          <a:bodyPr/>
          <a:lstStyle/>
          <a:p>
            <a:endParaRPr lang="fr-FR"/>
          </a:p>
        </p:txBody>
      </p:sp>
      <p:sp>
        <p:nvSpPr>
          <p:cNvPr id="90114" name="Rectangle 2"/>
          <p:cNvSpPr>
            <a:spLocks noGrp="1"/>
          </p:cNvSpPr>
          <p:nvPr>
            <p:ph type="title"/>
          </p:nvPr>
        </p:nvSpPr>
        <p:spPr/>
        <p:txBody>
          <a:bodyPr>
            <a:normAutofit fontScale="90000"/>
          </a:bodyPr>
          <a:lstStyle/>
          <a:p>
            <a:pPr algn="ctr" eaLnBrk="1" hangingPunct="1"/>
            <a:r>
              <a:rPr lang="en-US" altLang="fr-FR" sz="2900">
                <a:latin typeface="Calibri" panose="020F0502020204030204" pitchFamily="34" charset="0"/>
              </a:rPr>
              <a:t>Classification</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685800" y="4686300"/>
            <a:ext cx="1905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91139" name="Rectangle 3"/>
          <p:cNvSpPr>
            <a:spLocks noChangeArrowheads="1"/>
          </p:cNvSpPr>
          <p:nvPr/>
        </p:nvSpPr>
        <p:spPr bwMode="auto">
          <a:xfrm>
            <a:off x="3124200" y="4686300"/>
            <a:ext cx="2895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91140" name="Rectangle 37"/>
          <p:cNvSpPr>
            <a:spLocks noGrp="1"/>
          </p:cNvSpPr>
          <p:nvPr>
            <p:ph type="title"/>
          </p:nvPr>
        </p:nvSpPr>
        <p:spPr/>
        <p:txBody>
          <a:bodyPr/>
          <a:lstStyle/>
          <a:p>
            <a:r>
              <a:rPr lang="fr-FR" altLang="fr-FR"/>
              <a:t>Apprentissage supervisé</a:t>
            </a:r>
          </a:p>
        </p:txBody>
      </p:sp>
      <p:sp>
        <p:nvSpPr>
          <p:cNvPr id="91141" name="Rectangle 38"/>
          <p:cNvSpPr>
            <a:spLocks noGrp="1"/>
          </p:cNvSpPr>
          <p:nvPr>
            <p:ph type="body" idx="1"/>
          </p:nvPr>
        </p:nvSpPr>
        <p:spPr>
          <a:xfrm>
            <a:off x="457200" y="1322546"/>
            <a:ext cx="8229600" cy="3702844"/>
          </a:xfrm>
        </p:spPr>
        <p:txBody>
          <a:bodyPr/>
          <a:lstStyle/>
          <a:p>
            <a:r>
              <a:rPr lang="fr-FR" altLang="fr-FR" sz="2800" dirty="0"/>
              <a:t>Découverte de règles ou formules (patterns) pour ranger les données dans des classes prédéfinies</a:t>
            </a:r>
          </a:p>
          <a:p>
            <a:pPr lvl="1"/>
            <a:r>
              <a:rPr lang="fr-FR" altLang="fr-FR" sz="2400" dirty="0"/>
              <a:t>représentant un groupe d'individus homogènes </a:t>
            </a:r>
          </a:p>
          <a:p>
            <a:pPr lvl="1"/>
            <a:r>
              <a:rPr lang="fr-FR" altLang="fr-FR" sz="2400" dirty="0"/>
              <a:t>permettant de classer les nouveaux arrivants</a:t>
            </a:r>
          </a:p>
          <a:p>
            <a:r>
              <a:rPr lang="fr-FR" altLang="fr-FR" sz="2800" dirty="0"/>
              <a:t>Processus en deux étapes</a:t>
            </a:r>
          </a:p>
          <a:p>
            <a:pPr lvl="1"/>
            <a:r>
              <a:rPr lang="fr-FR" altLang="fr-FR" sz="2400" dirty="0"/>
              <a:t>construction d'un modèle sur les données dont la classe est connue (training data set)</a:t>
            </a:r>
          </a:p>
          <a:p>
            <a:pPr lvl="1"/>
            <a:r>
              <a:rPr lang="fr-FR" altLang="fr-FR" sz="2400" dirty="0"/>
              <a:t>utilisation pour classification des nouveaux arrivants</a:t>
            </a:r>
          </a:p>
          <a:p>
            <a:pPr lvl="1"/>
            <a:endParaRPr lang="fr-FR" altLang="fr-FR" sz="2400" dirty="0"/>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08FDDD-A23C-4632-8637-F38A6F94A40B}"/>
              </a:ext>
            </a:extLst>
          </p:cNvPr>
          <p:cNvSpPr>
            <a:spLocks noGrp="1"/>
          </p:cNvSpPr>
          <p:nvPr>
            <p:ph type="title"/>
          </p:nvPr>
        </p:nvSpPr>
        <p:spPr/>
        <p:txBody>
          <a:bodyPr/>
          <a:lstStyle/>
          <a:p>
            <a:r>
              <a:rPr lang="en-US" altLang="zh-TW" dirty="0"/>
              <a:t>Machine learning structure</a:t>
            </a:r>
            <a:endParaRPr lang="fr-FR" dirty="0"/>
          </a:p>
        </p:txBody>
      </p:sp>
      <p:sp>
        <p:nvSpPr>
          <p:cNvPr id="3" name="Espace réservé du contenu 2">
            <a:extLst>
              <a:ext uri="{FF2B5EF4-FFF2-40B4-BE49-F238E27FC236}">
                <a16:creationId xmlns:a16="http://schemas.microsoft.com/office/drawing/2014/main" id="{3CA26F68-E719-4C9F-9E91-B3BFE16BE5F2}"/>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FF662B0D-F86A-4945-BBF7-C38336C95E83}"/>
              </a:ext>
            </a:extLst>
          </p:cNvPr>
          <p:cNvPicPr>
            <a:picLocks noChangeAspect="1"/>
          </p:cNvPicPr>
          <p:nvPr/>
        </p:nvPicPr>
        <p:blipFill rotWithShape="1">
          <a:blip r:embed="rId2"/>
          <a:srcRect l="13775" t="29001" r="6700" b="16400"/>
          <a:stretch/>
        </p:blipFill>
        <p:spPr>
          <a:xfrm>
            <a:off x="936140" y="1779148"/>
            <a:ext cx="7271720" cy="2808312"/>
          </a:xfrm>
          <a:prstGeom prst="rect">
            <a:avLst/>
          </a:prstGeom>
        </p:spPr>
      </p:pic>
    </p:spTree>
    <p:extLst>
      <p:ext uri="{BB962C8B-B14F-4D97-AF65-F5344CB8AC3E}">
        <p14:creationId xmlns:p14="http://schemas.microsoft.com/office/powerpoint/2010/main" val="408264062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p:cNvSpPr>
          <p:nvPr>
            <p:ph type="title"/>
          </p:nvPr>
        </p:nvSpPr>
        <p:spPr/>
        <p:txBody>
          <a:bodyPr/>
          <a:lstStyle/>
          <a:p>
            <a:r>
              <a:rPr lang="fr-FR" altLang="fr-FR"/>
              <a:t>Applications</a:t>
            </a:r>
          </a:p>
        </p:txBody>
      </p:sp>
      <p:sp>
        <p:nvSpPr>
          <p:cNvPr id="93187" name="Rectangle 3"/>
          <p:cNvSpPr>
            <a:spLocks noGrp="1"/>
          </p:cNvSpPr>
          <p:nvPr>
            <p:ph type="body" idx="1"/>
          </p:nvPr>
        </p:nvSpPr>
        <p:spPr>
          <a:xfrm>
            <a:off x="457200" y="1322546"/>
            <a:ext cx="8229600" cy="3702844"/>
          </a:xfrm>
        </p:spPr>
        <p:txBody>
          <a:bodyPr>
            <a:normAutofit fontScale="92500"/>
          </a:bodyPr>
          <a:lstStyle/>
          <a:p>
            <a:pPr>
              <a:lnSpc>
                <a:spcPct val="90000"/>
              </a:lnSpc>
            </a:pPr>
            <a:r>
              <a:rPr lang="fr-FR" altLang="fr-FR" sz="2800" dirty="0"/>
              <a:t>Marketing</a:t>
            </a:r>
          </a:p>
          <a:p>
            <a:pPr lvl="1">
              <a:lnSpc>
                <a:spcPct val="90000"/>
              </a:lnSpc>
            </a:pPr>
            <a:r>
              <a:rPr lang="fr-FR" altLang="fr-FR" sz="2400" dirty="0"/>
              <a:t>comprendre les critères prépondérants dans l ’achat d ’un produit</a:t>
            </a:r>
          </a:p>
          <a:p>
            <a:pPr lvl="1">
              <a:lnSpc>
                <a:spcPct val="90000"/>
              </a:lnSpc>
            </a:pPr>
            <a:r>
              <a:rPr lang="fr-FR" altLang="fr-FR" sz="2400" dirty="0"/>
              <a:t>segmentation automatique des clients pour le marketing direct</a:t>
            </a:r>
          </a:p>
          <a:p>
            <a:pPr>
              <a:lnSpc>
                <a:spcPct val="90000"/>
              </a:lnSpc>
            </a:pPr>
            <a:r>
              <a:rPr lang="fr-FR" altLang="fr-FR" sz="2800" dirty="0"/>
              <a:t>Maintenance</a:t>
            </a:r>
          </a:p>
          <a:p>
            <a:pPr lvl="1">
              <a:lnSpc>
                <a:spcPct val="90000"/>
              </a:lnSpc>
            </a:pPr>
            <a:r>
              <a:rPr lang="fr-FR" altLang="fr-FR" sz="2400" dirty="0"/>
              <a:t>aide et guidage d ’un client suite à défauts constatés</a:t>
            </a:r>
          </a:p>
          <a:p>
            <a:pPr>
              <a:lnSpc>
                <a:spcPct val="90000"/>
              </a:lnSpc>
            </a:pPr>
            <a:r>
              <a:rPr lang="fr-FR" altLang="fr-FR" sz="2800" dirty="0"/>
              <a:t>Assurance</a:t>
            </a:r>
          </a:p>
          <a:p>
            <a:pPr lvl="1">
              <a:lnSpc>
                <a:spcPct val="90000"/>
              </a:lnSpc>
            </a:pPr>
            <a:r>
              <a:rPr lang="fr-FR" altLang="fr-FR" sz="2400" dirty="0"/>
              <a:t>analyse de risques</a:t>
            </a:r>
          </a:p>
          <a:p>
            <a:pPr>
              <a:lnSpc>
                <a:spcPct val="90000"/>
              </a:lnSpc>
            </a:pPr>
            <a:r>
              <a:rPr lang="fr-FR" altLang="fr-FR" sz="2800" dirty="0"/>
              <a:t>Isolation de populations à risques</a:t>
            </a:r>
          </a:p>
          <a:p>
            <a:pPr lvl="1">
              <a:lnSpc>
                <a:spcPct val="90000"/>
              </a:lnSpc>
            </a:pPr>
            <a:r>
              <a:rPr lang="fr-FR" altLang="fr-FR" sz="2400" dirty="0"/>
              <a:t>médecine</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sz="half" idx="2"/>
          </p:nvPr>
        </p:nvSpPr>
        <p:spPr/>
        <p:txBody>
          <a:bodyPr/>
          <a:lstStyle/>
          <a:p>
            <a:endParaRPr lang="fr-FR"/>
          </a:p>
        </p:txBody>
      </p:sp>
      <p:sp>
        <p:nvSpPr>
          <p:cNvPr id="94210" name="Rectangle 2"/>
          <p:cNvSpPr>
            <a:spLocks noGrp="1"/>
          </p:cNvSpPr>
          <p:nvPr>
            <p:ph type="title"/>
          </p:nvPr>
        </p:nvSpPr>
        <p:spPr/>
        <p:txBody>
          <a:bodyPr>
            <a:normAutofit fontScale="90000"/>
          </a:bodyPr>
          <a:lstStyle/>
          <a:p>
            <a:pPr algn="ctr" eaLnBrk="1" hangingPunct="1"/>
            <a:r>
              <a:rPr lang="en-US" altLang="fr-FR" sz="2900">
                <a:latin typeface="Calibri" panose="020F0502020204030204" pitchFamily="34" charset="0"/>
              </a:rPr>
              <a:t>Les K plus proches voisins (KNN)</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re 1"/>
          <p:cNvSpPr>
            <a:spLocks noGrp="1"/>
          </p:cNvSpPr>
          <p:nvPr>
            <p:ph type="title"/>
          </p:nvPr>
        </p:nvSpPr>
        <p:spPr/>
        <p:txBody>
          <a:bodyPr/>
          <a:lstStyle/>
          <a:p>
            <a:r>
              <a:rPr lang="fr-FR" altLang="fr-FR"/>
              <a:t>Principe de fonctionnement</a:t>
            </a:r>
          </a:p>
        </p:txBody>
      </p:sp>
      <p:sp>
        <p:nvSpPr>
          <p:cNvPr id="95235" name="Espace réservé du contenu 2"/>
          <p:cNvSpPr>
            <a:spLocks noGrp="1"/>
          </p:cNvSpPr>
          <p:nvPr>
            <p:ph sz="quarter" idx="1"/>
          </p:nvPr>
        </p:nvSpPr>
        <p:spPr>
          <a:xfrm>
            <a:off x="457200" y="1303351"/>
            <a:ext cx="8229600" cy="3702844"/>
          </a:xfrm>
        </p:spPr>
        <p:txBody>
          <a:bodyPr>
            <a:normAutofit fontScale="85000" lnSpcReduction="20000"/>
          </a:bodyPr>
          <a:lstStyle/>
          <a:p>
            <a:r>
              <a:rPr lang="fr-FR" altLang="fr-FR" dirty="0"/>
              <a:t>Le principe de cet algorithme de classification est très simple. On lui fournit:</a:t>
            </a:r>
          </a:p>
          <a:p>
            <a:pPr>
              <a:buFont typeface="Arial" panose="020B0604020202020204" pitchFamily="34" charset="0"/>
              <a:buChar char="•"/>
            </a:pPr>
            <a:r>
              <a:rPr lang="fr-FR" altLang="fr-FR" dirty="0"/>
              <a:t> un ensemble de données d’apprentissage </a:t>
            </a:r>
            <a:r>
              <a:rPr lang="fr-FR" altLang="fr-FR" b="1" i="1" dirty="0">
                <a:solidFill>
                  <a:srgbClr val="FF0000"/>
                </a:solidFill>
              </a:rPr>
              <a:t>D</a:t>
            </a:r>
            <a:endParaRPr lang="fr-FR" altLang="fr-FR" b="1" dirty="0"/>
          </a:p>
          <a:p>
            <a:pPr>
              <a:buFont typeface="Arial" panose="020B0604020202020204" pitchFamily="34" charset="0"/>
              <a:buChar char="•"/>
            </a:pPr>
            <a:r>
              <a:rPr lang="fr-FR" altLang="fr-FR" dirty="0"/>
              <a:t>une fonction de distance </a:t>
            </a:r>
            <a:r>
              <a:rPr lang="fr-FR" altLang="fr-FR" b="1" i="1" dirty="0">
                <a:solidFill>
                  <a:srgbClr val="FF0000"/>
                </a:solidFill>
              </a:rPr>
              <a:t>d </a:t>
            </a:r>
            <a:endParaRPr lang="fr-FR" altLang="fr-FR" b="1" i="1" dirty="0"/>
          </a:p>
          <a:p>
            <a:pPr>
              <a:buFont typeface="Arial" panose="020B0604020202020204" pitchFamily="34" charset="0"/>
              <a:buChar char="•"/>
            </a:pPr>
            <a:r>
              <a:rPr lang="fr-FR" altLang="fr-FR" dirty="0"/>
              <a:t>et un entier </a:t>
            </a:r>
            <a:r>
              <a:rPr lang="fr-FR" altLang="fr-FR" b="1" i="1" dirty="0">
                <a:solidFill>
                  <a:srgbClr val="FF0000"/>
                </a:solidFill>
              </a:rPr>
              <a:t>k</a:t>
            </a:r>
          </a:p>
          <a:p>
            <a:endParaRPr lang="fr-FR" altLang="fr-FR" b="1" i="1" dirty="0">
              <a:solidFill>
                <a:srgbClr val="FF0000"/>
              </a:solidFill>
            </a:endParaRPr>
          </a:p>
          <a:p>
            <a:r>
              <a:rPr lang="fr-FR" altLang="fr-FR" dirty="0"/>
              <a:t>Pour tout nouveau point de test </a:t>
            </a:r>
            <a:r>
              <a:rPr lang="fr-FR" altLang="fr-FR" b="1" i="1" dirty="0">
                <a:solidFill>
                  <a:srgbClr val="FF0000"/>
                </a:solidFill>
              </a:rPr>
              <a:t>x</a:t>
            </a:r>
            <a:r>
              <a:rPr lang="fr-FR" altLang="fr-FR" dirty="0"/>
              <a:t>,</a:t>
            </a:r>
            <a:r>
              <a:rPr lang="fr-FR" altLang="fr-FR" b="1" i="1" dirty="0">
                <a:solidFill>
                  <a:srgbClr val="FF0000"/>
                </a:solidFill>
              </a:rPr>
              <a:t> </a:t>
            </a:r>
            <a:r>
              <a:rPr lang="fr-FR" altLang="fr-FR" dirty="0"/>
              <a:t>pour lequel il doit prendre une décision, l’algorithme recherche dans </a:t>
            </a:r>
            <a:r>
              <a:rPr lang="fr-FR" altLang="fr-FR" b="1" i="1" dirty="0">
                <a:solidFill>
                  <a:srgbClr val="FF0000"/>
                </a:solidFill>
              </a:rPr>
              <a:t>D </a:t>
            </a:r>
            <a:r>
              <a:rPr lang="fr-FR" altLang="fr-FR" dirty="0"/>
              <a:t>les </a:t>
            </a:r>
            <a:r>
              <a:rPr lang="fr-FR" altLang="fr-FR" b="1" i="1" dirty="0">
                <a:solidFill>
                  <a:srgbClr val="FF0000"/>
                </a:solidFill>
              </a:rPr>
              <a:t>k </a:t>
            </a:r>
            <a:r>
              <a:rPr lang="fr-FR" altLang="fr-FR" dirty="0"/>
              <a:t>points les plus proches de</a:t>
            </a:r>
            <a:r>
              <a:rPr lang="fr-FR" altLang="fr-FR" b="1" i="1" dirty="0">
                <a:solidFill>
                  <a:srgbClr val="FF0000"/>
                </a:solidFill>
              </a:rPr>
              <a:t> x </a:t>
            </a:r>
            <a:r>
              <a:rPr lang="fr-FR" altLang="fr-FR" dirty="0"/>
              <a:t>au sens de la distance </a:t>
            </a:r>
            <a:r>
              <a:rPr lang="fr-FR" altLang="fr-FR" b="1" i="1" dirty="0">
                <a:solidFill>
                  <a:srgbClr val="FF0000"/>
                </a:solidFill>
              </a:rPr>
              <a:t>d </a:t>
            </a:r>
            <a:r>
              <a:rPr lang="fr-FR" altLang="fr-FR" dirty="0"/>
              <a:t>, et attribue </a:t>
            </a:r>
            <a:r>
              <a:rPr lang="fr-FR" altLang="fr-FR" b="1" i="1" dirty="0">
                <a:solidFill>
                  <a:srgbClr val="FF0000"/>
                </a:solidFill>
              </a:rPr>
              <a:t>x</a:t>
            </a:r>
            <a:r>
              <a:rPr lang="fr-FR" altLang="fr-FR" dirty="0"/>
              <a:t> à la classe qui est la plus fréquente parmi ces </a:t>
            </a:r>
            <a:r>
              <a:rPr lang="fr-FR" altLang="fr-FR" b="1" i="1" dirty="0">
                <a:solidFill>
                  <a:srgbClr val="FF0000"/>
                </a:solidFill>
              </a:rPr>
              <a:t>k </a:t>
            </a:r>
            <a:r>
              <a:rPr lang="fr-FR" altLang="fr-FR" dirty="0"/>
              <a:t>voisins.</a:t>
            </a:r>
            <a:endParaRPr lang="fr-FR" altLang="fr-FR" b="1" dirty="0">
              <a:solidFill>
                <a:srgbClr val="FF0000"/>
              </a:solidFill>
            </a:endParaRPr>
          </a:p>
          <a:p>
            <a:endParaRPr lang="fr-FR" altLang="fr-FR" dirty="0"/>
          </a:p>
          <a:p>
            <a:endParaRPr lang="fr-FR" altLang="fr-FR" dirty="0"/>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55C15A-8CDD-47FB-8373-AEB8A24569FF}"/>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115F588-0537-4481-BAE4-F14406BDC4A7}"/>
              </a:ext>
            </a:extLst>
          </p:cNvPr>
          <p:cNvSpPr>
            <a:spLocks noGrp="1"/>
          </p:cNvSpPr>
          <p:nvPr>
            <p:ph idx="1"/>
          </p:nvPr>
        </p:nvSpPr>
        <p:spPr/>
        <p:txBody>
          <a:bodyPr/>
          <a:lstStyle/>
          <a:p>
            <a:r>
              <a:rPr lang="fr-FR" dirty="0"/>
              <a:t>106</a:t>
            </a:r>
          </a:p>
          <a:p>
            <a:r>
              <a:rPr lang="fr-FR" dirty="0"/>
              <a:t>0,5%  99,5%</a:t>
            </a:r>
          </a:p>
          <a:p>
            <a:endParaRPr lang="fr-FR" dirty="0"/>
          </a:p>
          <a:p>
            <a:r>
              <a:rPr lang="fr-FR" dirty="0"/>
              <a:t>5 fois   </a:t>
            </a:r>
            <a:r>
              <a:rPr lang="fr-FR" dirty="0" err="1"/>
              <a:t>risk</a:t>
            </a:r>
            <a:r>
              <a:rPr lang="fr-FR" dirty="0"/>
              <a:t> </a:t>
            </a:r>
          </a:p>
          <a:p>
            <a:endParaRPr lang="fr-FR" dirty="0"/>
          </a:p>
          <a:p>
            <a:endParaRPr lang="fr-FR" dirty="0"/>
          </a:p>
        </p:txBody>
      </p:sp>
    </p:spTree>
    <p:extLst>
      <p:ext uri="{BB962C8B-B14F-4D97-AF65-F5344CB8AC3E}">
        <p14:creationId xmlns:p14="http://schemas.microsoft.com/office/powerpoint/2010/main" val="411845455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re 3"/>
          <p:cNvSpPr>
            <a:spLocks noGrp="1"/>
          </p:cNvSpPr>
          <p:nvPr>
            <p:ph type="title"/>
          </p:nvPr>
        </p:nvSpPr>
        <p:spPr/>
        <p:txBody>
          <a:bodyPr/>
          <a:lstStyle/>
          <a:p>
            <a:r>
              <a:rPr lang="fr-FR" altLang="fr-FR"/>
              <a:t>Généralités</a:t>
            </a:r>
          </a:p>
        </p:txBody>
      </p:sp>
      <p:sp>
        <p:nvSpPr>
          <p:cNvPr id="7" name="Espace réservé du contenu 6">
            <a:extLst>
              <a:ext uri="{FF2B5EF4-FFF2-40B4-BE49-F238E27FC236}">
                <a16:creationId xmlns:a16="http://schemas.microsoft.com/office/drawing/2014/main" id="{8E6B9B82-8163-4454-B3B2-8011AB5E13DB}"/>
              </a:ext>
            </a:extLst>
          </p:cNvPr>
          <p:cNvSpPr>
            <a:spLocks noGrp="1"/>
          </p:cNvSpPr>
          <p:nvPr>
            <p:ph sz="quarter" idx="1"/>
          </p:nvPr>
        </p:nvSpPr>
        <p:spPr>
          <a:xfrm>
            <a:off x="571500" y="1339454"/>
            <a:ext cx="8153400" cy="3371850"/>
          </a:xfrm>
        </p:spPr>
        <p:txBody>
          <a:bodyPr>
            <a:normAutofit fontScale="55000" lnSpcReduction="20000"/>
          </a:bodyPr>
          <a:lstStyle/>
          <a:p>
            <a:pPr>
              <a:buFont typeface="Arial" pitchFamily="34" charset="0"/>
              <a:buChar char="•"/>
              <a:defRPr/>
            </a:pPr>
            <a:r>
              <a:rPr lang="fr-FR" dirty="0"/>
              <a:t>la méthode des k plus proches voisins est une méthode de </a:t>
            </a:r>
            <a:r>
              <a:rPr lang="fr-FR" b="1" dirty="0">
                <a:solidFill>
                  <a:srgbClr val="FF0000"/>
                </a:solidFill>
              </a:rPr>
              <a:t>d’apprentissage supervisé.</a:t>
            </a:r>
            <a:endParaRPr lang="fr-FR" dirty="0"/>
          </a:p>
          <a:p>
            <a:pPr>
              <a:buFont typeface="Arial" pitchFamily="34" charset="0"/>
              <a:buChar char="•"/>
              <a:defRPr/>
            </a:pPr>
            <a:endParaRPr lang="fr-FR" dirty="0"/>
          </a:p>
          <a:p>
            <a:pPr>
              <a:buFont typeface="Arial" pitchFamily="34" charset="0"/>
              <a:buChar char="•"/>
              <a:defRPr/>
            </a:pPr>
            <a:r>
              <a:rPr lang="fr-FR" dirty="0"/>
              <a:t>dédiée à la </a:t>
            </a:r>
            <a:r>
              <a:rPr lang="fr-FR" b="1" dirty="0">
                <a:solidFill>
                  <a:srgbClr val="FF0000"/>
                </a:solidFill>
              </a:rPr>
              <a:t>classification. </a:t>
            </a:r>
          </a:p>
          <a:p>
            <a:pPr>
              <a:defRPr/>
            </a:pPr>
            <a:endParaRPr lang="fr-FR" dirty="0"/>
          </a:p>
          <a:p>
            <a:pPr>
              <a:buFont typeface="Arial" pitchFamily="34" charset="0"/>
              <a:buChar char="•"/>
              <a:defRPr/>
            </a:pPr>
            <a:r>
              <a:rPr lang="fr-FR" dirty="0"/>
              <a:t>En abrégé k-NN ou KNN, de l'anglais </a:t>
            </a:r>
            <a:r>
              <a:rPr lang="fr-FR" i="1" dirty="0"/>
              <a:t>k-</a:t>
            </a:r>
            <a:r>
              <a:rPr lang="fr-FR" i="1" dirty="0" err="1"/>
              <a:t>nearest</a:t>
            </a:r>
            <a:r>
              <a:rPr lang="fr-FR" i="1" dirty="0"/>
              <a:t> </a:t>
            </a:r>
            <a:r>
              <a:rPr lang="fr-FR" i="1" dirty="0" err="1"/>
              <a:t>neighbor</a:t>
            </a:r>
            <a:r>
              <a:rPr lang="fr-FR" i="1" dirty="0"/>
              <a:t>.</a:t>
            </a:r>
          </a:p>
          <a:p>
            <a:pPr>
              <a:defRPr/>
            </a:pPr>
            <a:endParaRPr lang="fr-FR" i="1" dirty="0"/>
          </a:p>
          <a:p>
            <a:pPr>
              <a:buFont typeface="Arial" pitchFamily="34" charset="0"/>
              <a:buChar char="•"/>
              <a:defRPr/>
            </a:pPr>
            <a:r>
              <a:rPr lang="fr-FR" dirty="0"/>
              <a:t>L’algorithme KNN figure </a:t>
            </a:r>
            <a:r>
              <a:rPr lang="fr-FR" dirty="0">
                <a:solidFill>
                  <a:srgbClr val="FF0000"/>
                </a:solidFill>
              </a:rPr>
              <a:t>parmi</a:t>
            </a:r>
            <a:r>
              <a:rPr lang="fr-FR" dirty="0"/>
              <a:t> les plus simples algorithmes </a:t>
            </a:r>
            <a:r>
              <a:rPr lang="fr-FR" b="1" dirty="0">
                <a:solidFill>
                  <a:srgbClr val="FF0000"/>
                </a:solidFill>
              </a:rPr>
              <a:t>d’apprentissage artificiel</a:t>
            </a:r>
            <a:r>
              <a:rPr lang="fr-FR" dirty="0"/>
              <a:t>.</a:t>
            </a:r>
          </a:p>
          <a:p>
            <a:pPr>
              <a:buFont typeface="Arial" pitchFamily="34" charset="0"/>
              <a:buChar char="•"/>
              <a:defRPr/>
            </a:pPr>
            <a:endParaRPr lang="fr-FR" b="1" dirty="0">
              <a:solidFill>
                <a:srgbClr val="FF0000"/>
              </a:solidFill>
            </a:endParaRPr>
          </a:p>
          <a:p>
            <a:pPr>
              <a:buFont typeface="Arial" pitchFamily="34" charset="0"/>
              <a:buChar char="•"/>
              <a:defRPr/>
            </a:pPr>
            <a:r>
              <a:rPr lang="fr-FR" dirty="0"/>
              <a:t>L’objectif de l’algorithme est de classé les exemples </a:t>
            </a:r>
            <a:r>
              <a:rPr lang="fr-FR" b="1" dirty="0">
                <a:solidFill>
                  <a:srgbClr val="FF0000"/>
                </a:solidFill>
              </a:rPr>
              <a:t>non étiquetés </a:t>
            </a:r>
            <a:r>
              <a:rPr lang="fr-FR" dirty="0"/>
              <a:t>sur </a:t>
            </a:r>
            <a:r>
              <a:rPr lang="fr-FR" b="1" dirty="0">
                <a:solidFill>
                  <a:srgbClr val="FF0000"/>
                </a:solidFill>
              </a:rPr>
              <a:t>la base de leur similarité </a:t>
            </a:r>
            <a:r>
              <a:rPr lang="fr-FR" dirty="0"/>
              <a:t>avec </a:t>
            </a:r>
            <a:r>
              <a:rPr lang="fr-FR" b="1" dirty="0">
                <a:solidFill>
                  <a:srgbClr val="FF0000"/>
                </a:solidFill>
              </a:rPr>
              <a:t>les exemples de la base d’apprentissage</a:t>
            </a:r>
            <a:r>
              <a:rPr lang="fr-FR" dirty="0"/>
              <a:t> .</a:t>
            </a:r>
          </a:p>
          <a:p>
            <a:pPr>
              <a:defRPr/>
            </a:pPr>
            <a:endParaRPr lang="fr-FR" dirty="0"/>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re 1"/>
          <p:cNvSpPr>
            <a:spLocks noGrp="1"/>
          </p:cNvSpPr>
          <p:nvPr>
            <p:ph type="title"/>
          </p:nvPr>
        </p:nvSpPr>
        <p:spPr/>
        <p:txBody>
          <a:bodyPr/>
          <a:lstStyle/>
          <a:p>
            <a:r>
              <a:rPr lang="fr-FR" altLang="fr-FR"/>
              <a:t>Domaine d’activité</a:t>
            </a:r>
          </a:p>
        </p:txBody>
      </p:sp>
      <p:sp>
        <p:nvSpPr>
          <p:cNvPr id="98307" name="Espace réservé du contenu 2"/>
          <p:cNvSpPr>
            <a:spLocks noGrp="1"/>
          </p:cNvSpPr>
          <p:nvPr>
            <p:ph sz="quarter" idx="1"/>
          </p:nvPr>
        </p:nvSpPr>
        <p:spPr>
          <a:xfrm>
            <a:off x="457200" y="1303351"/>
            <a:ext cx="8229600" cy="3702844"/>
          </a:xfrm>
        </p:spPr>
        <p:txBody>
          <a:bodyPr>
            <a:normAutofit fontScale="92500" lnSpcReduction="20000"/>
          </a:bodyPr>
          <a:lstStyle/>
          <a:p>
            <a:r>
              <a:rPr lang="fr-FR" altLang="fr-FR" dirty="0"/>
              <a:t>L’algorithme </a:t>
            </a:r>
            <a:r>
              <a:rPr lang="fr-FR" altLang="fr-FR" dirty="0" err="1"/>
              <a:t>kNN</a:t>
            </a:r>
            <a:r>
              <a:rPr lang="fr-FR" altLang="fr-FR" dirty="0"/>
              <a:t> est utilisée dans de nombreux domaines :</a:t>
            </a:r>
          </a:p>
          <a:p>
            <a:endParaRPr lang="fr-FR" altLang="fr-FR" dirty="0"/>
          </a:p>
          <a:p>
            <a:pPr>
              <a:buFont typeface="Arial" panose="020B0604020202020204" pitchFamily="34" charset="0"/>
              <a:buChar char="•"/>
            </a:pPr>
            <a:r>
              <a:rPr lang="fr-FR" altLang="fr-FR" dirty="0"/>
              <a:t>La reconnaissance de formes.</a:t>
            </a:r>
          </a:p>
          <a:p>
            <a:pPr>
              <a:buFont typeface="Arial" panose="020B0604020202020204" pitchFamily="34" charset="0"/>
              <a:buChar char="•"/>
            </a:pPr>
            <a:r>
              <a:rPr lang="fr-FR" altLang="fr-FR" dirty="0"/>
              <a:t>La recherche de nouveaux biomarqueurs pour le diagnostic.</a:t>
            </a:r>
          </a:p>
          <a:p>
            <a:pPr>
              <a:buFont typeface="Arial" panose="020B0604020202020204" pitchFamily="34" charset="0"/>
              <a:buChar char="•"/>
            </a:pPr>
            <a:r>
              <a:rPr lang="fr-FR" altLang="fr-FR" dirty="0"/>
              <a:t>Algorithmes de compression. </a:t>
            </a:r>
          </a:p>
          <a:p>
            <a:pPr>
              <a:buFont typeface="Arial" panose="020B0604020202020204" pitchFamily="34" charset="0"/>
              <a:buChar char="•"/>
            </a:pPr>
            <a:r>
              <a:rPr lang="fr-CA" altLang="fr-FR" dirty="0"/>
              <a:t>Analyse d’image </a:t>
            </a:r>
            <a:r>
              <a:rPr lang="fr-FR" altLang="fr-FR" dirty="0"/>
              <a:t>satellite</a:t>
            </a:r>
          </a:p>
          <a:p>
            <a:pPr>
              <a:buFont typeface="Arial" panose="020B0604020202020204" pitchFamily="34" charset="0"/>
              <a:buChar char="•"/>
            </a:pPr>
            <a:r>
              <a:rPr lang="fr-FR" altLang="fr-FR" dirty="0"/>
              <a:t>Marketing ciblé</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re 1"/>
          <p:cNvSpPr>
            <a:spLocks noGrp="1"/>
          </p:cNvSpPr>
          <p:nvPr>
            <p:ph type="title"/>
          </p:nvPr>
        </p:nvSpPr>
        <p:spPr/>
        <p:txBody>
          <a:bodyPr/>
          <a:lstStyle/>
          <a:p>
            <a:r>
              <a:rPr lang="fr-FR" altLang="fr-FR"/>
              <a:t>Principe de fonctionnement</a:t>
            </a:r>
          </a:p>
        </p:txBody>
      </p:sp>
      <p:sp>
        <p:nvSpPr>
          <p:cNvPr id="99331" name="Espace réservé du contenu 2"/>
          <p:cNvSpPr>
            <a:spLocks noGrp="1"/>
          </p:cNvSpPr>
          <p:nvPr>
            <p:ph sz="quarter" idx="1"/>
          </p:nvPr>
        </p:nvSpPr>
        <p:spPr>
          <a:xfrm>
            <a:off x="457200" y="1303351"/>
            <a:ext cx="8229600" cy="3702844"/>
          </a:xfrm>
        </p:spPr>
        <p:txBody>
          <a:bodyPr>
            <a:normAutofit fontScale="85000" lnSpcReduction="20000"/>
          </a:bodyPr>
          <a:lstStyle/>
          <a:p>
            <a:r>
              <a:rPr lang="fr-FR" altLang="fr-FR" dirty="0"/>
              <a:t>Le principe de cet algorithme de classification est très simple. On lui fournit:</a:t>
            </a:r>
          </a:p>
          <a:p>
            <a:pPr>
              <a:buFont typeface="Arial" panose="020B0604020202020204" pitchFamily="34" charset="0"/>
              <a:buChar char="•"/>
            </a:pPr>
            <a:r>
              <a:rPr lang="fr-FR" altLang="fr-FR" dirty="0"/>
              <a:t> un ensemble de données d’apprentissage </a:t>
            </a:r>
            <a:r>
              <a:rPr lang="fr-FR" altLang="fr-FR" b="1" i="1" dirty="0">
                <a:solidFill>
                  <a:srgbClr val="FF0000"/>
                </a:solidFill>
              </a:rPr>
              <a:t>D</a:t>
            </a:r>
            <a:endParaRPr lang="fr-FR" altLang="fr-FR" b="1" dirty="0"/>
          </a:p>
          <a:p>
            <a:pPr>
              <a:buFont typeface="Arial" panose="020B0604020202020204" pitchFamily="34" charset="0"/>
              <a:buChar char="•"/>
            </a:pPr>
            <a:r>
              <a:rPr lang="fr-FR" altLang="fr-FR" dirty="0"/>
              <a:t>une fonction de distance </a:t>
            </a:r>
            <a:r>
              <a:rPr lang="fr-FR" altLang="fr-FR" b="1" i="1" dirty="0">
                <a:solidFill>
                  <a:srgbClr val="FF0000"/>
                </a:solidFill>
              </a:rPr>
              <a:t>d </a:t>
            </a:r>
            <a:endParaRPr lang="fr-FR" altLang="fr-FR" b="1" i="1" dirty="0"/>
          </a:p>
          <a:p>
            <a:pPr>
              <a:buFont typeface="Arial" panose="020B0604020202020204" pitchFamily="34" charset="0"/>
              <a:buChar char="•"/>
            </a:pPr>
            <a:r>
              <a:rPr lang="fr-FR" altLang="fr-FR" dirty="0"/>
              <a:t>et un entier </a:t>
            </a:r>
            <a:r>
              <a:rPr lang="fr-FR" altLang="fr-FR" b="1" i="1" dirty="0">
                <a:solidFill>
                  <a:srgbClr val="FF0000"/>
                </a:solidFill>
              </a:rPr>
              <a:t>k</a:t>
            </a:r>
          </a:p>
          <a:p>
            <a:endParaRPr lang="fr-FR" altLang="fr-FR" b="1" i="1" dirty="0">
              <a:solidFill>
                <a:srgbClr val="FF0000"/>
              </a:solidFill>
            </a:endParaRPr>
          </a:p>
          <a:p>
            <a:r>
              <a:rPr lang="fr-FR" altLang="fr-FR" dirty="0"/>
              <a:t>Pour tout nouveau point de test </a:t>
            </a:r>
            <a:r>
              <a:rPr lang="fr-FR" altLang="fr-FR" b="1" i="1" dirty="0">
                <a:solidFill>
                  <a:srgbClr val="FF0000"/>
                </a:solidFill>
              </a:rPr>
              <a:t>x</a:t>
            </a:r>
            <a:r>
              <a:rPr lang="fr-FR" altLang="fr-FR" dirty="0"/>
              <a:t>,</a:t>
            </a:r>
            <a:r>
              <a:rPr lang="fr-FR" altLang="fr-FR" b="1" i="1" dirty="0">
                <a:solidFill>
                  <a:srgbClr val="FF0000"/>
                </a:solidFill>
              </a:rPr>
              <a:t> </a:t>
            </a:r>
            <a:r>
              <a:rPr lang="fr-FR" altLang="fr-FR" dirty="0"/>
              <a:t>pour lequel il doit prendre une décision, l’algorithme recherche dans </a:t>
            </a:r>
            <a:r>
              <a:rPr lang="fr-FR" altLang="fr-FR" b="1" i="1" dirty="0">
                <a:solidFill>
                  <a:srgbClr val="FF0000"/>
                </a:solidFill>
              </a:rPr>
              <a:t>D </a:t>
            </a:r>
            <a:r>
              <a:rPr lang="fr-FR" altLang="fr-FR" dirty="0"/>
              <a:t>les </a:t>
            </a:r>
            <a:r>
              <a:rPr lang="fr-FR" altLang="fr-FR" b="1" i="1" dirty="0">
                <a:solidFill>
                  <a:srgbClr val="FF0000"/>
                </a:solidFill>
              </a:rPr>
              <a:t>k </a:t>
            </a:r>
            <a:r>
              <a:rPr lang="fr-FR" altLang="fr-FR" dirty="0"/>
              <a:t>points les plus proches de</a:t>
            </a:r>
            <a:r>
              <a:rPr lang="fr-FR" altLang="fr-FR" b="1" i="1" dirty="0">
                <a:solidFill>
                  <a:srgbClr val="FF0000"/>
                </a:solidFill>
              </a:rPr>
              <a:t> x </a:t>
            </a:r>
            <a:r>
              <a:rPr lang="fr-FR" altLang="fr-FR" dirty="0"/>
              <a:t>au sens de la distance </a:t>
            </a:r>
            <a:r>
              <a:rPr lang="fr-FR" altLang="fr-FR" b="1" i="1" dirty="0">
                <a:solidFill>
                  <a:srgbClr val="FF0000"/>
                </a:solidFill>
              </a:rPr>
              <a:t>d </a:t>
            </a:r>
            <a:r>
              <a:rPr lang="fr-FR" altLang="fr-FR" dirty="0"/>
              <a:t>, et attribue </a:t>
            </a:r>
            <a:r>
              <a:rPr lang="fr-FR" altLang="fr-FR" b="1" i="1" dirty="0">
                <a:solidFill>
                  <a:srgbClr val="FF0000"/>
                </a:solidFill>
              </a:rPr>
              <a:t>x</a:t>
            </a:r>
            <a:r>
              <a:rPr lang="fr-FR" altLang="fr-FR" dirty="0"/>
              <a:t> à la classe qui est la plus fréquente parmi ces </a:t>
            </a:r>
            <a:r>
              <a:rPr lang="fr-FR" altLang="fr-FR" b="1" i="1" dirty="0">
                <a:solidFill>
                  <a:srgbClr val="FF0000"/>
                </a:solidFill>
              </a:rPr>
              <a:t>k </a:t>
            </a:r>
            <a:r>
              <a:rPr lang="fr-FR" altLang="fr-FR" dirty="0"/>
              <a:t>voisins.</a:t>
            </a:r>
            <a:endParaRPr lang="fr-FR" altLang="fr-FR" b="1" dirty="0">
              <a:solidFill>
                <a:srgbClr val="FF0000"/>
              </a:solidFill>
            </a:endParaRPr>
          </a:p>
          <a:p>
            <a:endParaRPr lang="fr-FR" altLang="fr-FR" dirty="0"/>
          </a:p>
          <a:p>
            <a:endParaRPr lang="fr-FR" altLang="fr-FR" dirty="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re 1"/>
          <p:cNvSpPr>
            <a:spLocks noGrp="1"/>
          </p:cNvSpPr>
          <p:nvPr>
            <p:ph type="title"/>
          </p:nvPr>
        </p:nvSpPr>
        <p:spPr>
          <a:xfrm>
            <a:off x="457200" y="-182166"/>
            <a:ext cx="8229600" cy="742951"/>
          </a:xfrm>
        </p:spPr>
        <p:txBody>
          <a:bodyPr/>
          <a:lstStyle/>
          <a:p>
            <a:r>
              <a:rPr lang="fr-FR" altLang="fr-FR"/>
              <a:t>Exemple</a:t>
            </a:r>
          </a:p>
        </p:txBody>
      </p:sp>
      <p:sp>
        <p:nvSpPr>
          <p:cNvPr id="4" name="Rectangle 3">
            <a:extLst>
              <a:ext uri="{FF2B5EF4-FFF2-40B4-BE49-F238E27FC236}">
                <a16:creationId xmlns:a16="http://schemas.microsoft.com/office/drawing/2014/main" id="{795F674F-2EA3-4E06-BCD6-C47539A13A37}"/>
              </a:ext>
            </a:extLst>
          </p:cNvPr>
          <p:cNvSpPr/>
          <p:nvPr/>
        </p:nvSpPr>
        <p:spPr>
          <a:xfrm>
            <a:off x="454414" y="1248311"/>
            <a:ext cx="8929687" cy="2646878"/>
          </a:xfrm>
          <a:prstGeom prst="rect">
            <a:avLst/>
          </a:prstGeom>
        </p:spPr>
        <p:txBody>
          <a:bodyPr>
            <a:spAutoFit/>
          </a:bodyPr>
          <a:lstStyle/>
          <a:p>
            <a:pPr marL="342900" indent="-342900">
              <a:spcBef>
                <a:spcPts val="600"/>
              </a:spcBef>
              <a:buClr>
                <a:schemeClr val="accent1"/>
              </a:buClr>
              <a:buSzPct val="76000"/>
              <a:buFont typeface="Arial" panose="020B0604020202020204" pitchFamily="34" charset="0"/>
              <a:buChar char="•"/>
              <a:defRPr/>
            </a:pPr>
            <a:r>
              <a:rPr lang="fr-FR" sz="2600" dirty="0">
                <a:latin typeface="+mn-lt"/>
              </a:rPr>
              <a:t>Dans l’exemple suivant, on a 3 classes et le but est de trouver la valeur de la classe de l’exemple inconnu x.</a:t>
            </a:r>
          </a:p>
          <a:p>
            <a:pPr marL="800100" lvl="1" indent="-342900">
              <a:spcBef>
                <a:spcPts val="600"/>
              </a:spcBef>
              <a:buClr>
                <a:schemeClr val="accent1"/>
              </a:buClr>
              <a:buSzPct val="76000"/>
              <a:buFont typeface="Arial" panose="020B0604020202020204" pitchFamily="34" charset="0"/>
              <a:buChar char="•"/>
              <a:defRPr/>
            </a:pPr>
            <a:r>
              <a:rPr lang="fr-FR" sz="2600" dirty="0">
                <a:latin typeface="+mn-lt"/>
              </a:rPr>
              <a:t>On prend la distance Euclidienne et k=5 voisins</a:t>
            </a:r>
          </a:p>
          <a:p>
            <a:pPr marL="800100" lvl="1" indent="-342900">
              <a:spcBef>
                <a:spcPts val="600"/>
              </a:spcBef>
              <a:buClr>
                <a:schemeClr val="accent1"/>
              </a:buClr>
              <a:buSzPct val="76000"/>
              <a:buFont typeface="Arial" panose="020B0604020202020204" pitchFamily="34" charset="0"/>
              <a:buChar char="•"/>
              <a:defRPr/>
            </a:pPr>
            <a:r>
              <a:rPr lang="fr-FR" sz="2600" dirty="0">
                <a:latin typeface="+mn-lt"/>
              </a:rPr>
              <a:t>Des 5 plus proches voisins, 4 appartiennent à ω1 et 1 appartient à ω3, donc x est affecté à ω1, la classe majoritaire</a:t>
            </a:r>
          </a:p>
        </p:txBody>
      </p:sp>
      <p:pic>
        <p:nvPicPr>
          <p:cNvPr id="100356" name="Picture 2" descr="C:\Users\AvB\Desktop\Sans titre.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08104" y="3484078"/>
            <a:ext cx="3635896" cy="1412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re 1"/>
          <p:cNvSpPr>
            <a:spLocks noGrp="1"/>
          </p:cNvSpPr>
          <p:nvPr>
            <p:ph type="title"/>
          </p:nvPr>
        </p:nvSpPr>
        <p:spPr/>
        <p:txBody>
          <a:bodyPr/>
          <a:lstStyle/>
          <a:p>
            <a:r>
              <a:rPr lang="fr-FR" altLang="fr-FR"/>
              <a:t>Comment choisir la valeur de K ?</a:t>
            </a:r>
          </a:p>
        </p:txBody>
      </p:sp>
      <p:sp>
        <p:nvSpPr>
          <p:cNvPr id="3" name="Espace réservé du contenu 2">
            <a:extLst>
              <a:ext uri="{FF2B5EF4-FFF2-40B4-BE49-F238E27FC236}">
                <a16:creationId xmlns:a16="http://schemas.microsoft.com/office/drawing/2014/main" id="{4B493259-B689-4FB7-A2DB-5A7C3B680A36}"/>
              </a:ext>
            </a:extLst>
          </p:cNvPr>
          <p:cNvSpPr>
            <a:spLocks noGrp="1"/>
          </p:cNvSpPr>
          <p:nvPr>
            <p:ph sz="quarter" idx="1"/>
          </p:nvPr>
        </p:nvSpPr>
        <p:spPr>
          <a:xfrm>
            <a:off x="457200" y="1320935"/>
            <a:ext cx="8229600" cy="3702844"/>
          </a:xfrm>
        </p:spPr>
        <p:txBody>
          <a:bodyPr>
            <a:normAutofit fontScale="92500" lnSpcReduction="20000"/>
          </a:bodyPr>
          <a:lstStyle/>
          <a:p>
            <a:pPr>
              <a:defRPr/>
            </a:pPr>
            <a:r>
              <a:rPr lang="fr-FR" dirty="0"/>
              <a:t>K=1 : frontières des classes très complexes</a:t>
            </a:r>
          </a:p>
          <a:p>
            <a:pPr marL="723900" indent="-266700">
              <a:buFont typeface="Wingdings" pitchFamily="2" charset="2"/>
              <a:buChar char="§"/>
              <a:defRPr/>
            </a:pPr>
            <a:r>
              <a:rPr lang="fr-FR" dirty="0"/>
              <a:t>très sensible aux fluctuations des données (variance élevée).</a:t>
            </a:r>
          </a:p>
          <a:p>
            <a:pPr marL="723900" indent="-266700">
              <a:buFont typeface="Wingdings" pitchFamily="2" charset="2"/>
              <a:buChar char="§"/>
              <a:defRPr/>
            </a:pPr>
            <a:r>
              <a:rPr lang="fr-FR" dirty="0"/>
              <a:t>risque de sur-ajustement.</a:t>
            </a:r>
          </a:p>
          <a:p>
            <a:pPr marL="723900" indent="-266700">
              <a:buFont typeface="Wingdings" pitchFamily="2" charset="2"/>
              <a:buChar char="§"/>
              <a:defRPr/>
            </a:pPr>
            <a:r>
              <a:rPr lang="fr-FR" dirty="0"/>
              <a:t>résiste mal aux données bruitées.</a:t>
            </a:r>
          </a:p>
          <a:p>
            <a:pPr>
              <a:defRPr/>
            </a:pPr>
            <a:r>
              <a:rPr lang="fr-FR" dirty="0"/>
              <a:t>K=n : frontière rigide</a:t>
            </a:r>
          </a:p>
          <a:p>
            <a:pPr marL="723900" indent="-266700">
              <a:buFont typeface="Wingdings" pitchFamily="2" charset="2"/>
              <a:buChar char="§"/>
              <a:defRPr/>
            </a:pPr>
            <a:r>
              <a:rPr lang="fr-FR" dirty="0"/>
              <a:t>moins sensible au bruit</a:t>
            </a:r>
          </a:p>
          <a:p>
            <a:pPr marL="723900" indent="-266700">
              <a:buFont typeface="Wingdings" pitchFamily="2" charset="2"/>
              <a:buChar char="§"/>
              <a:defRPr/>
            </a:pPr>
            <a:r>
              <a:rPr lang="fr-FR" dirty="0"/>
              <a:t>plus la valeur de k est grande plus la résultat d’affectation est bien réalisée </a:t>
            </a:r>
          </a:p>
          <a:p>
            <a:pPr>
              <a:defRPr/>
            </a:pPr>
            <a:endParaRPr lang="fr-FR" dirty="0"/>
          </a:p>
          <a:p>
            <a:pPr>
              <a:defRPr/>
            </a:pPr>
            <a:endParaRPr lang="fr-FR" dirty="0"/>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AF3310-BC1A-4AB8-95AE-75BFAB26B08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5F84D58-892E-4E00-BC88-DA34E3CA903D}"/>
              </a:ext>
            </a:extLst>
          </p:cNvPr>
          <p:cNvSpPr>
            <a:spLocks noGrp="1"/>
          </p:cNvSpPr>
          <p:nvPr>
            <p:ph idx="1"/>
          </p:nvPr>
        </p:nvSpPr>
        <p:spPr/>
        <p:txBody>
          <a:bodyPr>
            <a:normAutofit fontScale="77500" lnSpcReduction="20000"/>
          </a:bodyPr>
          <a:lstStyle/>
          <a:p>
            <a:r>
              <a:rPr lang="fr-FR" dirty="0"/>
              <a:t>Nous itérons les valeurs de k de 1 à N et calculons les valeurs de distorsions pour chaque valeur de k et calculons la distorsion et l'inertie pour chaque valeur de k dans la plage donnée.</a:t>
            </a:r>
          </a:p>
          <a:p>
            <a:endParaRPr lang="fr-FR" dirty="0"/>
          </a:p>
          <a:p>
            <a:pPr fontAlgn="base"/>
            <a:r>
              <a:rPr lang="fr-FR" b="1" dirty="0"/>
              <a:t>Distorsion :</a:t>
            </a:r>
            <a:r>
              <a:rPr lang="fr-FR" dirty="0"/>
              <a:t> Elle est calculée comme la moyenne des distances au carré des centres de cluster des clusters respectifs. En règle générale, la métrique de distance euclidienne est utilisée.</a:t>
            </a:r>
          </a:p>
          <a:p>
            <a:pPr fontAlgn="base"/>
            <a:r>
              <a:rPr lang="fr-FR" b="1" dirty="0"/>
              <a:t>Inertie :</a:t>
            </a:r>
            <a:r>
              <a:rPr lang="fr-FR" dirty="0"/>
              <a:t> C'est la somme des distances au carré des échantillons à leur centre de cluster le plus proche.</a:t>
            </a:r>
          </a:p>
          <a:p>
            <a:endParaRPr lang="fr-FR" dirty="0"/>
          </a:p>
        </p:txBody>
      </p:sp>
    </p:spTree>
    <p:extLst>
      <p:ext uri="{BB962C8B-B14F-4D97-AF65-F5344CB8AC3E}">
        <p14:creationId xmlns:p14="http://schemas.microsoft.com/office/powerpoint/2010/main" val="2093961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TW" dirty="0"/>
              <a:t>Machine learning structure</a:t>
            </a:r>
            <a:endParaRPr lang="fr-FR" dirty="0"/>
          </a:p>
        </p:txBody>
      </p:sp>
      <p:pic>
        <p:nvPicPr>
          <p:cNvPr id="4" name="Picture 2" descr="C:\Users\Ian\Desktop\supervised.png"/>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3143240" y="1643056"/>
            <a:ext cx="5287838" cy="32416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00034" y="1428742"/>
            <a:ext cx="2019527" cy="369332"/>
          </a:xfrm>
          <a:prstGeom prst="rect">
            <a:avLst/>
          </a:prstGeom>
        </p:spPr>
        <p:txBody>
          <a:bodyPr wrap="none">
            <a:spAutoFit/>
          </a:bodyPr>
          <a:lstStyle/>
          <a:p>
            <a:r>
              <a:rPr lang="en-US" altLang="zh-TW" dirty="0"/>
              <a:t>Supervised learning</a:t>
            </a:r>
            <a:endParaRPr lang="zh-TW" altLang="en-US" dirty="0"/>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re 1"/>
          <p:cNvSpPr>
            <a:spLocks noGrp="1"/>
          </p:cNvSpPr>
          <p:nvPr>
            <p:ph type="title"/>
          </p:nvPr>
        </p:nvSpPr>
        <p:spPr/>
        <p:txBody>
          <a:bodyPr/>
          <a:lstStyle/>
          <a:p>
            <a:r>
              <a:rPr lang="fr-FR" altLang="fr-FR"/>
              <a:t>Mesures de distance</a:t>
            </a:r>
          </a:p>
        </p:txBody>
      </p:sp>
      <p:sp>
        <p:nvSpPr>
          <p:cNvPr id="3" name="Espace réservé du contenu 2">
            <a:extLst>
              <a:ext uri="{FF2B5EF4-FFF2-40B4-BE49-F238E27FC236}">
                <a16:creationId xmlns:a16="http://schemas.microsoft.com/office/drawing/2014/main" id="{5462EDA8-4007-4921-814E-CD23DC2C2B38}"/>
              </a:ext>
            </a:extLst>
          </p:cNvPr>
          <p:cNvSpPr>
            <a:spLocks noGrp="1"/>
          </p:cNvSpPr>
          <p:nvPr>
            <p:ph sz="quarter" idx="1"/>
          </p:nvPr>
        </p:nvSpPr>
        <p:spPr>
          <a:xfrm>
            <a:off x="206376" y="1322546"/>
            <a:ext cx="8229600" cy="3702844"/>
          </a:xfrm>
        </p:spPr>
        <p:txBody>
          <a:bodyPr>
            <a:normAutofit fontScale="62500" lnSpcReduction="20000"/>
          </a:bodyPr>
          <a:lstStyle/>
          <a:p>
            <a:pPr>
              <a:defRPr/>
            </a:pPr>
            <a:r>
              <a:rPr lang="fr-FR" dirty="0"/>
              <a:t>Mesures souvent utilisées pour la distance </a:t>
            </a:r>
            <a:r>
              <a:rPr lang="fr-FR" i="1" dirty="0" err="1"/>
              <a:t>dist</a:t>
            </a:r>
            <a:r>
              <a:rPr lang="fr-FR" i="1" dirty="0"/>
              <a:t>(xi, </a:t>
            </a:r>
            <a:r>
              <a:rPr lang="fr-FR" i="1" dirty="0" err="1"/>
              <a:t>xj</a:t>
            </a:r>
            <a:r>
              <a:rPr lang="fr-FR" i="1" dirty="0"/>
              <a:t>)</a:t>
            </a:r>
          </a:p>
          <a:p>
            <a:pPr>
              <a:defRPr/>
            </a:pPr>
            <a:r>
              <a:rPr lang="fr-FR" dirty="0"/>
              <a:t>la distance Euclidienne: qui calcule la racine carrée de la somme des différences carrées entre les coordonnées de deux points :</a:t>
            </a:r>
          </a:p>
          <a:p>
            <a:pPr>
              <a:defRPr/>
            </a:pPr>
            <a:endParaRPr lang="fr-FR" dirty="0"/>
          </a:p>
          <a:p>
            <a:pPr>
              <a:defRPr/>
            </a:pPr>
            <a:endParaRPr lang="fr-FR" dirty="0"/>
          </a:p>
          <a:p>
            <a:pPr>
              <a:defRPr/>
            </a:pPr>
            <a:endParaRPr lang="fr-FR" dirty="0"/>
          </a:p>
          <a:p>
            <a:pPr>
              <a:defRPr/>
            </a:pPr>
            <a:r>
              <a:rPr lang="fr-FR" dirty="0"/>
              <a:t>la distance de Manhattan: qui calcule la somme des valeur absolue des différences entre les coordonnées de deux points :</a:t>
            </a:r>
            <a:endParaRPr lang="fr-FR" i="1" dirty="0"/>
          </a:p>
          <a:p>
            <a:pPr>
              <a:defRPr/>
            </a:pPr>
            <a:endParaRPr lang="fr-FR" i="1" dirty="0"/>
          </a:p>
          <a:p>
            <a:pPr>
              <a:defRPr/>
            </a:pPr>
            <a:endParaRPr lang="fr-FR" i="1" dirty="0"/>
          </a:p>
          <a:p>
            <a:pPr marL="0" indent="0">
              <a:buFont typeface="Wingdings 3" panose="05040102010807070707" pitchFamily="18" charset="2"/>
              <a:buNone/>
              <a:defRPr/>
            </a:pPr>
            <a:endParaRPr lang="fr-FR" dirty="0"/>
          </a:p>
          <a:p>
            <a:pPr>
              <a:defRPr/>
            </a:pPr>
            <a:r>
              <a:rPr lang="fr-FR" dirty="0"/>
              <a:t>la distance de Minkowski: qui est une métrique de distance générale.</a:t>
            </a:r>
          </a:p>
          <a:p>
            <a:pPr>
              <a:defRPr/>
            </a:pPr>
            <a:endParaRPr lang="fr-FR" dirty="0"/>
          </a:p>
        </p:txBody>
      </p:sp>
      <p:pic>
        <p:nvPicPr>
          <p:cNvPr id="103428" name="Picture 2" descr="C:\Users\AvB\Desktop\disteclu.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95453" y="2148127"/>
            <a:ext cx="3216275" cy="70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9" name="Picture 3" descr="C:\Users\AvB\Desktop\dist Manhattan.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94197" y="3680939"/>
            <a:ext cx="29289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0" name="Picture 4" descr="C:\Users\AvB\Desktop\dis Minkowski.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83956" y="4371950"/>
            <a:ext cx="2073594" cy="444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re 1"/>
          <p:cNvSpPr>
            <a:spLocks noGrp="1"/>
          </p:cNvSpPr>
          <p:nvPr>
            <p:ph type="title"/>
          </p:nvPr>
        </p:nvSpPr>
        <p:spPr/>
        <p:txBody>
          <a:bodyPr/>
          <a:lstStyle/>
          <a:p>
            <a:r>
              <a:rPr lang="fr-FR" altLang="fr-FR"/>
              <a:t>Avantages </a:t>
            </a:r>
          </a:p>
        </p:txBody>
      </p:sp>
      <p:sp>
        <p:nvSpPr>
          <p:cNvPr id="3" name="Espace réservé du contenu 2">
            <a:extLst>
              <a:ext uri="{FF2B5EF4-FFF2-40B4-BE49-F238E27FC236}">
                <a16:creationId xmlns:a16="http://schemas.microsoft.com/office/drawing/2014/main" id="{18ABAA56-6B61-4E20-985B-F059BF611956}"/>
              </a:ext>
            </a:extLst>
          </p:cNvPr>
          <p:cNvSpPr>
            <a:spLocks noGrp="1"/>
          </p:cNvSpPr>
          <p:nvPr>
            <p:ph sz="quarter" idx="1"/>
          </p:nvPr>
        </p:nvSpPr>
        <p:spPr>
          <a:xfrm>
            <a:off x="457200" y="914400"/>
            <a:ext cx="8229600" cy="3702844"/>
          </a:xfrm>
        </p:spPr>
        <p:txBody>
          <a:bodyPr/>
          <a:lstStyle/>
          <a:p>
            <a:pPr marL="811213" indent="-449263">
              <a:buFont typeface="Wingdings" pitchFamily="2" charset="2"/>
              <a:buChar char="q"/>
              <a:defRPr/>
            </a:pPr>
            <a:endParaRPr lang="fr-FR" dirty="0"/>
          </a:p>
          <a:p>
            <a:pPr marL="811213" indent="-449263">
              <a:buFont typeface="Wingdings" pitchFamily="2" charset="2"/>
              <a:buChar char="q"/>
              <a:defRPr/>
            </a:pPr>
            <a:r>
              <a:rPr lang="fr-FR" dirty="0"/>
              <a:t>Apprentissage rapide</a:t>
            </a:r>
          </a:p>
          <a:p>
            <a:pPr marL="811213" indent="-449263">
              <a:buFont typeface="Wingdings" pitchFamily="2" charset="2"/>
              <a:buChar char="q"/>
              <a:defRPr/>
            </a:pPr>
            <a:r>
              <a:rPr lang="fr-FR" dirty="0"/>
              <a:t>Méthode facile à comprendre </a:t>
            </a:r>
          </a:p>
          <a:p>
            <a:pPr marL="811213" indent="-449263">
              <a:buFont typeface="Wingdings" pitchFamily="2" charset="2"/>
              <a:buChar char="q"/>
              <a:defRPr/>
            </a:pPr>
            <a:r>
              <a:rPr lang="fr-FR" dirty="0"/>
              <a:t>Adapté aux domaines où chaque classe est représentée par plusieurs prototypes et où les frontières sont irrégulières (ex. Reconnaissance de chiffre manuscrits ou d'images satellites)</a:t>
            </a:r>
          </a:p>
          <a:p>
            <a:pPr>
              <a:defRPr/>
            </a:pPr>
            <a:endParaRPr lang="fr-FR" dirty="0"/>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re 1"/>
          <p:cNvSpPr>
            <a:spLocks noGrp="1"/>
          </p:cNvSpPr>
          <p:nvPr>
            <p:ph type="title"/>
          </p:nvPr>
        </p:nvSpPr>
        <p:spPr/>
        <p:txBody>
          <a:bodyPr/>
          <a:lstStyle/>
          <a:p>
            <a:r>
              <a:rPr lang="fr-FR" altLang="fr-FR"/>
              <a:t>Inconvénients</a:t>
            </a:r>
          </a:p>
        </p:txBody>
      </p:sp>
      <p:sp>
        <p:nvSpPr>
          <p:cNvPr id="3" name="Espace réservé du contenu 2">
            <a:extLst>
              <a:ext uri="{FF2B5EF4-FFF2-40B4-BE49-F238E27FC236}">
                <a16:creationId xmlns:a16="http://schemas.microsoft.com/office/drawing/2014/main" id="{090CE6D6-EFA3-4126-B706-8635FEE45FE0}"/>
              </a:ext>
            </a:extLst>
          </p:cNvPr>
          <p:cNvSpPr>
            <a:spLocks noGrp="1"/>
          </p:cNvSpPr>
          <p:nvPr>
            <p:ph sz="quarter" idx="1"/>
          </p:nvPr>
        </p:nvSpPr>
        <p:spPr>
          <a:xfrm>
            <a:off x="457200" y="914400"/>
            <a:ext cx="8229600" cy="3702844"/>
          </a:xfrm>
        </p:spPr>
        <p:txBody>
          <a:bodyPr/>
          <a:lstStyle/>
          <a:p>
            <a:pPr marL="811213" indent="-449263">
              <a:buFont typeface="Wingdings" pitchFamily="2" charset="2"/>
              <a:buChar char="q"/>
              <a:defRPr/>
            </a:pPr>
            <a:endParaRPr lang="fr-FR" dirty="0"/>
          </a:p>
          <a:p>
            <a:pPr marL="811213" indent="-449263">
              <a:buFont typeface="Wingdings" pitchFamily="2" charset="2"/>
              <a:buChar char="q"/>
              <a:defRPr/>
            </a:pPr>
            <a:r>
              <a:rPr lang="fr-FR" dirty="0"/>
              <a:t>prédiction lente car il faut revoir tous les exemples à chaque fois.</a:t>
            </a:r>
          </a:p>
          <a:p>
            <a:pPr marL="811213" indent="-449263">
              <a:buFont typeface="Wingdings" pitchFamily="2" charset="2"/>
              <a:buChar char="q"/>
              <a:defRPr/>
            </a:pPr>
            <a:r>
              <a:rPr lang="fr-FR" dirty="0"/>
              <a:t>méthode gourmande en place mémoire</a:t>
            </a:r>
          </a:p>
          <a:p>
            <a:pPr marL="811213" indent="-449263">
              <a:buFont typeface="Wingdings" pitchFamily="2" charset="2"/>
              <a:buChar char="q"/>
              <a:defRPr/>
            </a:pPr>
            <a:r>
              <a:rPr lang="fr-FR" dirty="0"/>
              <a:t>sensible aux attributs non pertinents et corrélés</a:t>
            </a:r>
          </a:p>
          <a:p>
            <a:pPr marL="811213" indent="-449263">
              <a:buFont typeface="Wingdings" pitchFamily="2" charset="2"/>
              <a:buChar char="q"/>
              <a:defRPr/>
            </a:pPr>
            <a:r>
              <a:rPr lang="fr-FR" dirty="0"/>
              <a:t>particulièrement vulnérable au fléau de la dimensionnalité</a:t>
            </a:r>
          </a:p>
          <a:p>
            <a:pPr>
              <a:defRPr/>
            </a:pPr>
            <a:endParaRPr lang="fr-FR" dirty="0"/>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sz="half" idx="2"/>
          </p:nvPr>
        </p:nvSpPr>
        <p:spPr/>
        <p:txBody>
          <a:bodyPr/>
          <a:lstStyle/>
          <a:p>
            <a:endParaRPr lang="fr-FR"/>
          </a:p>
        </p:txBody>
      </p:sp>
      <p:sp>
        <p:nvSpPr>
          <p:cNvPr id="106498" name="Rectangle 2"/>
          <p:cNvSpPr>
            <a:spLocks noGrp="1"/>
          </p:cNvSpPr>
          <p:nvPr>
            <p:ph type="title"/>
          </p:nvPr>
        </p:nvSpPr>
        <p:spPr/>
        <p:txBody>
          <a:bodyPr>
            <a:normAutofit fontScale="90000"/>
          </a:bodyPr>
          <a:lstStyle/>
          <a:p>
            <a:pPr algn="ctr" eaLnBrk="1" hangingPunct="1"/>
            <a:r>
              <a:rPr lang="en-US" altLang="fr-FR" sz="2900">
                <a:latin typeface="Calibri" panose="020F0502020204030204" pitchFamily="34" charset="0"/>
              </a:rPr>
              <a:t>Les arbres de décision</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36"/>
          <p:cNvSpPr>
            <a:spLocks noGrp="1"/>
          </p:cNvSpPr>
          <p:nvPr>
            <p:ph type="title"/>
          </p:nvPr>
        </p:nvSpPr>
        <p:spPr/>
        <p:txBody>
          <a:bodyPr/>
          <a:lstStyle/>
          <a:p>
            <a:r>
              <a:rPr lang="fr-FR" altLang="fr-FR"/>
              <a:t>Définition</a:t>
            </a:r>
          </a:p>
        </p:txBody>
      </p:sp>
      <p:sp>
        <p:nvSpPr>
          <p:cNvPr id="198693" name="Rectangle 37">
            <a:extLst>
              <a:ext uri="{FF2B5EF4-FFF2-40B4-BE49-F238E27FC236}">
                <a16:creationId xmlns:a16="http://schemas.microsoft.com/office/drawing/2014/main" id="{70ECCDCA-7846-4809-B449-B46E1970C2FF}"/>
              </a:ext>
            </a:extLst>
          </p:cNvPr>
          <p:cNvSpPr>
            <a:spLocks noGrp="1" noChangeArrowheads="1"/>
          </p:cNvSpPr>
          <p:nvPr>
            <p:ph type="body" idx="1"/>
          </p:nvPr>
        </p:nvSpPr>
        <p:spPr>
          <a:xfrm>
            <a:off x="457200" y="914400"/>
            <a:ext cx="8229600" cy="3702844"/>
          </a:xfrm>
        </p:spPr>
        <p:txBody>
          <a:bodyPr/>
          <a:lstStyle/>
          <a:p>
            <a:pPr marL="0" indent="0">
              <a:lnSpc>
                <a:spcPct val="90000"/>
              </a:lnSpc>
              <a:buFont typeface="Wingdings 3" panose="05040102010807070707" pitchFamily="18" charset="2"/>
              <a:buNone/>
              <a:defRPr/>
            </a:pPr>
            <a:endParaRPr lang="fr-FR" altLang="fr-FR" dirty="0"/>
          </a:p>
          <a:p>
            <a:pPr>
              <a:lnSpc>
                <a:spcPct val="90000"/>
              </a:lnSpc>
              <a:defRPr/>
            </a:pPr>
            <a:r>
              <a:rPr lang="fr-FR" altLang="fr-FR" dirty="0"/>
              <a:t>Arbre permettant de classer des enregistrements par division hiérarchiques en sous-classes</a:t>
            </a:r>
          </a:p>
          <a:p>
            <a:pPr marL="1082675" lvl="2" indent="-209550">
              <a:lnSpc>
                <a:spcPct val="90000"/>
              </a:lnSpc>
              <a:defRPr/>
            </a:pPr>
            <a:r>
              <a:rPr lang="fr-FR" altLang="fr-FR" dirty="0"/>
              <a:t>un nœud représente une classe de plus en plus fine depuis la racine </a:t>
            </a:r>
          </a:p>
          <a:p>
            <a:pPr marL="1082675" lvl="2" indent="-209550">
              <a:lnSpc>
                <a:spcPct val="90000"/>
              </a:lnSpc>
              <a:defRPr/>
            </a:pPr>
            <a:r>
              <a:rPr lang="fr-FR" altLang="fr-FR" dirty="0"/>
              <a:t>un arc représente un prédicat de partitionnement de la classe source</a:t>
            </a:r>
          </a:p>
          <a:p>
            <a:pPr>
              <a:lnSpc>
                <a:spcPct val="90000"/>
              </a:lnSpc>
              <a:defRPr/>
            </a:pPr>
            <a:r>
              <a:rPr lang="fr-FR" altLang="fr-FR" dirty="0"/>
              <a:t>Un attribut sert d'étiquette de classe (attribut cible à prédire), les autres permettant de partitionner</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1056"/>
          <p:cNvSpPr>
            <a:spLocks noGrp="1"/>
          </p:cNvSpPr>
          <p:nvPr>
            <p:ph type="title"/>
          </p:nvPr>
        </p:nvSpPr>
        <p:spPr>
          <a:xfrm>
            <a:off x="1371600" y="141685"/>
            <a:ext cx="7378700" cy="640556"/>
          </a:xfrm>
        </p:spPr>
        <p:txBody>
          <a:bodyPr>
            <a:normAutofit fontScale="90000"/>
          </a:bodyPr>
          <a:lstStyle/>
          <a:p>
            <a:r>
              <a:rPr lang="fr-FR" altLang="fr-FR"/>
              <a:t>Génération de l'arbre</a:t>
            </a:r>
          </a:p>
        </p:txBody>
      </p:sp>
      <p:sp>
        <p:nvSpPr>
          <p:cNvPr id="108547" name="Rectangle 1057"/>
          <p:cNvSpPr>
            <a:spLocks noGrp="1"/>
          </p:cNvSpPr>
          <p:nvPr>
            <p:ph type="body" sz="half" idx="1"/>
          </p:nvPr>
        </p:nvSpPr>
        <p:spPr>
          <a:xfrm>
            <a:off x="634207" y="1533525"/>
            <a:ext cx="4039393" cy="3226594"/>
          </a:xfrm>
        </p:spPr>
        <p:txBody>
          <a:bodyPr>
            <a:normAutofit fontScale="92500"/>
          </a:bodyPr>
          <a:lstStyle/>
          <a:p>
            <a:pPr>
              <a:lnSpc>
                <a:spcPct val="90000"/>
              </a:lnSpc>
            </a:pPr>
            <a:r>
              <a:rPr lang="fr-FR" altLang="fr-FR" sz="2800" dirty="0"/>
              <a:t>Objectif:</a:t>
            </a:r>
          </a:p>
          <a:p>
            <a:pPr lvl="1">
              <a:lnSpc>
                <a:spcPct val="90000"/>
              </a:lnSpc>
            </a:pPr>
            <a:r>
              <a:rPr lang="fr-FR" altLang="fr-FR" sz="2400" dirty="0"/>
              <a:t>obtenir des classes homogènes</a:t>
            </a:r>
          </a:p>
          <a:p>
            <a:pPr lvl="1">
              <a:lnSpc>
                <a:spcPct val="90000"/>
              </a:lnSpc>
            </a:pPr>
            <a:r>
              <a:rPr lang="fr-FR" altLang="fr-FR" sz="2400" dirty="0"/>
              <a:t>couvrir au mieux les données</a:t>
            </a:r>
          </a:p>
          <a:p>
            <a:pPr>
              <a:lnSpc>
                <a:spcPct val="90000"/>
              </a:lnSpc>
            </a:pPr>
            <a:r>
              <a:rPr lang="fr-FR" altLang="fr-FR" sz="2800" dirty="0"/>
              <a:t>Comment choisir les attributs (Ai) ?</a:t>
            </a:r>
          </a:p>
          <a:p>
            <a:pPr>
              <a:lnSpc>
                <a:spcPct val="90000"/>
              </a:lnSpc>
            </a:pPr>
            <a:r>
              <a:rPr lang="fr-FR" altLang="fr-FR" sz="2800" dirty="0"/>
              <a:t>Comment isoler les valeurs discriminantes (</a:t>
            </a:r>
            <a:r>
              <a:rPr lang="fr-FR" altLang="fr-FR" sz="2800" dirty="0" err="1"/>
              <a:t>vj</a:t>
            </a:r>
            <a:r>
              <a:rPr lang="fr-FR" altLang="fr-FR" sz="2800" dirty="0"/>
              <a:t>) ?</a:t>
            </a:r>
          </a:p>
        </p:txBody>
      </p:sp>
      <p:sp>
        <p:nvSpPr>
          <p:cNvPr id="108548" name="Line 1031"/>
          <p:cNvSpPr>
            <a:spLocks noChangeShapeType="1"/>
          </p:cNvSpPr>
          <p:nvPr/>
        </p:nvSpPr>
        <p:spPr bwMode="auto">
          <a:xfrm flipH="1">
            <a:off x="5781676" y="1506141"/>
            <a:ext cx="835025" cy="10179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8549" name="Line 1032"/>
          <p:cNvSpPr>
            <a:spLocks noChangeShapeType="1"/>
          </p:cNvSpPr>
          <p:nvPr/>
        </p:nvSpPr>
        <p:spPr bwMode="auto">
          <a:xfrm flipH="1">
            <a:off x="6616700" y="1491853"/>
            <a:ext cx="6350" cy="10334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8550" name="Line 1033"/>
          <p:cNvSpPr>
            <a:spLocks noChangeShapeType="1"/>
          </p:cNvSpPr>
          <p:nvPr/>
        </p:nvSpPr>
        <p:spPr bwMode="auto">
          <a:xfrm>
            <a:off x="6662739" y="1506141"/>
            <a:ext cx="828675" cy="9858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8551" name="Rectangle 1034"/>
          <p:cNvSpPr>
            <a:spLocks noChangeArrowheads="1"/>
          </p:cNvSpPr>
          <p:nvPr/>
        </p:nvSpPr>
        <p:spPr bwMode="auto">
          <a:xfrm>
            <a:off x="6927850" y="1383507"/>
            <a:ext cx="764634"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A1 = ?</a:t>
            </a:r>
          </a:p>
        </p:txBody>
      </p:sp>
      <p:sp>
        <p:nvSpPr>
          <p:cNvPr id="108552" name="Rectangle 1035"/>
          <p:cNvSpPr>
            <a:spLocks noChangeArrowheads="1"/>
          </p:cNvSpPr>
          <p:nvPr/>
        </p:nvSpPr>
        <p:spPr bwMode="auto">
          <a:xfrm>
            <a:off x="5800725" y="1616869"/>
            <a:ext cx="399149"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v1</a:t>
            </a:r>
          </a:p>
        </p:txBody>
      </p:sp>
      <p:sp>
        <p:nvSpPr>
          <p:cNvPr id="108553" name="Rectangle 1036"/>
          <p:cNvSpPr>
            <a:spLocks noChangeArrowheads="1"/>
          </p:cNvSpPr>
          <p:nvPr/>
        </p:nvSpPr>
        <p:spPr bwMode="auto">
          <a:xfrm>
            <a:off x="6386514" y="2001441"/>
            <a:ext cx="399149"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v2</a:t>
            </a:r>
          </a:p>
        </p:txBody>
      </p:sp>
      <p:sp>
        <p:nvSpPr>
          <p:cNvPr id="108554" name="Rectangle 1037"/>
          <p:cNvSpPr>
            <a:spLocks noChangeArrowheads="1"/>
          </p:cNvSpPr>
          <p:nvPr/>
        </p:nvSpPr>
        <p:spPr bwMode="auto">
          <a:xfrm>
            <a:off x="7058025" y="1616869"/>
            <a:ext cx="399149"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v3</a:t>
            </a:r>
          </a:p>
        </p:txBody>
      </p:sp>
      <p:sp>
        <p:nvSpPr>
          <p:cNvPr id="108555" name="Line 1039"/>
          <p:cNvSpPr>
            <a:spLocks noChangeShapeType="1"/>
          </p:cNvSpPr>
          <p:nvPr/>
        </p:nvSpPr>
        <p:spPr bwMode="auto">
          <a:xfrm flipH="1">
            <a:off x="4932364" y="2564606"/>
            <a:ext cx="835025" cy="1019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8556" name="Line 1040"/>
          <p:cNvSpPr>
            <a:spLocks noChangeShapeType="1"/>
          </p:cNvSpPr>
          <p:nvPr/>
        </p:nvSpPr>
        <p:spPr bwMode="auto">
          <a:xfrm>
            <a:off x="5773739" y="2551510"/>
            <a:ext cx="9525" cy="10334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8557" name="Line 1041"/>
          <p:cNvSpPr>
            <a:spLocks noChangeShapeType="1"/>
          </p:cNvSpPr>
          <p:nvPr/>
        </p:nvSpPr>
        <p:spPr bwMode="auto">
          <a:xfrm>
            <a:off x="5813425" y="2564606"/>
            <a:ext cx="598488" cy="99655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8558" name="Rectangle 1043"/>
          <p:cNvSpPr>
            <a:spLocks noChangeArrowheads="1"/>
          </p:cNvSpPr>
          <p:nvPr/>
        </p:nvSpPr>
        <p:spPr bwMode="auto">
          <a:xfrm>
            <a:off x="4951414" y="2736057"/>
            <a:ext cx="44563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v'1</a:t>
            </a:r>
          </a:p>
        </p:txBody>
      </p:sp>
      <p:sp>
        <p:nvSpPr>
          <p:cNvPr id="108559" name="Rectangle 1044"/>
          <p:cNvSpPr>
            <a:spLocks noChangeArrowheads="1"/>
          </p:cNvSpPr>
          <p:nvPr/>
        </p:nvSpPr>
        <p:spPr bwMode="auto">
          <a:xfrm>
            <a:off x="5537201" y="3061098"/>
            <a:ext cx="44563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v'2</a:t>
            </a:r>
          </a:p>
        </p:txBody>
      </p:sp>
      <p:sp>
        <p:nvSpPr>
          <p:cNvPr id="108560" name="Rectangle 1045"/>
          <p:cNvSpPr>
            <a:spLocks noChangeArrowheads="1"/>
          </p:cNvSpPr>
          <p:nvPr/>
        </p:nvSpPr>
        <p:spPr bwMode="auto">
          <a:xfrm>
            <a:off x="6035676" y="2736057"/>
            <a:ext cx="44563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v'3</a:t>
            </a:r>
          </a:p>
        </p:txBody>
      </p:sp>
      <p:sp>
        <p:nvSpPr>
          <p:cNvPr id="108561" name="Line 1047"/>
          <p:cNvSpPr>
            <a:spLocks noChangeShapeType="1"/>
          </p:cNvSpPr>
          <p:nvPr/>
        </p:nvSpPr>
        <p:spPr bwMode="auto">
          <a:xfrm flipH="1">
            <a:off x="6927850" y="2532460"/>
            <a:ext cx="617538" cy="10394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8562" name="Line 1048"/>
          <p:cNvSpPr>
            <a:spLocks noChangeShapeType="1"/>
          </p:cNvSpPr>
          <p:nvPr/>
        </p:nvSpPr>
        <p:spPr bwMode="auto">
          <a:xfrm>
            <a:off x="7550150" y="2518173"/>
            <a:ext cx="11113" cy="10346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8563" name="Line 1049"/>
          <p:cNvSpPr>
            <a:spLocks noChangeShapeType="1"/>
          </p:cNvSpPr>
          <p:nvPr/>
        </p:nvSpPr>
        <p:spPr bwMode="auto">
          <a:xfrm>
            <a:off x="7591426" y="2532460"/>
            <a:ext cx="828675" cy="9834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8564" name="Rectangle 1050"/>
          <p:cNvSpPr>
            <a:spLocks noChangeArrowheads="1"/>
          </p:cNvSpPr>
          <p:nvPr/>
        </p:nvSpPr>
        <p:spPr bwMode="auto">
          <a:xfrm>
            <a:off x="7724775" y="2316957"/>
            <a:ext cx="764634"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A2 = ?</a:t>
            </a:r>
          </a:p>
        </p:txBody>
      </p:sp>
      <p:sp>
        <p:nvSpPr>
          <p:cNvPr id="108565" name="Rectangle 1051"/>
          <p:cNvSpPr>
            <a:spLocks noChangeArrowheads="1"/>
          </p:cNvSpPr>
          <p:nvPr/>
        </p:nvSpPr>
        <p:spPr bwMode="auto">
          <a:xfrm>
            <a:off x="6873876" y="2651523"/>
            <a:ext cx="44563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v'1</a:t>
            </a:r>
          </a:p>
        </p:txBody>
      </p:sp>
      <p:sp>
        <p:nvSpPr>
          <p:cNvPr id="108566" name="Rectangle 1052"/>
          <p:cNvSpPr>
            <a:spLocks noChangeArrowheads="1"/>
          </p:cNvSpPr>
          <p:nvPr/>
        </p:nvSpPr>
        <p:spPr bwMode="auto">
          <a:xfrm>
            <a:off x="7313614" y="3028951"/>
            <a:ext cx="44563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v'2</a:t>
            </a:r>
          </a:p>
        </p:txBody>
      </p:sp>
      <p:sp>
        <p:nvSpPr>
          <p:cNvPr id="108567" name="Rectangle 1053"/>
          <p:cNvSpPr>
            <a:spLocks noChangeArrowheads="1"/>
          </p:cNvSpPr>
          <p:nvPr/>
        </p:nvSpPr>
        <p:spPr bwMode="auto">
          <a:xfrm>
            <a:off x="7985126" y="2640807"/>
            <a:ext cx="44563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v'3</a:t>
            </a:r>
          </a:p>
        </p:txBody>
      </p:sp>
      <p:sp>
        <p:nvSpPr>
          <p:cNvPr id="108568" name="Rectangle 1054"/>
          <p:cNvSpPr>
            <a:spLocks noChangeArrowheads="1"/>
          </p:cNvSpPr>
          <p:nvPr/>
        </p:nvSpPr>
        <p:spPr bwMode="auto">
          <a:xfrm>
            <a:off x="6586539" y="2396729"/>
            <a:ext cx="336632"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a:t>
            </a:r>
          </a:p>
        </p:txBody>
      </p:sp>
      <p:sp>
        <p:nvSpPr>
          <p:cNvPr id="108569" name="Text Box 1060"/>
          <p:cNvSpPr txBox="1">
            <a:spLocks noChangeArrowheads="1"/>
          </p:cNvSpPr>
          <p:nvPr/>
        </p:nvSpPr>
        <p:spPr bwMode="auto">
          <a:xfrm>
            <a:off x="4699000" y="3608785"/>
            <a:ext cx="5437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C1</a:t>
            </a:r>
          </a:p>
        </p:txBody>
      </p:sp>
      <p:sp>
        <p:nvSpPr>
          <p:cNvPr id="108570" name="Text Box 1061"/>
          <p:cNvSpPr txBox="1">
            <a:spLocks noChangeArrowheads="1"/>
          </p:cNvSpPr>
          <p:nvPr/>
        </p:nvSpPr>
        <p:spPr bwMode="auto">
          <a:xfrm>
            <a:off x="5518150" y="3602831"/>
            <a:ext cx="5437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C2</a:t>
            </a:r>
          </a:p>
        </p:txBody>
      </p:sp>
      <p:sp>
        <p:nvSpPr>
          <p:cNvPr id="108571" name="Oval 1062"/>
          <p:cNvSpPr>
            <a:spLocks noChangeArrowheads="1"/>
          </p:cNvSpPr>
          <p:nvPr/>
        </p:nvSpPr>
        <p:spPr bwMode="auto">
          <a:xfrm>
            <a:off x="5602289" y="2481263"/>
            <a:ext cx="363537" cy="163116"/>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08572" name="Oval 1063"/>
          <p:cNvSpPr>
            <a:spLocks noChangeArrowheads="1"/>
          </p:cNvSpPr>
          <p:nvPr/>
        </p:nvSpPr>
        <p:spPr bwMode="auto">
          <a:xfrm>
            <a:off x="6429375" y="1446610"/>
            <a:ext cx="406400" cy="173831"/>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08573" name="Oval 1064"/>
          <p:cNvSpPr>
            <a:spLocks noChangeArrowheads="1"/>
          </p:cNvSpPr>
          <p:nvPr/>
        </p:nvSpPr>
        <p:spPr bwMode="auto">
          <a:xfrm>
            <a:off x="7372350" y="2458641"/>
            <a:ext cx="349250" cy="120253"/>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08574" name="Rectangle 1065"/>
          <p:cNvSpPr>
            <a:spLocks noChangeArrowheads="1"/>
          </p:cNvSpPr>
          <p:nvPr/>
        </p:nvSpPr>
        <p:spPr bwMode="auto">
          <a:xfrm>
            <a:off x="5946775" y="2344342"/>
            <a:ext cx="764634"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A2 = ?</a:t>
            </a:r>
          </a:p>
        </p:txBody>
      </p:sp>
      <p:sp>
        <p:nvSpPr>
          <p:cNvPr id="108575" name="Oval 1066"/>
          <p:cNvSpPr>
            <a:spLocks noChangeArrowheads="1"/>
          </p:cNvSpPr>
          <p:nvPr/>
        </p:nvSpPr>
        <p:spPr bwMode="auto">
          <a:xfrm>
            <a:off x="4848226" y="3461147"/>
            <a:ext cx="246063" cy="1524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08576" name="Oval 1067"/>
          <p:cNvSpPr>
            <a:spLocks noChangeArrowheads="1"/>
          </p:cNvSpPr>
          <p:nvPr/>
        </p:nvSpPr>
        <p:spPr bwMode="auto">
          <a:xfrm>
            <a:off x="5718176" y="3493294"/>
            <a:ext cx="174625" cy="109538"/>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08577" name="Oval 1068"/>
          <p:cNvSpPr>
            <a:spLocks noChangeArrowheads="1"/>
          </p:cNvSpPr>
          <p:nvPr/>
        </p:nvSpPr>
        <p:spPr bwMode="auto">
          <a:xfrm>
            <a:off x="6284913" y="3493293"/>
            <a:ext cx="260350" cy="12025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08578" name="Oval 1069"/>
          <p:cNvSpPr>
            <a:spLocks noChangeArrowheads="1"/>
          </p:cNvSpPr>
          <p:nvPr/>
        </p:nvSpPr>
        <p:spPr bwMode="auto">
          <a:xfrm>
            <a:off x="6865939" y="3461148"/>
            <a:ext cx="173037" cy="163115"/>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08579" name="Oval 1070"/>
          <p:cNvSpPr>
            <a:spLocks noChangeArrowheads="1"/>
          </p:cNvSpPr>
          <p:nvPr/>
        </p:nvSpPr>
        <p:spPr bwMode="auto">
          <a:xfrm>
            <a:off x="7446964" y="3461147"/>
            <a:ext cx="231775" cy="14168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08580" name="Oval 1071"/>
          <p:cNvSpPr>
            <a:spLocks noChangeArrowheads="1"/>
          </p:cNvSpPr>
          <p:nvPr/>
        </p:nvSpPr>
        <p:spPr bwMode="auto">
          <a:xfrm>
            <a:off x="8389938" y="3493294"/>
            <a:ext cx="88900" cy="66675"/>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08581" name="Text Box 1072"/>
          <p:cNvSpPr txBox="1">
            <a:spLocks noChangeArrowheads="1"/>
          </p:cNvSpPr>
          <p:nvPr/>
        </p:nvSpPr>
        <p:spPr bwMode="auto">
          <a:xfrm>
            <a:off x="6178550" y="3598069"/>
            <a:ext cx="5437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C3</a:t>
            </a:r>
          </a:p>
        </p:txBody>
      </p:sp>
      <p:sp>
        <p:nvSpPr>
          <p:cNvPr id="108582" name="Text Box 1073"/>
          <p:cNvSpPr txBox="1">
            <a:spLocks noChangeArrowheads="1"/>
          </p:cNvSpPr>
          <p:nvPr/>
        </p:nvSpPr>
        <p:spPr bwMode="auto">
          <a:xfrm>
            <a:off x="6743700" y="3599260"/>
            <a:ext cx="5437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C7</a:t>
            </a:r>
          </a:p>
        </p:txBody>
      </p:sp>
      <p:sp>
        <p:nvSpPr>
          <p:cNvPr id="108583" name="Text Box 1074"/>
          <p:cNvSpPr txBox="1">
            <a:spLocks noChangeArrowheads="1"/>
          </p:cNvSpPr>
          <p:nvPr/>
        </p:nvSpPr>
        <p:spPr bwMode="auto">
          <a:xfrm>
            <a:off x="7351713" y="3587354"/>
            <a:ext cx="5437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C8</a:t>
            </a:r>
          </a:p>
        </p:txBody>
      </p:sp>
      <p:sp>
        <p:nvSpPr>
          <p:cNvPr id="108584" name="Text Box 1075"/>
          <p:cNvSpPr txBox="1">
            <a:spLocks noChangeArrowheads="1"/>
          </p:cNvSpPr>
          <p:nvPr/>
        </p:nvSpPr>
        <p:spPr bwMode="auto">
          <a:xfrm>
            <a:off x="8210550" y="3576638"/>
            <a:ext cx="5437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C9</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1026"/>
          <p:cNvSpPr>
            <a:spLocks noGrp="1"/>
          </p:cNvSpPr>
          <p:nvPr>
            <p:ph type="title"/>
          </p:nvPr>
        </p:nvSpPr>
        <p:spPr>
          <a:xfrm>
            <a:off x="1371600" y="-121444"/>
            <a:ext cx="7378700" cy="857250"/>
          </a:xfrm>
        </p:spPr>
        <p:txBody>
          <a:bodyPr/>
          <a:lstStyle/>
          <a:p>
            <a:r>
              <a:rPr lang="fr-FR" altLang="fr-FR"/>
              <a:t>Arbre = ensemble de règles</a:t>
            </a:r>
          </a:p>
        </p:txBody>
      </p:sp>
      <p:sp>
        <p:nvSpPr>
          <p:cNvPr id="109571" name="Rectangle 1027"/>
          <p:cNvSpPr>
            <a:spLocks noGrp="1"/>
          </p:cNvSpPr>
          <p:nvPr>
            <p:ph type="body" sz="half" idx="1"/>
          </p:nvPr>
        </p:nvSpPr>
        <p:spPr>
          <a:xfrm>
            <a:off x="809625" y="1066800"/>
            <a:ext cx="4294188" cy="3226594"/>
          </a:xfrm>
        </p:spPr>
        <p:txBody>
          <a:bodyPr>
            <a:normAutofit fontScale="92500" lnSpcReduction="10000"/>
          </a:bodyPr>
          <a:lstStyle/>
          <a:p>
            <a:r>
              <a:rPr lang="fr-FR" altLang="fr-FR" sz="2800"/>
              <a:t>(A1=v1)&amp;(A2=v'1) </a:t>
            </a:r>
            <a:r>
              <a:rPr lang="fr-FR" altLang="fr-FR" sz="2800">
                <a:sym typeface="Wingdings" panose="05000000000000000000" pitchFamily="2" charset="2"/>
              </a:rPr>
              <a:t> C1</a:t>
            </a:r>
          </a:p>
          <a:p>
            <a:r>
              <a:rPr lang="fr-FR" altLang="fr-FR" sz="2800"/>
              <a:t>(A1=v1)&amp;(A2=v'2) </a:t>
            </a:r>
            <a:r>
              <a:rPr lang="fr-FR" altLang="fr-FR" sz="2800">
                <a:sym typeface="Wingdings" panose="05000000000000000000" pitchFamily="2" charset="2"/>
              </a:rPr>
              <a:t> C2</a:t>
            </a:r>
          </a:p>
          <a:p>
            <a:r>
              <a:rPr lang="fr-FR" altLang="fr-FR" sz="2800"/>
              <a:t>(A1=v1)&amp;(A2=v'3) </a:t>
            </a:r>
            <a:r>
              <a:rPr lang="fr-FR" altLang="fr-FR" sz="2800">
                <a:sym typeface="Wingdings" panose="05000000000000000000" pitchFamily="2" charset="2"/>
              </a:rPr>
              <a:t> C3</a:t>
            </a:r>
          </a:p>
          <a:p>
            <a:r>
              <a:rPr lang="fr-FR" altLang="fr-FR" sz="2800">
                <a:sym typeface="Wingdings" panose="05000000000000000000" pitchFamily="2" charset="2"/>
              </a:rPr>
              <a:t>…</a:t>
            </a:r>
          </a:p>
          <a:p>
            <a:r>
              <a:rPr lang="fr-FR" altLang="fr-FR" sz="2800"/>
              <a:t>(A1=v3)&amp;(A2=v'1) </a:t>
            </a:r>
            <a:r>
              <a:rPr lang="fr-FR" altLang="fr-FR" sz="2800">
                <a:sym typeface="Wingdings" panose="05000000000000000000" pitchFamily="2" charset="2"/>
              </a:rPr>
              <a:t> C7</a:t>
            </a:r>
          </a:p>
          <a:p>
            <a:r>
              <a:rPr lang="fr-FR" altLang="fr-FR" sz="2800"/>
              <a:t>(A1=v3)&amp;(A2=v'2) </a:t>
            </a:r>
            <a:r>
              <a:rPr lang="fr-FR" altLang="fr-FR" sz="2800">
                <a:sym typeface="Wingdings" panose="05000000000000000000" pitchFamily="2" charset="2"/>
              </a:rPr>
              <a:t> C8</a:t>
            </a:r>
          </a:p>
          <a:p>
            <a:r>
              <a:rPr lang="fr-FR" altLang="fr-FR" sz="2800"/>
              <a:t>(A1=v3)&amp;(A2=v'3) </a:t>
            </a:r>
            <a:r>
              <a:rPr lang="fr-FR" altLang="fr-FR" sz="2800">
                <a:sym typeface="Wingdings" panose="05000000000000000000" pitchFamily="2" charset="2"/>
              </a:rPr>
              <a:t> C9</a:t>
            </a:r>
          </a:p>
        </p:txBody>
      </p:sp>
      <p:sp>
        <p:nvSpPr>
          <p:cNvPr id="109572" name="Line 1029"/>
          <p:cNvSpPr>
            <a:spLocks noChangeShapeType="1"/>
          </p:cNvSpPr>
          <p:nvPr/>
        </p:nvSpPr>
        <p:spPr bwMode="auto">
          <a:xfrm flipH="1">
            <a:off x="5999164" y="1370410"/>
            <a:ext cx="835025" cy="10179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9573" name="Line 1030"/>
          <p:cNvSpPr>
            <a:spLocks noChangeShapeType="1"/>
          </p:cNvSpPr>
          <p:nvPr/>
        </p:nvSpPr>
        <p:spPr bwMode="auto">
          <a:xfrm flipH="1">
            <a:off x="6834188" y="1356122"/>
            <a:ext cx="6350" cy="10334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9574" name="Line 1031"/>
          <p:cNvSpPr>
            <a:spLocks noChangeShapeType="1"/>
          </p:cNvSpPr>
          <p:nvPr/>
        </p:nvSpPr>
        <p:spPr bwMode="auto">
          <a:xfrm>
            <a:off x="6880226" y="1370410"/>
            <a:ext cx="828675" cy="9858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9575" name="Rectangle 1032"/>
          <p:cNvSpPr>
            <a:spLocks noChangeArrowheads="1"/>
          </p:cNvSpPr>
          <p:nvPr/>
        </p:nvSpPr>
        <p:spPr bwMode="auto">
          <a:xfrm>
            <a:off x="7145338" y="1247776"/>
            <a:ext cx="53700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A1?</a:t>
            </a:r>
          </a:p>
        </p:txBody>
      </p:sp>
      <p:sp>
        <p:nvSpPr>
          <p:cNvPr id="109576" name="Rectangle 1033"/>
          <p:cNvSpPr>
            <a:spLocks noChangeArrowheads="1"/>
          </p:cNvSpPr>
          <p:nvPr/>
        </p:nvSpPr>
        <p:spPr bwMode="auto">
          <a:xfrm>
            <a:off x="6018214" y="1481138"/>
            <a:ext cx="399149"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v1</a:t>
            </a:r>
          </a:p>
        </p:txBody>
      </p:sp>
      <p:sp>
        <p:nvSpPr>
          <p:cNvPr id="109577" name="Rectangle 1034"/>
          <p:cNvSpPr>
            <a:spLocks noChangeArrowheads="1"/>
          </p:cNvSpPr>
          <p:nvPr/>
        </p:nvSpPr>
        <p:spPr bwMode="auto">
          <a:xfrm>
            <a:off x="6604000" y="1865710"/>
            <a:ext cx="399149"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v2</a:t>
            </a:r>
          </a:p>
        </p:txBody>
      </p:sp>
      <p:sp>
        <p:nvSpPr>
          <p:cNvPr id="109578" name="Rectangle 1035"/>
          <p:cNvSpPr>
            <a:spLocks noChangeArrowheads="1"/>
          </p:cNvSpPr>
          <p:nvPr/>
        </p:nvSpPr>
        <p:spPr bwMode="auto">
          <a:xfrm>
            <a:off x="7275514" y="1481138"/>
            <a:ext cx="399149"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v3</a:t>
            </a:r>
          </a:p>
        </p:txBody>
      </p:sp>
      <p:sp>
        <p:nvSpPr>
          <p:cNvPr id="109579" name="Line 1036"/>
          <p:cNvSpPr>
            <a:spLocks noChangeShapeType="1"/>
          </p:cNvSpPr>
          <p:nvPr/>
        </p:nvSpPr>
        <p:spPr bwMode="auto">
          <a:xfrm flipH="1">
            <a:off x="5338763" y="2428875"/>
            <a:ext cx="646112" cy="1019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9580" name="Line 1037"/>
          <p:cNvSpPr>
            <a:spLocks noChangeShapeType="1"/>
          </p:cNvSpPr>
          <p:nvPr/>
        </p:nvSpPr>
        <p:spPr bwMode="auto">
          <a:xfrm>
            <a:off x="5991226" y="2415778"/>
            <a:ext cx="9525" cy="10334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9581" name="Line 1038"/>
          <p:cNvSpPr>
            <a:spLocks noChangeShapeType="1"/>
          </p:cNvSpPr>
          <p:nvPr/>
        </p:nvSpPr>
        <p:spPr bwMode="auto">
          <a:xfrm>
            <a:off x="6030914" y="2428875"/>
            <a:ext cx="598487" cy="99655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9582" name="Rectangle 1039"/>
          <p:cNvSpPr>
            <a:spLocks noChangeArrowheads="1"/>
          </p:cNvSpPr>
          <p:nvPr/>
        </p:nvSpPr>
        <p:spPr bwMode="auto">
          <a:xfrm>
            <a:off x="5168901" y="2536032"/>
            <a:ext cx="44563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v'1</a:t>
            </a:r>
          </a:p>
        </p:txBody>
      </p:sp>
      <p:sp>
        <p:nvSpPr>
          <p:cNvPr id="109583" name="Rectangle 1040"/>
          <p:cNvSpPr>
            <a:spLocks noChangeArrowheads="1"/>
          </p:cNvSpPr>
          <p:nvPr/>
        </p:nvSpPr>
        <p:spPr bwMode="auto">
          <a:xfrm>
            <a:off x="5754688" y="2925367"/>
            <a:ext cx="44563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v'2</a:t>
            </a:r>
          </a:p>
        </p:txBody>
      </p:sp>
      <p:sp>
        <p:nvSpPr>
          <p:cNvPr id="109584" name="Rectangle 1041"/>
          <p:cNvSpPr>
            <a:spLocks noChangeArrowheads="1"/>
          </p:cNvSpPr>
          <p:nvPr/>
        </p:nvSpPr>
        <p:spPr bwMode="auto">
          <a:xfrm>
            <a:off x="6281739" y="2568179"/>
            <a:ext cx="44563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v'3</a:t>
            </a:r>
          </a:p>
        </p:txBody>
      </p:sp>
      <p:sp>
        <p:nvSpPr>
          <p:cNvPr id="109585" name="Line 1042"/>
          <p:cNvSpPr>
            <a:spLocks noChangeShapeType="1"/>
          </p:cNvSpPr>
          <p:nvPr/>
        </p:nvSpPr>
        <p:spPr bwMode="auto">
          <a:xfrm flipH="1">
            <a:off x="7145339" y="2396729"/>
            <a:ext cx="617537" cy="10394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9586" name="Line 1043"/>
          <p:cNvSpPr>
            <a:spLocks noChangeShapeType="1"/>
          </p:cNvSpPr>
          <p:nvPr/>
        </p:nvSpPr>
        <p:spPr bwMode="auto">
          <a:xfrm>
            <a:off x="7767638" y="2382441"/>
            <a:ext cx="11112" cy="10346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9587" name="Line 1044"/>
          <p:cNvSpPr>
            <a:spLocks noChangeShapeType="1"/>
          </p:cNvSpPr>
          <p:nvPr/>
        </p:nvSpPr>
        <p:spPr bwMode="auto">
          <a:xfrm>
            <a:off x="7808914" y="2396729"/>
            <a:ext cx="828675" cy="9834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9588" name="Rectangle 1045"/>
          <p:cNvSpPr>
            <a:spLocks noChangeArrowheads="1"/>
          </p:cNvSpPr>
          <p:nvPr/>
        </p:nvSpPr>
        <p:spPr bwMode="auto">
          <a:xfrm>
            <a:off x="8131176" y="2138363"/>
            <a:ext cx="53700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A2?</a:t>
            </a:r>
          </a:p>
        </p:txBody>
      </p:sp>
      <p:sp>
        <p:nvSpPr>
          <p:cNvPr id="109589" name="Rectangle 1046"/>
          <p:cNvSpPr>
            <a:spLocks noChangeArrowheads="1"/>
          </p:cNvSpPr>
          <p:nvPr/>
        </p:nvSpPr>
        <p:spPr bwMode="auto">
          <a:xfrm>
            <a:off x="6945314" y="2505076"/>
            <a:ext cx="44563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v'1</a:t>
            </a:r>
          </a:p>
        </p:txBody>
      </p:sp>
      <p:sp>
        <p:nvSpPr>
          <p:cNvPr id="109590" name="Rectangle 1047"/>
          <p:cNvSpPr>
            <a:spLocks noChangeArrowheads="1"/>
          </p:cNvSpPr>
          <p:nvPr/>
        </p:nvSpPr>
        <p:spPr bwMode="auto">
          <a:xfrm>
            <a:off x="7531101" y="2893219"/>
            <a:ext cx="44563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v'2</a:t>
            </a:r>
          </a:p>
        </p:txBody>
      </p:sp>
      <p:sp>
        <p:nvSpPr>
          <p:cNvPr id="109591" name="Rectangle 1048"/>
          <p:cNvSpPr>
            <a:spLocks noChangeArrowheads="1"/>
          </p:cNvSpPr>
          <p:nvPr/>
        </p:nvSpPr>
        <p:spPr bwMode="auto">
          <a:xfrm>
            <a:off x="8202614" y="2505076"/>
            <a:ext cx="445636"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v'3</a:t>
            </a:r>
          </a:p>
        </p:txBody>
      </p:sp>
      <p:sp>
        <p:nvSpPr>
          <p:cNvPr id="109592" name="Rectangle 1049"/>
          <p:cNvSpPr>
            <a:spLocks noChangeArrowheads="1"/>
          </p:cNvSpPr>
          <p:nvPr/>
        </p:nvSpPr>
        <p:spPr bwMode="auto">
          <a:xfrm>
            <a:off x="6804026" y="2260998"/>
            <a:ext cx="336632"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a:t>
            </a:r>
          </a:p>
        </p:txBody>
      </p:sp>
      <p:sp>
        <p:nvSpPr>
          <p:cNvPr id="109593" name="Text Box 1050"/>
          <p:cNvSpPr txBox="1">
            <a:spLocks noChangeArrowheads="1"/>
          </p:cNvSpPr>
          <p:nvPr/>
        </p:nvSpPr>
        <p:spPr bwMode="auto">
          <a:xfrm>
            <a:off x="5148263" y="3482579"/>
            <a:ext cx="5437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C1</a:t>
            </a:r>
          </a:p>
        </p:txBody>
      </p:sp>
      <p:sp>
        <p:nvSpPr>
          <p:cNvPr id="109594" name="Text Box 1051"/>
          <p:cNvSpPr txBox="1">
            <a:spLocks noChangeArrowheads="1"/>
          </p:cNvSpPr>
          <p:nvPr/>
        </p:nvSpPr>
        <p:spPr bwMode="auto">
          <a:xfrm>
            <a:off x="5735638" y="3467100"/>
            <a:ext cx="5437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C2</a:t>
            </a:r>
          </a:p>
        </p:txBody>
      </p:sp>
      <p:sp>
        <p:nvSpPr>
          <p:cNvPr id="109595" name="Oval 1052"/>
          <p:cNvSpPr>
            <a:spLocks noChangeArrowheads="1"/>
          </p:cNvSpPr>
          <p:nvPr/>
        </p:nvSpPr>
        <p:spPr bwMode="auto">
          <a:xfrm>
            <a:off x="5819775" y="2345531"/>
            <a:ext cx="363538" cy="163116"/>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09596" name="Oval 1053"/>
          <p:cNvSpPr>
            <a:spLocks noChangeArrowheads="1"/>
          </p:cNvSpPr>
          <p:nvPr/>
        </p:nvSpPr>
        <p:spPr bwMode="auto">
          <a:xfrm>
            <a:off x="6646863" y="1310879"/>
            <a:ext cx="406400" cy="173831"/>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09597" name="Oval 1054"/>
          <p:cNvSpPr>
            <a:spLocks noChangeArrowheads="1"/>
          </p:cNvSpPr>
          <p:nvPr/>
        </p:nvSpPr>
        <p:spPr bwMode="auto">
          <a:xfrm>
            <a:off x="7589838" y="2322910"/>
            <a:ext cx="349250" cy="120253"/>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09598" name="Rectangle 1055"/>
          <p:cNvSpPr>
            <a:spLocks noChangeArrowheads="1"/>
          </p:cNvSpPr>
          <p:nvPr/>
        </p:nvSpPr>
        <p:spPr bwMode="auto">
          <a:xfrm>
            <a:off x="6164263" y="2208610"/>
            <a:ext cx="537007"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1600" b="1">
                <a:latin typeface="Book Antiqua" panose="02040602050305030304" pitchFamily="18" charset="0"/>
              </a:rPr>
              <a:t>A2?</a:t>
            </a:r>
          </a:p>
        </p:txBody>
      </p:sp>
      <p:sp>
        <p:nvSpPr>
          <p:cNvPr id="109599" name="Oval 1056"/>
          <p:cNvSpPr>
            <a:spLocks noChangeArrowheads="1"/>
          </p:cNvSpPr>
          <p:nvPr/>
        </p:nvSpPr>
        <p:spPr bwMode="auto">
          <a:xfrm>
            <a:off x="5238751" y="3378994"/>
            <a:ext cx="246063" cy="1524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09600" name="Oval 1057"/>
          <p:cNvSpPr>
            <a:spLocks noChangeArrowheads="1"/>
          </p:cNvSpPr>
          <p:nvPr/>
        </p:nvSpPr>
        <p:spPr bwMode="auto">
          <a:xfrm>
            <a:off x="5935664" y="3357562"/>
            <a:ext cx="174625" cy="109538"/>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09601" name="Oval 1058"/>
          <p:cNvSpPr>
            <a:spLocks noChangeArrowheads="1"/>
          </p:cNvSpPr>
          <p:nvPr/>
        </p:nvSpPr>
        <p:spPr bwMode="auto">
          <a:xfrm>
            <a:off x="6502400" y="3357562"/>
            <a:ext cx="260350" cy="12025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09602" name="Oval 1059"/>
          <p:cNvSpPr>
            <a:spLocks noChangeArrowheads="1"/>
          </p:cNvSpPr>
          <p:nvPr/>
        </p:nvSpPr>
        <p:spPr bwMode="auto">
          <a:xfrm>
            <a:off x="7083425" y="3325417"/>
            <a:ext cx="173038" cy="163115"/>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09603" name="Oval 1060"/>
          <p:cNvSpPr>
            <a:spLocks noChangeArrowheads="1"/>
          </p:cNvSpPr>
          <p:nvPr/>
        </p:nvSpPr>
        <p:spPr bwMode="auto">
          <a:xfrm>
            <a:off x="7664451" y="3325416"/>
            <a:ext cx="231775" cy="14168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09604" name="Oval 1061"/>
          <p:cNvSpPr>
            <a:spLocks noChangeArrowheads="1"/>
          </p:cNvSpPr>
          <p:nvPr/>
        </p:nvSpPr>
        <p:spPr bwMode="auto">
          <a:xfrm>
            <a:off x="8607425" y="3357562"/>
            <a:ext cx="88900" cy="66675"/>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09605" name="Text Box 1062"/>
          <p:cNvSpPr txBox="1">
            <a:spLocks noChangeArrowheads="1"/>
          </p:cNvSpPr>
          <p:nvPr/>
        </p:nvSpPr>
        <p:spPr bwMode="auto">
          <a:xfrm>
            <a:off x="6396038" y="3462338"/>
            <a:ext cx="5437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C3</a:t>
            </a:r>
          </a:p>
        </p:txBody>
      </p:sp>
      <p:sp>
        <p:nvSpPr>
          <p:cNvPr id="109606" name="Text Box 1063"/>
          <p:cNvSpPr txBox="1">
            <a:spLocks noChangeArrowheads="1"/>
          </p:cNvSpPr>
          <p:nvPr/>
        </p:nvSpPr>
        <p:spPr bwMode="auto">
          <a:xfrm>
            <a:off x="6961188" y="3463529"/>
            <a:ext cx="5437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C7</a:t>
            </a:r>
          </a:p>
        </p:txBody>
      </p:sp>
      <p:sp>
        <p:nvSpPr>
          <p:cNvPr id="109607" name="Text Box 1064"/>
          <p:cNvSpPr txBox="1">
            <a:spLocks noChangeArrowheads="1"/>
          </p:cNvSpPr>
          <p:nvPr/>
        </p:nvSpPr>
        <p:spPr bwMode="auto">
          <a:xfrm>
            <a:off x="7569200" y="3451622"/>
            <a:ext cx="5437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C8</a:t>
            </a:r>
          </a:p>
        </p:txBody>
      </p:sp>
      <p:sp>
        <p:nvSpPr>
          <p:cNvPr id="109608" name="Text Box 1065"/>
          <p:cNvSpPr txBox="1">
            <a:spLocks noChangeArrowheads="1"/>
          </p:cNvSpPr>
          <p:nvPr/>
        </p:nvSpPr>
        <p:spPr bwMode="auto">
          <a:xfrm>
            <a:off x="8428038" y="3440906"/>
            <a:ext cx="5437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C9</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p:cNvSpPr>
          <p:nvPr>
            <p:ph type="title"/>
          </p:nvPr>
        </p:nvSpPr>
        <p:spPr/>
        <p:txBody>
          <a:bodyPr/>
          <a:lstStyle/>
          <a:p>
            <a:r>
              <a:rPr lang="fr-FR" altLang="fr-FR"/>
              <a:t>Exemple codant une table</a:t>
            </a:r>
          </a:p>
        </p:txBody>
      </p:sp>
      <p:grpSp>
        <p:nvGrpSpPr>
          <p:cNvPr id="2" name="Group 235"/>
          <p:cNvGrpSpPr>
            <a:grpSpLocks/>
          </p:cNvGrpSpPr>
          <p:nvPr/>
        </p:nvGrpSpPr>
        <p:grpSpPr bwMode="auto">
          <a:xfrm>
            <a:off x="914401" y="2149152"/>
            <a:ext cx="3756025" cy="1934766"/>
            <a:chOff x="576" y="1854"/>
            <a:chExt cx="2366" cy="1625"/>
          </a:xfrm>
        </p:grpSpPr>
        <p:sp>
          <p:nvSpPr>
            <p:cNvPr id="110631" name="Rectangle 35"/>
            <p:cNvSpPr>
              <a:spLocks noChangeArrowheads="1"/>
            </p:cNvSpPr>
            <p:nvPr/>
          </p:nvSpPr>
          <p:spPr bwMode="auto">
            <a:xfrm>
              <a:off x="767" y="1860"/>
              <a:ext cx="460"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900" b="1" dirty="0">
                  <a:solidFill>
                    <a:srgbClr val="000000"/>
                  </a:solidFill>
                  <a:latin typeface="Times New Roman" panose="02020603050405020304" pitchFamily="18" charset="0"/>
                </a:rPr>
                <a:t>Joueur</a:t>
              </a:r>
              <a:endParaRPr lang="fr-FR" altLang="fr-FR" sz="2400" dirty="0">
                <a:latin typeface="Times New Roman" panose="02020603050405020304" pitchFamily="18" charset="0"/>
              </a:endParaRPr>
            </a:p>
          </p:txBody>
        </p:sp>
        <p:sp>
          <p:nvSpPr>
            <p:cNvPr id="110633" name="Rectangle 37"/>
            <p:cNvSpPr>
              <a:spLocks noChangeArrowheads="1"/>
            </p:cNvSpPr>
            <p:nvPr/>
          </p:nvSpPr>
          <p:spPr bwMode="auto">
            <a:xfrm>
              <a:off x="1620" y="1860"/>
              <a:ext cx="307"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900" b="1" dirty="0">
                  <a:solidFill>
                    <a:srgbClr val="000000"/>
                  </a:solidFill>
                  <a:latin typeface="Times New Roman" panose="02020603050405020304" pitchFamily="18" charset="0"/>
                </a:rPr>
                <a:t>Note</a:t>
              </a:r>
              <a:endParaRPr lang="fr-FR" altLang="fr-FR" sz="2400" dirty="0">
                <a:latin typeface="Times New Roman" panose="02020603050405020304" pitchFamily="18" charset="0"/>
              </a:endParaRPr>
            </a:p>
          </p:txBody>
        </p:sp>
        <p:sp>
          <p:nvSpPr>
            <p:cNvPr id="110635" name="Rectangle 39"/>
            <p:cNvSpPr>
              <a:spLocks noChangeArrowheads="1"/>
            </p:cNvSpPr>
            <p:nvPr/>
          </p:nvSpPr>
          <p:spPr bwMode="auto">
            <a:xfrm>
              <a:off x="2307" y="1860"/>
              <a:ext cx="546"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900" b="1" dirty="0">
                  <a:solidFill>
                    <a:srgbClr val="000000"/>
                  </a:solidFill>
                  <a:latin typeface="Times New Roman" panose="02020603050405020304" pitchFamily="18" charset="0"/>
                </a:rPr>
                <a:t>Résultat</a:t>
              </a:r>
              <a:endParaRPr lang="fr-FR" altLang="fr-FR" sz="2400" dirty="0">
                <a:latin typeface="Times New Roman" panose="02020603050405020304" pitchFamily="18" charset="0"/>
              </a:endParaRPr>
            </a:p>
          </p:txBody>
        </p:sp>
        <p:sp>
          <p:nvSpPr>
            <p:cNvPr id="110637" name="Rectangle 41"/>
            <p:cNvSpPr>
              <a:spLocks noChangeArrowheads="1"/>
            </p:cNvSpPr>
            <p:nvPr/>
          </p:nvSpPr>
          <p:spPr bwMode="auto">
            <a:xfrm>
              <a:off x="576" y="1854"/>
              <a:ext cx="2"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38" name="Line 42"/>
            <p:cNvSpPr>
              <a:spLocks noChangeShapeType="1"/>
            </p:cNvSpPr>
            <p:nvPr/>
          </p:nvSpPr>
          <p:spPr bwMode="auto">
            <a:xfrm>
              <a:off x="576" y="1854"/>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39" name="Line 43"/>
            <p:cNvSpPr>
              <a:spLocks noChangeShapeType="1"/>
            </p:cNvSpPr>
            <p:nvPr/>
          </p:nvSpPr>
          <p:spPr bwMode="auto">
            <a:xfrm>
              <a:off x="576" y="1854"/>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40" name="Rectangle 44"/>
            <p:cNvSpPr>
              <a:spLocks noChangeArrowheads="1"/>
            </p:cNvSpPr>
            <p:nvPr/>
          </p:nvSpPr>
          <p:spPr bwMode="auto">
            <a:xfrm>
              <a:off x="576" y="1854"/>
              <a:ext cx="2"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41" name="Line 45"/>
            <p:cNvSpPr>
              <a:spLocks noChangeShapeType="1"/>
            </p:cNvSpPr>
            <p:nvPr/>
          </p:nvSpPr>
          <p:spPr bwMode="auto">
            <a:xfrm>
              <a:off x="576" y="1854"/>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42" name="Line 46"/>
            <p:cNvSpPr>
              <a:spLocks noChangeShapeType="1"/>
            </p:cNvSpPr>
            <p:nvPr/>
          </p:nvSpPr>
          <p:spPr bwMode="auto">
            <a:xfrm>
              <a:off x="576" y="1854"/>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43" name="Rectangle 47"/>
            <p:cNvSpPr>
              <a:spLocks noChangeArrowheads="1"/>
            </p:cNvSpPr>
            <p:nvPr/>
          </p:nvSpPr>
          <p:spPr bwMode="auto">
            <a:xfrm>
              <a:off x="578" y="1854"/>
              <a:ext cx="780"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44" name="Line 48"/>
            <p:cNvSpPr>
              <a:spLocks noChangeShapeType="1"/>
            </p:cNvSpPr>
            <p:nvPr/>
          </p:nvSpPr>
          <p:spPr bwMode="auto">
            <a:xfrm>
              <a:off x="578" y="1854"/>
              <a:ext cx="78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45" name="Rectangle 49"/>
            <p:cNvSpPr>
              <a:spLocks noChangeArrowheads="1"/>
            </p:cNvSpPr>
            <p:nvPr/>
          </p:nvSpPr>
          <p:spPr bwMode="auto">
            <a:xfrm>
              <a:off x="1358" y="1854"/>
              <a:ext cx="2"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46" name="Line 50"/>
            <p:cNvSpPr>
              <a:spLocks noChangeShapeType="1"/>
            </p:cNvSpPr>
            <p:nvPr/>
          </p:nvSpPr>
          <p:spPr bwMode="auto">
            <a:xfrm>
              <a:off x="1358" y="1854"/>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47" name="Line 51"/>
            <p:cNvSpPr>
              <a:spLocks noChangeShapeType="1"/>
            </p:cNvSpPr>
            <p:nvPr/>
          </p:nvSpPr>
          <p:spPr bwMode="auto">
            <a:xfrm>
              <a:off x="1358" y="1854"/>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48" name="Rectangle 52"/>
            <p:cNvSpPr>
              <a:spLocks noChangeArrowheads="1"/>
            </p:cNvSpPr>
            <p:nvPr/>
          </p:nvSpPr>
          <p:spPr bwMode="auto">
            <a:xfrm>
              <a:off x="1360" y="1854"/>
              <a:ext cx="788"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49" name="Line 53"/>
            <p:cNvSpPr>
              <a:spLocks noChangeShapeType="1"/>
            </p:cNvSpPr>
            <p:nvPr/>
          </p:nvSpPr>
          <p:spPr bwMode="auto">
            <a:xfrm>
              <a:off x="1360" y="1854"/>
              <a:ext cx="78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50" name="Rectangle 54"/>
            <p:cNvSpPr>
              <a:spLocks noChangeArrowheads="1"/>
            </p:cNvSpPr>
            <p:nvPr/>
          </p:nvSpPr>
          <p:spPr bwMode="auto">
            <a:xfrm>
              <a:off x="2148" y="1854"/>
              <a:ext cx="2"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51" name="Line 55"/>
            <p:cNvSpPr>
              <a:spLocks noChangeShapeType="1"/>
            </p:cNvSpPr>
            <p:nvPr/>
          </p:nvSpPr>
          <p:spPr bwMode="auto">
            <a:xfrm>
              <a:off x="2148" y="1854"/>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52" name="Line 56"/>
            <p:cNvSpPr>
              <a:spLocks noChangeShapeType="1"/>
            </p:cNvSpPr>
            <p:nvPr/>
          </p:nvSpPr>
          <p:spPr bwMode="auto">
            <a:xfrm>
              <a:off x="2148" y="1854"/>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53" name="Rectangle 57"/>
            <p:cNvSpPr>
              <a:spLocks noChangeArrowheads="1"/>
            </p:cNvSpPr>
            <p:nvPr/>
          </p:nvSpPr>
          <p:spPr bwMode="auto">
            <a:xfrm>
              <a:off x="2150" y="1854"/>
              <a:ext cx="789"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54" name="Line 58"/>
            <p:cNvSpPr>
              <a:spLocks noChangeShapeType="1"/>
            </p:cNvSpPr>
            <p:nvPr/>
          </p:nvSpPr>
          <p:spPr bwMode="auto">
            <a:xfrm>
              <a:off x="2150" y="1854"/>
              <a:ext cx="78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55" name="Rectangle 59"/>
            <p:cNvSpPr>
              <a:spLocks noChangeArrowheads="1"/>
            </p:cNvSpPr>
            <p:nvPr/>
          </p:nvSpPr>
          <p:spPr bwMode="auto">
            <a:xfrm>
              <a:off x="2939" y="1854"/>
              <a:ext cx="3"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56" name="Line 60"/>
            <p:cNvSpPr>
              <a:spLocks noChangeShapeType="1"/>
            </p:cNvSpPr>
            <p:nvPr/>
          </p:nvSpPr>
          <p:spPr bwMode="auto">
            <a:xfrm>
              <a:off x="2939" y="1854"/>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57" name="Line 61"/>
            <p:cNvSpPr>
              <a:spLocks noChangeShapeType="1"/>
            </p:cNvSpPr>
            <p:nvPr/>
          </p:nvSpPr>
          <p:spPr bwMode="auto">
            <a:xfrm>
              <a:off x="2939" y="1854"/>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58" name="Rectangle 62"/>
            <p:cNvSpPr>
              <a:spLocks noChangeArrowheads="1"/>
            </p:cNvSpPr>
            <p:nvPr/>
          </p:nvSpPr>
          <p:spPr bwMode="auto">
            <a:xfrm>
              <a:off x="2939" y="1854"/>
              <a:ext cx="3"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59" name="Line 63"/>
            <p:cNvSpPr>
              <a:spLocks noChangeShapeType="1"/>
            </p:cNvSpPr>
            <p:nvPr/>
          </p:nvSpPr>
          <p:spPr bwMode="auto">
            <a:xfrm>
              <a:off x="2939" y="1854"/>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60" name="Line 64"/>
            <p:cNvSpPr>
              <a:spLocks noChangeShapeType="1"/>
            </p:cNvSpPr>
            <p:nvPr/>
          </p:nvSpPr>
          <p:spPr bwMode="auto">
            <a:xfrm>
              <a:off x="2939" y="1854"/>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61" name="Rectangle 65"/>
            <p:cNvSpPr>
              <a:spLocks noChangeArrowheads="1"/>
            </p:cNvSpPr>
            <p:nvPr/>
          </p:nvSpPr>
          <p:spPr bwMode="auto">
            <a:xfrm>
              <a:off x="576" y="1856"/>
              <a:ext cx="2" cy="2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62" name="Line 66"/>
            <p:cNvSpPr>
              <a:spLocks noChangeShapeType="1"/>
            </p:cNvSpPr>
            <p:nvPr/>
          </p:nvSpPr>
          <p:spPr bwMode="auto">
            <a:xfrm>
              <a:off x="576" y="1856"/>
              <a:ext cx="1" cy="2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63" name="Rectangle 67"/>
            <p:cNvSpPr>
              <a:spLocks noChangeArrowheads="1"/>
            </p:cNvSpPr>
            <p:nvPr/>
          </p:nvSpPr>
          <p:spPr bwMode="auto">
            <a:xfrm>
              <a:off x="1358" y="1856"/>
              <a:ext cx="2" cy="2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64" name="Line 68"/>
            <p:cNvSpPr>
              <a:spLocks noChangeShapeType="1"/>
            </p:cNvSpPr>
            <p:nvPr/>
          </p:nvSpPr>
          <p:spPr bwMode="auto">
            <a:xfrm>
              <a:off x="1358" y="1856"/>
              <a:ext cx="1" cy="2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65" name="Rectangle 69"/>
            <p:cNvSpPr>
              <a:spLocks noChangeArrowheads="1"/>
            </p:cNvSpPr>
            <p:nvPr/>
          </p:nvSpPr>
          <p:spPr bwMode="auto">
            <a:xfrm>
              <a:off x="2148" y="1856"/>
              <a:ext cx="2" cy="2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66" name="Line 70"/>
            <p:cNvSpPr>
              <a:spLocks noChangeShapeType="1"/>
            </p:cNvSpPr>
            <p:nvPr/>
          </p:nvSpPr>
          <p:spPr bwMode="auto">
            <a:xfrm>
              <a:off x="2148" y="1856"/>
              <a:ext cx="1" cy="2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67" name="Rectangle 71"/>
            <p:cNvSpPr>
              <a:spLocks noChangeArrowheads="1"/>
            </p:cNvSpPr>
            <p:nvPr/>
          </p:nvSpPr>
          <p:spPr bwMode="auto">
            <a:xfrm>
              <a:off x="2939" y="1856"/>
              <a:ext cx="3" cy="2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68" name="Line 72"/>
            <p:cNvSpPr>
              <a:spLocks noChangeShapeType="1"/>
            </p:cNvSpPr>
            <p:nvPr/>
          </p:nvSpPr>
          <p:spPr bwMode="auto">
            <a:xfrm>
              <a:off x="2939" y="1856"/>
              <a:ext cx="1" cy="2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69" name="Rectangle 73"/>
            <p:cNvSpPr>
              <a:spLocks noChangeArrowheads="1"/>
            </p:cNvSpPr>
            <p:nvPr/>
          </p:nvSpPr>
          <p:spPr bwMode="auto">
            <a:xfrm>
              <a:off x="744" y="2130"/>
              <a:ext cx="546"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900" b="1">
                  <a:solidFill>
                    <a:srgbClr val="000000"/>
                  </a:solidFill>
                  <a:latin typeface="Times New Roman" panose="02020603050405020304" pitchFamily="18" charset="0"/>
                </a:rPr>
                <a:t>Mbappé</a:t>
              </a:r>
              <a:endParaRPr lang="fr-FR" altLang="fr-FR" sz="2400">
                <a:latin typeface="Times New Roman" panose="02020603050405020304" pitchFamily="18" charset="0"/>
              </a:endParaRPr>
            </a:p>
          </p:txBody>
        </p:sp>
        <p:sp>
          <p:nvSpPr>
            <p:cNvPr id="110670" name="Rectangle 74"/>
            <p:cNvSpPr>
              <a:spLocks noChangeArrowheads="1"/>
            </p:cNvSpPr>
            <p:nvPr/>
          </p:nvSpPr>
          <p:spPr bwMode="auto">
            <a:xfrm>
              <a:off x="1638" y="2130"/>
              <a:ext cx="265"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900" b="1">
                  <a:solidFill>
                    <a:srgbClr val="000000"/>
                  </a:solidFill>
                  <a:latin typeface="Times New Roman" panose="02020603050405020304" pitchFamily="18" charset="0"/>
                </a:rPr>
                <a:t>Bon</a:t>
              </a:r>
              <a:endParaRPr lang="fr-FR" altLang="fr-FR" sz="2400">
                <a:latin typeface="Times New Roman" panose="02020603050405020304" pitchFamily="18" charset="0"/>
              </a:endParaRPr>
            </a:p>
          </p:txBody>
        </p:sp>
        <p:sp>
          <p:nvSpPr>
            <p:cNvPr id="110671" name="Rectangle 75"/>
            <p:cNvSpPr>
              <a:spLocks noChangeArrowheads="1"/>
            </p:cNvSpPr>
            <p:nvPr/>
          </p:nvSpPr>
          <p:spPr bwMode="auto">
            <a:xfrm>
              <a:off x="2359" y="2130"/>
              <a:ext cx="426"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900" b="1">
                  <a:solidFill>
                    <a:srgbClr val="000000"/>
                  </a:solidFill>
                  <a:latin typeface="Times New Roman" panose="02020603050405020304" pitchFamily="18" charset="0"/>
                </a:rPr>
                <a:t>Gagné</a:t>
              </a:r>
              <a:endParaRPr lang="fr-FR" altLang="fr-FR" sz="2400">
                <a:latin typeface="Times New Roman" panose="02020603050405020304" pitchFamily="18" charset="0"/>
              </a:endParaRPr>
            </a:p>
          </p:txBody>
        </p:sp>
        <p:sp>
          <p:nvSpPr>
            <p:cNvPr id="110672" name="Rectangle 76"/>
            <p:cNvSpPr>
              <a:spLocks noChangeArrowheads="1"/>
            </p:cNvSpPr>
            <p:nvPr/>
          </p:nvSpPr>
          <p:spPr bwMode="auto">
            <a:xfrm>
              <a:off x="576" y="2125"/>
              <a:ext cx="2"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73" name="Line 77"/>
            <p:cNvSpPr>
              <a:spLocks noChangeShapeType="1"/>
            </p:cNvSpPr>
            <p:nvPr/>
          </p:nvSpPr>
          <p:spPr bwMode="auto">
            <a:xfrm>
              <a:off x="576" y="2125"/>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74" name="Line 78"/>
            <p:cNvSpPr>
              <a:spLocks noChangeShapeType="1"/>
            </p:cNvSpPr>
            <p:nvPr/>
          </p:nvSpPr>
          <p:spPr bwMode="auto">
            <a:xfrm>
              <a:off x="576" y="2125"/>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75" name="Rectangle 79"/>
            <p:cNvSpPr>
              <a:spLocks noChangeArrowheads="1"/>
            </p:cNvSpPr>
            <p:nvPr/>
          </p:nvSpPr>
          <p:spPr bwMode="auto">
            <a:xfrm>
              <a:off x="578" y="2125"/>
              <a:ext cx="780"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76" name="Line 80"/>
            <p:cNvSpPr>
              <a:spLocks noChangeShapeType="1"/>
            </p:cNvSpPr>
            <p:nvPr/>
          </p:nvSpPr>
          <p:spPr bwMode="auto">
            <a:xfrm>
              <a:off x="578" y="2125"/>
              <a:ext cx="78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77" name="Rectangle 81"/>
            <p:cNvSpPr>
              <a:spLocks noChangeArrowheads="1"/>
            </p:cNvSpPr>
            <p:nvPr/>
          </p:nvSpPr>
          <p:spPr bwMode="auto">
            <a:xfrm>
              <a:off x="1358" y="2125"/>
              <a:ext cx="2"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78" name="Line 82"/>
            <p:cNvSpPr>
              <a:spLocks noChangeShapeType="1"/>
            </p:cNvSpPr>
            <p:nvPr/>
          </p:nvSpPr>
          <p:spPr bwMode="auto">
            <a:xfrm>
              <a:off x="1358" y="2125"/>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79" name="Line 83"/>
            <p:cNvSpPr>
              <a:spLocks noChangeShapeType="1"/>
            </p:cNvSpPr>
            <p:nvPr/>
          </p:nvSpPr>
          <p:spPr bwMode="auto">
            <a:xfrm>
              <a:off x="1358" y="2125"/>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80" name="Rectangle 84"/>
            <p:cNvSpPr>
              <a:spLocks noChangeArrowheads="1"/>
            </p:cNvSpPr>
            <p:nvPr/>
          </p:nvSpPr>
          <p:spPr bwMode="auto">
            <a:xfrm>
              <a:off x="1360" y="2125"/>
              <a:ext cx="788"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81" name="Line 85"/>
            <p:cNvSpPr>
              <a:spLocks noChangeShapeType="1"/>
            </p:cNvSpPr>
            <p:nvPr/>
          </p:nvSpPr>
          <p:spPr bwMode="auto">
            <a:xfrm>
              <a:off x="1360" y="2125"/>
              <a:ext cx="78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82" name="Rectangle 86"/>
            <p:cNvSpPr>
              <a:spLocks noChangeArrowheads="1"/>
            </p:cNvSpPr>
            <p:nvPr/>
          </p:nvSpPr>
          <p:spPr bwMode="auto">
            <a:xfrm>
              <a:off x="2148" y="2125"/>
              <a:ext cx="2"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83" name="Line 87"/>
            <p:cNvSpPr>
              <a:spLocks noChangeShapeType="1"/>
            </p:cNvSpPr>
            <p:nvPr/>
          </p:nvSpPr>
          <p:spPr bwMode="auto">
            <a:xfrm>
              <a:off x="2148" y="2125"/>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84" name="Line 88"/>
            <p:cNvSpPr>
              <a:spLocks noChangeShapeType="1"/>
            </p:cNvSpPr>
            <p:nvPr/>
          </p:nvSpPr>
          <p:spPr bwMode="auto">
            <a:xfrm>
              <a:off x="2148" y="2125"/>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85" name="Rectangle 89"/>
            <p:cNvSpPr>
              <a:spLocks noChangeArrowheads="1"/>
            </p:cNvSpPr>
            <p:nvPr/>
          </p:nvSpPr>
          <p:spPr bwMode="auto">
            <a:xfrm>
              <a:off x="2150" y="2125"/>
              <a:ext cx="789"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86" name="Line 90"/>
            <p:cNvSpPr>
              <a:spLocks noChangeShapeType="1"/>
            </p:cNvSpPr>
            <p:nvPr/>
          </p:nvSpPr>
          <p:spPr bwMode="auto">
            <a:xfrm>
              <a:off x="2150" y="2125"/>
              <a:ext cx="78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87" name="Rectangle 91"/>
            <p:cNvSpPr>
              <a:spLocks noChangeArrowheads="1"/>
            </p:cNvSpPr>
            <p:nvPr/>
          </p:nvSpPr>
          <p:spPr bwMode="auto">
            <a:xfrm>
              <a:off x="2939" y="2125"/>
              <a:ext cx="3"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88" name="Line 92"/>
            <p:cNvSpPr>
              <a:spLocks noChangeShapeType="1"/>
            </p:cNvSpPr>
            <p:nvPr/>
          </p:nvSpPr>
          <p:spPr bwMode="auto">
            <a:xfrm>
              <a:off x="2939" y="212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89" name="Line 93"/>
            <p:cNvSpPr>
              <a:spLocks noChangeShapeType="1"/>
            </p:cNvSpPr>
            <p:nvPr/>
          </p:nvSpPr>
          <p:spPr bwMode="auto">
            <a:xfrm>
              <a:off x="2939" y="2125"/>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90" name="Rectangle 94"/>
            <p:cNvSpPr>
              <a:spLocks noChangeArrowheads="1"/>
            </p:cNvSpPr>
            <p:nvPr/>
          </p:nvSpPr>
          <p:spPr bwMode="auto">
            <a:xfrm>
              <a:off x="576" y="2127"/>
              <a:ext cx="2"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91" name="Line 95"/>
            <p:cNvSpPr>
              <a:spLocks noChangeShapeType="1"/>
            </p:cNvSpPr>
            <p:nvPr/>
          </p:nvSpPr>
          <p:spPr bwMode="auto">
            <a:xfrm>
              <a:off x="576" y="2127"/>
              <a:ext cx="1" cy="26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92" name="Rectangle 96"/>
            <p:cNvSpPr>
              <a:spLocks noChangeArrowheads="1"/>
            </p:cNvSpPr>
            <p:nvPr/>
          </p:nvSpPr>
          <p:spPr bwMode="auto">
            <a:xfrm>
              <a:off x="1358" y="2127"/>
              <a:ext cx="2"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93" name="Line 97"/>
            <p:cNvSpPr>
              <a:spLocks noChangeShapeType="1"/>
            </p:cNvSpPr>
            <p:nvPr/>
          </p:nvSpPr>
          <p:spPr bwMode="auto">
            <a:xfrm>
              <a:off x="1358" y="2127"/>
              <a:ext cx="1" cy="26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94" name="Rectangle 98"/>
            <p:cNvSpPr>
              <a:spLocks noChangeArrowheads="1"/>
            </p:cNvSpPr>
            <p:nvPr/>
          </p:nvSpPr>
          <p:spPr bwMode="auto">
            <a:xfrm>
              <a:off x="2148" y="2127"/>
              <a:ext cx="2"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95" name="Line 99"/>
            <p:cNvSpPr>
              <a:spLocks noChangeShapeType="1"/>
            </p:cNvSpPr>
            <p:nvPr/>
          </p:nvSpPr>
          <p:spPr bwMode="auto">
            <a:xfrm>
              <a:off x="2148" y="2127"/>
              <a:ext cx="1" cy="26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96" name="Rectangle 100"/>
            <p:cNvSpPr>
              <a:spLocks noChangeArrowheads="1"/>
            </p:cNvSpPr>
            <p:nvPr/>
          </p:nvSpPr>
          <p:spPr bwMode="auto">
            <a:xfrm>
              <a:off x="2939" y="2127"/>
              <a:ext cx="3" cy="2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97" name="Line 101"/>
            <p:cNvSpPr>
              <a:spLocks noChangeShapeType="1"/>
            </p:cNvSpPr>
            <p:nvPr/>
          </p:nvSpPr>
          <p:spPr bwMode="auto">
            <a:xfrm>
              <a:off x="2939" y="2127"/>
              <a:ext cx="1" cy="26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98" name="Rectangle 102"/>
            <p:cNvSpPr>
              <a:spLocks noChangeArrowheads="1"/>
            </p:cNvSpPr>
            <p:nvPr/>
          </p:nvSpPr>
          <p:spPr bwMode="auto">
            <a:xfrm>
              <a:off x="744" y="2400"/>
              <a:ext cx="546"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900" b="1">
                  <a:solidFill>
                    <a:srgbClr val="000000"/>
                  </a:solidFill>
                  <a:latin typeface="Times New Roman" panose="02020603050405020304" pitchFamily="18" charset="0"/>
                </a:rPr>
                <a:t>Mbappé</a:t>
              </a:r>
              <a:endParaRPr lang="fr-FR" altLang="fr-FR" sz="2400">
                <a:latin typeface="Times New Roman" panose="02020603050405020304" pitchFamily="18" charset="0"/>
              </a:endParaRPr>
            </a:p>
          </p:txBody>
        </p:sp>
        <p:sp>
          <p:nvSpPr>
            <p:cNvPr id="110699" name="Rectangle 103"/>
            <p:cNvSpPr>
              <a:spLocks noChangeArrowheads="1"/>
            </p:cNvSpPr>
            <p:nvPr/>
          </p:nvSpPr>
          <p:spPr bwMode="auto">
            <a:xfrm>
              <a:off x="1557" y="2400"/>
              <a:ext cx="451"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900" b="1">
                  <a:solidFill>
                    <a:srgbClr val="000000"/>
                  </a:solidFill>
                  <a:latin typeface="Times New Roman" panose="02020603050405020304" pitchFamily="18" charset="0"/>
                </a:rPr>
                <a:t>Moyen</a:t>
              </a:r>
              <a:endParaRPr lang="fr-FR" altLang="fr-FR" sz="2400">
                <a:latin typeface="Times New Roman" panose="02020603050405020304" pitchFamily="18" charset="0"/>
              </a:endParaRPr>
            </a:p>
          </p:txBody>
        </p:sp>
        <p:sp>
          <p:nvSpPr>
            <p:cNvPr id="110700" name="Rectangle 104"/>
            <p:cNvSpPr>
              <a:spLocks noChangeArrowheads="1"/>
            </p:cNvSpPr>
            <p:nvPr/>
          </p:nvSpPr>
          <p:spPr bwMode="auto">
            <a:xfrm>
              <a:off x="2441" y="2400"/>
              <a:ext cx="239"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900" b="1">
                  <a:solidFill>
                    <a:srgbClr val="000000"/>
                  </a:solidFill>
                  <a:latin typeface="Times New Roman" panose="02020603050405020304" pitchFamily="18" charset="0"/>
                </a:rPr>
                <a:t>Nul</a:t>
              </a:r>
              <a:endParaRPr lang="fr-FR" altLang="fr-FR" sz="2400">
                <a:latin typeface="Times New Roman" panose="02020603050405020304" pitchFamily="18" charset="0"/>
              </a:endParaRPr>
            </a:p>
          </p:txBody>
        </p:sp>
        <p:sp>
          <p:nvSpPr>
            <p:cNvPr id="110701" name="Rectangle 105"/>
            <p:cNvSpPr>
              <a:spLocks noChangeArrowheads="1"/>
            </p:cNvSpPr>
            <p:nvPr/>
          </p:nvSpPr>
          <p:spPr bwMode="auto">
            <a:xfrm>
              <a:off x="576" y="2395"/>
              <a:ext cx="2"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02" name="Line 106"/>
            <p:cNvSpPr>
              <a:spLocks noChangeShapeType="1"/>
            </p:cNvSpPr>
            <p:nvPr/>
          </p:nvSpPr>
          <p:spPr bwMode="auto">
            <a:xfrm>
              <a:off x="576" y="2395"/>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03" name="Line 107"/>
            <p:cNvSpPr>
              <a:spLocks noChangeShapeType="1"/>
            </p:cNvSpPr>
            <p:nvPr/>
          </p:nvSpPr>
          <p:spPr bwMode="auto">
            <a:xfrm>
              <a:off x="576" y="2395"/>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04" name="Rectangle 108"/>
            <p:cNvSpPr>
              <a:spLocks noChangeArrowheads="1"/>
            </p:cNvSpPr>
            <p:nvPr/>
          </p:nvSpPr>
          <p:spPr bwMode="auto">
            <a:xfrm>
              <a:off x="578" y="2395"/>
              <a:ext cx="780"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05" name="Line 109"/>
            <p:cNvSpPr>
              <a:spLocks noChangeShapeType="1"/>
            </p:cNvSpPr>
            <p:nvPr/>
          </p:nvSpPr>
          <p:spPr bwMode="auto">
            <a:xfrm>
              <a:off x="578" y="2395"/>
              <a:ext cx="78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06" name="Rectangle 110"/>
            <p:cNvSpPr>
              <a:spLocks noChangeArrowheads="1"/>
            </p:cNvSpPr>
            <p:nvPr/>
          </p:nvSpPr>
          <p:spPr bwMode="auto">
            <a:xfrm>
              <a:off x="1358" y="2395"/>
              <a:ext cx="2"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07" name="Line 111"/>
            <p:cNvSpPr>
              <a:spLocks noChangeShapeType="1"/>
            </p:cNvSpPr>
            <p:nvPr/>
          </p:nvSpPr>
          <p:spPr bwMode="auto">
            <a:xfrm>
              <a:off x="1358" y="2395"/>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08" name="Line 112"/>
            <p:cNvSpPr>
              <a:spLocks noChangeShapeType="1"/>
            </p:cNvSpPr>
            <p:nvPr/>
          </p:nvSpPr>
          <p:spPr bwMode="auto">
            <a:xfrm>
              <a:off x="1358" y="2395"/>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09" name="Rectangle 113"/>
            <p:cNvSpPr>
              <a:spLocks noChangeArrowheads="1"/>
            </p:cNvSpPr>
            <p:nvPr/>
          </p:nvSpPr>
          <p:spPr bwMode="auto">
            <a:xfrm>
              <a:off x="1360" y="2395"/>
              <a:ext cx="788"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10" name="Line 114"/>
            <p:cNvSpPr>
              <a:spLocks noChangeShapeType="1"/>
            </p:cNvSpPr>
            <p:nvPr/>
          </p:nvSpPr>
          <p:spPr bwMode="auto">
            <a:xfrm>
              <a:off x="1360" y="2395"/>
              <a:ext cx="78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11" name="Rectangle 115"/>
            <p:cNvSpPr>
              <a:spLocks noChangeArrowheads="1"/>
            </p:cNvSpPr>
            <p:nvPr/>
          </p:nvSpPr>
          <p:spPr bwMode="auto">
            <a:xfrm>
              <a:off x="2148" y="2395"/>
              <a:ext cx="2"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12" name="Line 116"/>
            <p:cNvSpPr>
              <a:spLocks noChangeShapeType="1"/>
            </p:cNvSpPr>
            <p:nvPr/>
          </p:nvSpPr>
          <p:spPr bwMode="auto">
            <a:xfrm>
              <a:off x="2148" y="2395"/>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13" name="Line 117"/>
            <p:cNvSpPr>
              <a:spLocks noChangeShapeType="1"/>
            </p:cNvSpPr>
            <p:nvPr/>
          </p:nvSpPr>
          <p:spPr bwMode="auto">
            <a:xfrm>
              <a:off x="2148" y="2395"/>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14" name="Rectangle 118"/>
            <p:cNvSpPr>
              <a:spLocks noChangeArrowheads="1"/>
            </p:cNvSpPr>
            <p:nvPr/>
          </p:nvSpPr>
          <p:spPr bwMode="auto">
            <a:xfrm>
              <a:off x="2150" y="2395"/>
              <a:ext cx="789"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15" name="Line 119"/>
            <p:cNvSpPr>
              <a:spLocks noChangeShapeType="1"/>
            </p:cNvSpPr>
            <p:nvPr/>
          </p:nvSpPr>
          <p:spPr bwMode="auto">
            <a:xfrm>
              <a:off x="2150" y="2395"/>
              <a:ext cx="78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16" name="Rectangle 120"/>
            <p:cNvSpPr>
              <a:spLocks noChangeArrowheads="1"/>
            </p:cNvSpPr>
            <p:nvPr/>
          </p:nvSpPr>
          <p:spPr bwMode="auto">
            <a:xfrm>
              <a:off x="2939" y="2395"/>
              <a:ext cx="3"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17" name="Line 121"/>
            <p:cNvSpPr>
              <a:spLocks noChangeShapeType="1"/>
            </p:cNvSpPr>
            <p:nvPr/>
          </p:nvSpPr>
          <p:spPr bwMode="auto">
            <a:xfrm>
              <a:off x="2939" y="239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18" name="Line 122"/>
            <p:cNvSpPr>
              <a:spLocks noChangeShapeType="1"/>
            </p:cNvSpPr>
            <p:nvPr/>
          </p:nvSpPr>
          <p:spPr bwMode="auto">
            <a:xfrm>
              <a:off x="2939" y="2395"/>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19" name="Rectangle 123"/>
            <p:cNvSpPr>
              <a:spLocks noChangeArrowheads="1"/>
            </p:cNvSpPr>
            <p:nvPr/>
          </p:nvSpPr>
          <p:spPr bwMode="auto">
            <a:xfrm>
              <a:off x="576" y="2397"/>
              <a:ext cx="2" cy="2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20" name="Line 124"/>
            <p:cNvSpPr>
              <a:spLocks noChangeShapeType="1"/>
            </p:cNvSpPr>
            <p:nvPr/>
          </p:nvSpPr>
          <p:spPr bwMode="auto">
            <a:xfrm>
              <a:off x="576" y="2397"/>
              <a:ext cx="1" cy="2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21" name="Rectangle 125"/>
            <p:cNvSpPr>
              <a:spLocks noChangeArrowheads="1"/>
            </p:cNvSpPr>
            <p:nvPr/>
          </p:nvSpPr>
          <p:spPr bwMode="auto">
            <a:xfrm>
              <a:off x="1358" y="2397"/>
              <a:ext cx="2" cy="2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22" name="Line 126"/>
            <p:cNvSpPr>
              <a:spLocks noChangeShapeType="1"/>
            </p:cNvSpPr>
            <p:nvPr/>
          </p:nvSpPr>
          <p:spPr bwMode="auto">
            <a:xfrm>
              <a:off x="1358" y="2397"/>
              <a:ext cx="1" cy="2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23" name="Rectangle 127"/>
            <p:cNvSpPr>
              <a:spLocks noChangeArrowheads="1"/>
            </p:cNvSpPr>
            <p:nvPr/>
          </p:nvSpPr>
          <p:spPr bwMode="auto">
            <a:xfrm>
              <a:off x="2148" y="2397"/>
              <a:ext cx="2" cy="2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24" name="Line 128"/>
            <p:cNvSpPr>
              <a:spLocks noChangeShapeType="1"/>
            </p:cNvSpPr>
            <p:nvPr/>
          </p:nvSpPr>
          <p:spPr bwMode="auto">
            <a:xfrm>
              <a:off x="2148" y="2397"/>
              <a:ext cx="1" cy="2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25" name="Rectangle 129"/>
            <p:cNvSpPr>
              <a:spLocks noChangeArrowheads="1"/>
            </p:cNvSpPr>
            <p:nvPr/>
          </p:nvSpPr>
          <p:spPr bwMode="auto">
            <a:xfrm>
              <a:off x="2939" y="2397"/>
              <a:ext cx="3" cy="2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26" name="Line 130"/>
            <p:cNvSpPr>
              <a:spLocks noChangeShapeType="1"/>
            </p:cNvSpPr>
            <p:nvPr/>
          </p:nvSpPr>
          <p:spPr bwMode="auto">
            <a:xfrm>
              <a:off x="2939" y="2397"/>
              <a:ext cx="1" cy="2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27" name="Rectangle 131"/>
            <p:cNvSpPr>
              <a:spLocks noChangeArrowheads="1"/>
            </p:cNvSpPr>
            <p:nvPr/>
          </p:nvSpPr>
          <p:spPr bwMode="auto">
            <a:xfrm>
              <a:off x="744" y="2654"/>
              <a:ext cx="588"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900" b="1">
                  <a:solidFill>
                    <a:srgbClr val="000000"/>
                  </a:solidFill>
                  <a:latin typeface="Times New Roman" panose="02020603050405020304" pitchFamily="18" charset="0"/>
                </a:rPr>
                <a:t>Grizman</a:t>
              </a:r>
              <a:endParaRPr lang="fr-FR" altLang="fr-FR" sz="2400">
                <a:latin typeface="Times New Roman" panose="02020603050405020304" pitchFamily="18" charset="0"/>
              </a:endParaRPr>
            </a:p>
          </p:txBody>
        </p:sp>
        <p:sp>
          <p:nvSpPr>
            <p:cNvPr id="110728" name="Rectangle 132"/>
            <p:cNvSpPr>
              <a:spLocks noChangeArrowheads="1"/>
            </p:cNvSpPr>
            <p:nvPr/>
          </p:nvSpPr>
          <p:spPr bwMode="auto">
            <a:xfrm>
              <a:off x="1638" y="2671"/>
              <a:ext cx="265"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900" b="1">
                  <a:solidFill>
                    <a:srgbClr val="000000"/>
                  </a:solidFill>
                  <a:latin typeface="Times New Roman" panose="02020603050405020304" pitchFamily="18" charset="0"/>
                </a:rPr>
                <a:t>Bon</a:t>
              </a:r>
              <a:endParaRPr lang="fr-FR" altLang="fr-FR" sz="2400">
                <a:latin typeface="Times New Roman" panose="02020603050405020304" pitchFamily="18" charset="0"/>
              </a:endParaRPr>
            </a:p>
          </p:txBody>
        </p:sp>
        <p:sp>
          <p:nvSpPr>
            <p:cNvPr id="110729" name="Rectangle 133"/>
            <p:cNvSpPr>
              <a:spLocks noChangeArrowheads="1"/>
            </p:cNvSpPr>
            <p:nvPr/>
          </p:nvSpPr>
          <p:spPr bwMode="auto">
            <a:xfrm>
              <a:off x="2359" y="2671"/>
              <a:ext cx="426"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900" b="1">
                  <a:solidFill>
                    <a:srgbClr val="000000"/>
                  </a:solidFill>
                  <a:latin typeface="Times New Roman" panose="02020603050405020304" pitchFamily="18" charset="0"/>
                </a:rPr>
                <a:t>Gagné</a:t>
              </a:r>
              <a:endParaRPr lang="fr-FR" altLang="fr-FR" sz="2400">
                <a:latin typeface="Times New Roman" panose="02020603050405020304" pitchFamily="18" charset="0"/>
              </a:endParaRPr>
            </a:p>
          </p:txBody>
        </p:sp>
        <p:sp>
          <p:nvSpPr>
            <p:cNvPr id="110730" name="Rectangle 134"/>
            <p:cNvSpPr>
              <a:spLocks noChangeArrowheads="1"/>
            </p:cNvSpPr>
            <p:nvPr/>
          </p:nvSpPr>
          <p:spPr bwMode="auto">
            <a:xfrm>
              <a:off x="576" y="2664"/>
              <a:ext cx="2"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31" name="Line 135"/>
            <p:cNvSpPr>
              <a:spLocks noChangeShapeType="1"/>
            </p:cNvSpPr>
            <p:nvPr/>
          </p:nvSpPr>
          <p:spPr bwMode="auto">
            <a:xfrm>
              <a:off x="576" y="2664"/>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32" name="Line 136"/>
            <p:cNvSpPr>
              <a:spLocks noChangeShapeType="1"/>
            </p:cNvSpPr>
            <p:nvPr/>
          </p:nvSpPr>
          <p:spPr bwMode="auto">
            <a:xfrm>
              <a:off x="576" y="2664"/>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33" name="Rectangle 137"/>
            <p:cNvSpPr>
              <a:spLocks noChangeArrowheads="1"/>
            </p:cNvSpPr>
            <p:nvPr/>
          </p:nvSpPr>
          <p:spPr bwMode="auto">
            <a:xfrm>
              <a:off x="578" y="2664"/>
              <a:ext cx="780"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34" name="Line 138"/>
            <p:cNvSpPr>
              <a:spLocks noChangeShapeType="1"/>
            </p:cNvSpPr>
            <p:nvPr/>
          </p:nvSpPr>
          <p:spPr bwMode="auto">
            <a:xfrm>
              <a:off x="578" y="2664"/>
              <a:ext cx="78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35" name="Rectangle 139"/>
            <p:cNvSpPr>
              <a:spLocks noChangeArrowheads="1"/>
            </p:cNvSpPr>
            <p:nvPr/>
          </p:nvSpPr>
          <p:spPr bwMode="auto">
            <a:xfrm>
              <a:off x="1358" y="2664"/>
              <a:ext cx="2"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36" name="Line 140"/>
            <p:cNvSpPr>
              <a:spLocks noChangeShapeType="1"/>
            </p:cNvSpPr>
            <p:nvPr/>
          </p:nvSpPr>
          <p:spPr bwMode="auto">
            <a:xfrm>
              <a:off x="1358" y="2664"/>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37" name="Line 141"/>
            <p:cNvSpPr>
              <a:spLocks noChangeShapeType="1"/>
            </p:cNvSpPr>
            <p:nvPr/>
          </p:nvSpPr>
          <p:spPr bwMode="auto">
            <a:xfrm>
              <a:off x="1358" y="2664"/>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38" name="Rectangle 142"/>
            <p:cNvSpPr>
              <a:spLocks noChangeArrowheads="1"/>
            </p:cNvSpPr>
            <p:nvPr/>
          </p:nvSpPr>
          <p:spPr bwMode="auto">
            <a:xfrm>
              <a:off x="1360" y="2664"/>
              <a:ext cx="788"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39" name="Line 143"/>
            <p:cNvSpPr>
              <a:spLocks noChangeShapeType="1"/>
            </p:cNvSpPr>
            <p:nvPr/>
          </p:nvSpPr>
          <p:spPr bwMode="auto">
            <a:xfrm>
              <a:off x="1360" y="2664"/>
              <a:ext cx="78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40" name="Rectangle 144"/>
            <p:cNvSpPr>
              <a:spLocks noChangeArrowheads="1"/>
            </p:cNvSpPr>
            <p:nvPr/>
          </p:nvSpPr>
          <p:spPr bwMode="auto">
            <a:xfrm>
              <a:off x="2148" y="2664"/>
              <a:ext cx="2"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41" name="Line 145"/>
            <p:cNvSpPr>
              <a:spLocks noChangeShapeType="1"/>
            </p:cNvSpPr>
            <p:nvPr/>
          </p:nvSpPr>
          <p:spPr bwMode="auto">
            <a:xfrm>
              <a:off x="2148" y="2664"/>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42" name="Line 146"/>
            <p:cNvSpPr>
              <a:spLocks noChangeShapeType="1"/>
            </p:cNvSpPr>
            <p:nvPr/>
          </p:nvSpPr>
          <p:spPr bwMode="auto">
            <a:xfrm>
              <a:off x="2148" y="2664"/>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43" name="Rectangle 147"/>
            <p:cNvSpPr>
              <a:spLocks noChangeArrowheads="1"/>
            </p:cNvSpPr>
            <p:nvPr/>
          </p:nvSpPr>
          <p:spPr bwMode="auto">
            <a:xfrm>
              <a:off x="2150" y="2664"/>
              <a:ext cx="789"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44" name="Line 148"/>
            <p:cNvSpPr>
              <a:spLocks noChangeShapeType="1"/>
            </p:cNvSpPr>
            <p:nvPr/>
          </p:nvSpPr>
          <p:spPr bwMode="auto">
            <a:xfrm>
              <a:off x="2150" y="2664"/>
              <a:ext cx="78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45" name="Rectangle 149"/>
            <p:cNvSpPr>
              <a:spLocks noChangeArrowheads="1"/>
            </p:cNvSpPr>
            <p:nvPr/>
          </p:nvSpPr>
          <p:spPr bwMode="auto">
            <a:xfrm>
              <a:off x="2939" y="2664"/>
              <a:ext cx="3"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46" name="Line 150"/>
            <p:cNvSpPr>
              <a:spLocks noChangeShapeType="1"/>
            </p:cNvSpPr>
            <p:nvPr/>
          </p:nvSpPr>
          <p:spPr bwMode="auto">
            <a:xfrm>
              <a:off x="2939" y="2664"/>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47" name="Line 151"/>
            <p:cNvSpPr>
              <a:spLocks noChangeShapeType="1"/>
            </p:cNvSpPr>
            <p:nvPr/>
          </p:nvSpPr>
          <p:spPr bwMode="auto">
            <a:xfrm>
              <a:off x="2939" y="2664"/>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48" name="Rectangle 152"/>
            <p:cNvSpPr>
              <a:spLocks noChangeArrowheads="1"/>
            </p:cNvSpPr>
            <p:nvPr/>
          </p:nvSpPr>
          <p:spPr bwMode="auto">
            <a:xfrm>
              <a:off x="576" y="2667"/>
              <a:ext cx="2" cy="2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49" name="Line 153"/>
            <p:cNvSpPr>
              <a:spLocks noChangeShapeType="1"/>
            </p:cNvSpPr>
            <p:nvPr/>
          </p:nvSpPr>
          <p:spPr bwMode="auto">
            <a:xfrm>
              <a:off x="576" y="2667"/>
              <a:ext cx="1" cy="2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50" name="Rectangle 154"/>
            <p:cNvSpPr>
              <a:spLocks noChangeArrowheads="1"/>
            </p:cNvSpPr>
            <p:nvPr/>
          </p:nvSpPr>
          <p:spPr bwMode="auto">
            <a:xfrm>
              <a:off x="1358" y="2667"/>
              <a:ext cx="2" cy="2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51" name="Line 155"/>
            <p:cNvSpPr>
              <a:spLocks noChangeShapeType="1"/>
            </p:cNvSpPr>
            <p:nvPr/>
          </p:nvSpPr>
          <p:spPr bwMode="auto">
            <a:xfrm>
              <a:off x="1358" y="2667"/>
              <a:ext cx="1" cy="2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52" name="Rectangle 156"/>
            <p:cNvSpPr>
              <a:spLocks noChangeArrowheads="1"/>
            </p:cNvSpPr>
            <p:nvPr/>
          </p:nvSpPr>
          <p:spPr bwMode="auto">
            <a:xfrm>
              <a:off x="2148" y="2667"/>
              <a:ext cx="2" cy="2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53" name="Line 157"/>
            <p:cNvSpPr>
              <a:spLocks noChangeShapeType="1"/>
            </p:cNvSpPr>
            <p:nvPr/>
          </p:nvSpPr>
          <p:spPr bwMode="auto">
            <a:xfrm>
              <a:off x="2148" y="2667"/>
              <a:ext cx="1" cy="2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54" name="Rectangle 158"/>
            <p:cNvSpPr>
              <a:spLocks noChangeArrowheads="1"/>
            </p:cNvSpPr>
            <p:nvPr/>
          </p:nvSpPr>
          <p:spPr bwMode="auto">
            <a:xfrm>
              <a:off x="2939" y="2667"/>
              <a:ext cx="3" cy="2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55" name="Line 159"/>
            <p:cNvSpPr>
              <a:spLocks noChangeShapeType="1"/>
            </p:cNvSpPr>
            <p:nvPr/>
          </p:nvSpPr>
          <p:spPr bwMode="auto">
            <a:xfrm>
              <a:off x="2939" y="2667"/>
              <a:ext cx="1" cy="2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56" name="Rectangle 160"/>
            <p:cNvSpPr>
              <a:spLocks noChangeArrowheads="1"/>
            </p:cNvSpPr>
            <p:nvPr/>
          </p:nvSpPr>
          <p:spPr bwMode="auto">
            <a:xfrm>
              <a:off x="750" y="2941"/>
              <a:ext cx="588"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900" b="1">
                  <a:solidFill>
                    <a:srgbClr val="000000"/>
                  </a:solidFill>
                  <a:latin typeface="Times New Roman" panose="02020603050405020304" pitchFamily="18" charset="0"/>
                </a:rPr>
                <a:t>Grizman</a:t>
              </a:r>
              <a:endParaRPr lang="fr-FR" altLang="fr-FR" sz="2400">
                <a:latin typeface="Times New Roman" panose="02020603050405020304" pitchFamily="18" charset="0"/>
              </a:endParaRPr>
            </a:p>
          </p:txBody>
        </p:sp>
        <p:sp>
          <p:nvSpPr>
            <p:cNvPr id="110757" name="Rectangle 161"/>
            <p:cNvSpPr>
              <a:spLocks noChangeArrowheads="1"/>
            </p:cNvSpPr>
            <p:nvPr/>
          </p:nvSpPr>
          <p:spPr bwMode="auto">
            <a:xfrm>
              <a:off x="1638" y="2941"/>
              <a:ext cx="265"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900" b="1">
                  <a:solidFill>
                    <a:srgbClr val="000000"/>
                  </a:solidFill>
                  <a:latin typeface="Times New Roman" panose="02020603050405020304" pitchFamily="18" charset="0"/>
                </a:rPr>
                <a:t>Bon</a:t>
              </a:r>
              <a:endParaRPr lang="fr-FR" altLang="fr-FR" sz="2400">
                <a:latin typeface="Times New Roman" panose="02020603050405020304" pitchFamily="18" charset="0"/>
              </a:endParaRPr>
            </a:p>
          </p:txBody>
        </p:sp>
        <p:sp>
          <p:nvSpPr>
            <p:cNvPr id="110758" name="Rectangle 162"/>
            <p:cNvSpPr>
              <a:spLocks noChangeArrowheads="1"/>
            </p:cNvSpPr>
            <p:nvPr/>
          </p:nvSpPr>
          <p:spPr bwMode="auto">
            <a:xfrm>
              <a:off x="2359" y="2941"/>
              <a:ext cx="426"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900" b="1">
                  <a:solidFill>
                    <a:srgbClr val="000000"/>
                  </a:solidFill>
                  <a:latin typeface="Times New Roman" panose="02020603050405020304" pitchFamily="18" charset="0"/>
                </a:rPr>
                <a:t>Gagné</a:t>
              </a:r>
              <a:endParaRPr lang="fr-FR" altLang="fr-FR" sz="2400">
                <a:latin typeface="Times New Roman" panose="02020603050405020304" pitchFamily="18" charset="0"/>
              </a:endParaRPr>
            </a:p>
          </p:txBody>
        </p:sp>
        <p:sp>
          <p:nvSpPr>
            <p:cNvPr id="110759" name="Rectangle 163"/>
            <p:cNvSpPr>
              <a:spLocks noChangeArrowheads="1"/>
            </p:cNvSpPr>
            <p:nvPr/>
          </p:nvSpPr>
          <p:spPr bwMode="auto">
            <a:xfrm>
              <a:off x="576" y="2936"/>
              <a:ext cx="2"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60" name="Line 164"/>
            <p:cNvSpPr>
              <a:spLocks noChangeShapeType="1"/>
            </p:cNvSpPr>
            <p:nvPr/>
          </p:nvSpPr>
          <p:spPr bwMode="auto">
            <a:xfrm>
              <a:off x="576" y="2936"/>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61" name="Line 165"/>
            <p:cNvSpPr>
              <a:spLocks noChangeShapeType="1"/>
            </p:cNvSpPr>
            <p:nvPr/>
          </p:nvSpPr>
          <p:spPr bwMode="auto">
            <a:xfrm>
              <a:off x="576" y="2936"/>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62" name="Rectangle 166"/>
            <p:cNvSpPr>
              <a:spLocks noChangeArrowheads="1"/>
            </p:cNvSpPr>
            <p:nvPr/>
          </p:nvSpPr>
          <p:spPr bwMode="auto">
            <a:xfrm>
              <a:off x="578" y="2936"/>
              <a:ext cx="780"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63" name="Line 167"/>
            <p:cNvSpPr>
              <a:spLocks noChangeShapeType="1"/>
            </p:cNvSpPr>
            <p:nvPr/>
          </p:nvSpPr>
          <p:spPr bwMode="auto">
            <a:xfrm>
              <a:off x="578" y="2936"/>
              <a:ext cx="78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64" name="Rectangle 168"/>
            <p:cNvSpPr>
              <a:spLocks noChangeArrowheads="1"/>
            </p:cNvSpPr>
            <p:nvPr/>
          </p:nvSpPr>
          <p:spPr bwMode="auto">
            <a:xfrm>
              <a:off x="1358" y="2936"/>
              <a:ext cx="2"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65" name="Line 169"/>
            <p:cNvSpPr>
              <a:spLocks noChangeShapeType="1"/>
            </p:cNvSpPr>
            <p:nvPr/>
          </p:nvSpPr>
          <p:spPr bwMode="auto">
            <a:xfrm>
              <a:off x="1358" y="2936"/>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66" name="Line 170"/>
            <p:cNvSpPr>
              <a:spLocks noChangeShapeType="1"/>
            </p:cNvSpPr>
            <p:nvPr/>
          </p:nvSpPr>
          <p:spPr bwMode="auto">
            <a:xfrm>
              <a:off x="1358" y="2936"/>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67" name="Rectangle 171"/>
            <p:cNvSpPr>
              <a:spLocks noChangeArrowheads="1"/>
            </p:cNvSpPr>
            <p:nvPr/>
          </p:nvSpPr>
          <p:spPr bwMode="auto">
            <a:xfrm>
              <a:off x="1360" y="2936"/>
              <a:ext cx="788"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68" name="Line 172"/>
            <p:cNvSpPr>
              <a:spLocks noChangeShapeType="1"/>
            </p:cNvSpPr>
            <p:nvPr/>
          </p:nvSpPr>
          <p:spPr bwMode="auto">
            <a:xfrm>
              <a:off x="1360" y="2936"/>
              <a:ext cx="78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69" name="Rectangle 173"/>
            <p:cNvSpPr>
              <a:spLocks noChangeArrowheads="1"/>
            </p:cNvSpPr>
            <p:nvPr/>
          </p:nvSpPr>
          <p:spPr bwMode="auto">
            <a:xfrm>
              <a:off x="2148" y="2936"/>
              <a:ext cx="2"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70" name="Line 174"/>
            <p:cNvSpPr>
              <a:spLocks noChangeShapeType="1"/>
            </p:cNvSpPr>
            <p:nvPr/>
          </p:nvSpPr>
          <p:spPr bwMode="auto">
            <a:xfrm>
              <a:off x="2148" y="2936"/>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71" name="Line 175"/>
            <p:cNvSpPr>
              <a:spLocks noChangeShapeType="1"/>
            </p:cNvSpPr>
            <p:nvPr/>
          </p:nvSpPr>
          <p:spPr bwMode="auto">
            <a:xfrm>
              <a:off x="2148" y="2936"/>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72" name="Rectangle 176"/>
            <p:cNvSpPr>
              <a:spLocks noChangeArrowheads="1"/>
            </p:cNvSpPr>
            <p:nvPr/>
          </p:nvSpPr>
          <p:spPr bwMode="auto">
            <a:xfrm>
              <a:off x="2150" y="2936"/>
              <a:ext cx="789"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73" name="Line 177"/>
            <p:cNvSpPr>
              <a:spLocks noChangeShapeType="1"/>
            </p:cNvSpPr>
            <p:nvPr/>
          </p:nvSpPr>
          <p:spPr bwMode="auto">
            <a:xfrm>
              <a:off x="2150" y="2936"/>
              <a:ext cx="78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74" name="Rectangle 178"/>
            <p:cNvSpPr>
              <a:spLocks noChangeArrowheads="1"/>
            </p:cNvSpPr>
            <p:nvPr/>
          </p:nvSpPr>
          <p:spPr bwMode="auto">
            <a:xfrm>
              <a:off x="2939" y="2936"/>
              <a:ext cx="3"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75" name="Line 179"/>
            <p:cNvSpPr>
              <a:spLocks noChangeShapeType="1"/>
            </p:cNvSpPr>
            <p:nvPr/>
          </p:nvSpPr>
          <p:spPr bwMode="auto">
            <a:xfrm>
              <a:off x="2939" y="2936"/>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76" name="Line 180"/>
            <p:cNvSpPr>
              <a:spLocks noChangeShapeType="1"/>
            </p:cNvSpPr>
            <p:nvPr/>
          </p:nvSpPr>
          <p:spPr bwMode="auto">
            <a:xfrm>
              <a:off x="2939" y="2936"/>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77" name="Rectangle 181"/>
            <p:cNvSpPr>
              <a:spLocks noChangeArrowheads="1"/>
            </p:cNvSpPr>
            <p:nvPr/>
          </p:nvSpPr>
          <p:spPr bwMode="auto">
            <a:xfrm>
              <a:off x="576" y="2938"/>
              <a:ext cx="2" cy="2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78" name="Line 182"/>
            <p:cNvSpPr>
              <a:spLocks noChangeShapeType="1"/>
            </p:cNvSpPr>
            <p:nvPr/>
          </p:nvSpPr>
          <p:spPr bwMode="auto">
            <a:xfrm>
              <a:off x="576" y="2938"/>
              <a:ext cx="1" cy="2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79" name="Rectangle 183"/>
            <p:cNvSpPr>
              <a:spLocks noChangeArrowheads="1"/>
            </p:cNvSpPr>
            <p:nvPr/>
          </p:nvSpPr>
          <p:spPr bwMode="auto">
            <a:xfrm>
              <a:off x="1358" y="2938"/>
              <a:ext cx="2" cy="2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80" name="Line 184"/>
            <p:cNvSpPr>
              <a:spLocks noChangeShapeType="1"/>
            </p:cNvSpPr>
            <p:nvPr/>
          </p:nvSpPr>
          <p:spPr bwMode="auto">
            <a:xfrm>
              <a:off x="1358" y="2938"/>
              <a:ext cx="1" cy="2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81" name="Rectangle 185"/>
            <p:cNvSpPr>
              <a:spLocks noChangeArrowheads="1"/>
            </p:cNvSpPr>
            <p:nvPr/>
          </p:nvSpPr>
          <p:spPr bwMode="auto">
            <a:xfrm>
              <a:off x="2148" y="2938"/>
              <a:ext cx="2" cy="2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82" name="Line 186"/>
            <p:cNvSpPr>
              <a:spLocks noChangeShapeType="1"/>
            </p:cNvSpPr>
            <p:nvPr/>
          </p:nvSpPr>
          <p:spPr bwMode="auto">
            <a:xfrm>
              <a:off x="2148" y="2938"/>
              <a:ext cx="1" cy="2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83" name="Rectangle 187"/>
            <p:cNvSpPr>
              <a:spLocks noChangeArrowheads="1"/>
            </p:cNvSpPr>
            <p:nvPr/>
          </p:nvSpPr>
          <p:spPr bwMode="auto">
            <a:xfrm>
              <a:off x="2939" y="2938"/>
              <a:ext cx="3" cy="26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84" name="Line 188"/>
            <p:cNvSpPr>
              <a:spLocks noChangeShapeType="1"/>
            </p:cNvSpPr>
            <p:nvPr/>
          </p:nvSpPr>
          <p:spPr bwMode="auto">
            <a:xfrm>
              <a:off x="2939" y="2938"/>
              <a:ext cx="1" cy="26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85" name="Rectangle 189"/>
            <p:cNvSpPr>
              <a:spLocks noChangeArrowheads="1"/>
            </p:cNvSpPr>
            <p:nvPr/>
          </p:nvSpPr>
          <p:spPr bwMode="auto">
            <a:xfrm>
              <a:off x="767" y="3212"/>
              <a:ext cx="410"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900" b="1">
                  <a:solidFill>
                    <a:srgbClr val="000000"/>
                  </a:solidFill>
                  <a:latin typeface="Times New Roman" panose="02020603050405020304" pitchFamily="18" charset="0"/>
                </a:rPr>
                <a:t>Pogba</a:t>
              </a:r>
              <a:endParaRPr lang="fr-FR" altLang="fr-FR" sz="2400">
                <a:latin typeface="Times New Roman" panose="02020603050405020304" pitchFamily="18" charset="0"/>
              </a:endParaRPr>
            </a:p>
          </p:txBody>
        </p:sp>
        <p:sp>
          <p:nvSpPr>
            <p:cNvPr id="110786" name="Rectangle 190"/>
            <p:cNvSpPr>
              <a:spLocks noChangeArrowheads="1"/>
            </p:cNvSpPr>
            <p:nvPr/>
          </p:nvSpPr>
          <p:spPr bwMode="auto">
            <a:xfrm>
              <a:off x="1509" y="3212"/>
              <a:ext cx="562"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900" b="1">
                  <a:solidFill>
                    <a:srgbClr val="000000"/>
                  </a:solidFill>
                  <a:latin typeface="Times New Roman" panose="02020603050405020304" pitchFamily="18" charset="0"/>
                </a:rPr>
                <a:t>Mauvais</a:t>
              </a:r>
              <a:endParaRPr lang="fr-FR" altLang="fr-FR" sz="2400">
                <a:latin typeface="Times New Roman" panose="02020603050405020304" pitchFamily="18" charset="0"/>
              </a:endParaRPr>
            </a:p>
          </p:txBody>
        </p:sp>
        <p:sp>
          <p:nvSpPr>
            <p:cNvPr id="110787" name="Rectangle 191"/>
            <p:cNvSpPr>
              <a:spLocks noChangeArrowheads="1"/>
            </p:cNvSpPr>
            <p:nvPr/>
          </p:nvSpPr>
          <p:spPr bwMode="auto">
            <a:xfrm>
              <a:off x="2359" y="3212"/>
              <a:ext cx="426"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900" b="1">
                  <a:solidFill>
                    <a:srgbClr val="000000"/>
                  </a:solidFill>
                  <a:latin typeface="Times New Roman" panose="02020603050405020304" pitchFamily="18" charset="0"/>
                </a:rPr>
                <a:t>Gagné</a:t>
              </a:r>
              <a:endParaRPr lang="fr-FR" altLang="fr-FR" sz="2400">
                <a:latin typeface="Times New Roman" panose="02020603050405020304" pitchFamily="18" charset="0"/>
              </a:endParaRPr>
            </a:p>
          </p:txBody>
        </p:sp>
        <p:sp>
          <p:nvSpPr>
            <p:cNvPr id="110788" name="Rectangle 192"/>
            <p:cNvSpPr>
              <a:spLocks noChangeArrowheads="1"/>
            </p:cNvSpPr>
            <p:nvPr/>
          </p:nvSpPr>
          <p:spPr bwMode="auto">
            <a:xfrm>
              <a:off x="576" y="3205"/>
              <a:ext cx="2"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89" name="Line 193"/>
            <p:cNvSpPr>
              <a:spLocks noChangeShapeType="1"/>
            </p:cNvSpPr>
            <p:nvPr/>
          </p:nvSpPr>
          <p:spPr bwMode="auto">
            <a:xfrm>
              <a:off x="576" y="3205"/>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90" name="Line 194"/>
            <p:cNvSpPr>
              <a:spLocks noChangeShapeType="1"/>
            </p:cNvSpPr>
            <p:nvPr/>
          </p:nvSpPr>
          <p:spPr bwMode="auto">
            <a:xfrm>
              <a:off x="576" y="3205"/>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91" name="Rectangle 195"/>
            <p:cNvSpPr>
              <a:spLocks noChangeArrowheads="1"/>
            </p:cNvSpPr>
            <p:nvPr/>
          </p:nvSpPr>
          <p:spPr bwMode="auto">
            <a:xfrm>
              <a:off x="578" y="3205"/>
              <a:ext cx="780"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92" name="Line 196"/>
            <p:cNvSpPr>
              <a:spLocks noChangeShapeType="1"/>
            </p:cNvSpPr>
            <p:nvPr/>
          </p:nvSpPr>
          <p:spPr bwMode="auto">
            <a:xfrm>
              <a:off x="578" y="3205"/>
              <a:ext cx="78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93" name="Rectangle 197"/>
            <p:cNvSpPr>
              <a:spLocks noChangeArrowheads="1"/>
            </p:cNvSpPr>
            <p:nvPr/>
          </p:nvSpPr>
          <p:spPr bwMode="auto">
            <a:xfrm>
              <a:off x="1358" y="3205"/>
              <a:ext cx="2"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94" name="Line 198"/>
            <p:cNvSpPr>
              <a:spLocks noChangeShapeType="1"/>
            </p:cNvSpPr>
            <p:nvPr/>
          </p:nvSpPr>
          <p:spPr bwMode="auto">
            <a:xfrm>
              <a:off x="1358" y="3205"/>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95" name="Line 199"/>
            <p:cNvSpPr>
              <a:spLocks noChangeShapeType="1"/>
            </p:cNvSpPr>
            <p:nvPr/>
          </p:nvSpPr>
          <p:spPr bwMode="auto">
            <a:xfrm>
              <a:off x="1358" y="3205"/>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96" name="Rectangle 200"/>
            <p:cNvSpPr>
              <a:spLocks noChangeArrowheads="1"/>
            </p:cNvSpPr>
            <p:nvPr/>
          </p:nvSpPr>
          <p:spPr bwMode="auto">
            <a:xfrm>
              <a:off x="1360" y="3205"/>
              <a:ext cx="788"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97" name="Line 201"/>
            <p:cNvSpPr>
              <a:spLocks noChangeShapeType="1"/>
            </p:cNvSpPr>
            <p:nvPr/>
          </p:nvSpPr>
          <p:spPr bwMode="auto">
            <a:xfrm>
              <a:off x="1360" y="3205"/>
              <a:ext cx="78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798" name="Rectangle 202"/>
            <p:cNvSpPr>
              <a:spLocks noChangeArrowheads="1"/>
            </p:cNvSpPr>
            <p:nvPr/>
          </p:nvSpPr>
          <p:spPr bwMode="auto">
            <a:xfrm>
              <a:off x="2148" y="3205"/>
              <a:ext cx="2"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799" name="Line 203"/>
            <p:cNvSpPr>
              <a:spLocks noChangeShapeType="1"/>
            </p:cNvSpPr>
            <p:nvPr/>
          </p:nvSpPr>
          <p:spPr bwMode="auto">
            <a:xfrm>
              <a:off x="2148" y="3205"/>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800" name="Line 204"/>
            <p:cNvSpPr>
              <a:spLocks noChangeShapeType="1"/>
            </p:cNvSpPr>
            <p:nvPr/>
          </p:nvSpPr>
          <p:spPr bwMode="auto">
            <a:xfrm>
              <a:off x="2148" y="3205"/>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801" name="Rectangle 205"/>
            <p:cNvSpPr>
              <a:spLocks noChangeArrowheads="1"/>
            </p:cNvSpPr>
            <p:nvPr/>
          </p:nvSpPr>
          <p:spPr bwMode="auto">
            <a:xfrm>
              <a:off x="2150" y="3205"/>
              <a:ext cx="789"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802" name="Line 206"/>
            <p:cNvSpPr>
              <a:spLocks noChangeShapeType="1"/>
            </p:cNvSpPr>
            <p:nvPr/>
          </p:nvSpPr>
          <p:spPr bwMode="auto">
            <a:xfrm>
              <a:off x="2150" y="3205"/>
              <a:ext cx="78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803" name="Rectangle 207"/>
            <p:cNvSpPr>
              <a:spLocks noChangeArrowheads="1"/>
            </p:cNvSpPr>
            <p:nvPr/>
          </p:nvSpPr>
          <p:spPr bwMode="auto">
            <a:xfrm>
              <a:off x="2939" y="3205"/>
              <a:ext cx="3"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804" name="Line 208"/>
            <p:cNvSpPr>
              <a:spLocks noChangeShapeType="1"/>
            </p:cNvSpPr>
            <p:nvPr/>
          </p:nvSpPr>
          <p:spPr bwMode="auto">
            <a:xfrm>
              <a:off x="2939" y="3205"/>
              <a:ext cx="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805" name="Line 209"/>
            <p:cNvSpPr>
              <a:spLocks noChangeShapeType="1"/>
            </p:cNvSpPr>
            <p:nvPr/>
          </p:nvSpPr>
          <p:spPr bwMode="auto">
            <a:xfrm>
              <a:off x="2939" y="3205"/>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806" name="Rectangle 210"/>
            <p:cNvSpPr>
              <a:spLocks noChangeArrowheads="1"/>
            </p:cNvSpPr>
            <p:nvPr/>
          </p:nvSpPr>
          <p:spPr bwMode="auto">
            <a:xfrm>
              <a:off x="576" y="3208"/>
              <a:ext cx="2" cy="2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807" name="Line 211"/>
            <p:cNvSpPr>
              <a:spLocks noChangeShapeType="1"/>
            </p:cNvSpPr>
            <p:nvPr/>
          </p:nvSpPr>
          <p:spPr bwMode="auto">
            <a:xfrm>
              <a:off x="576" y="3208"/>
              <a:ext cx="1" cy="2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808" name="Rectangle 212"/>
            <p:cNvSpPr>
              <a:spLocks noChangeArrowheads="1"/>
            </p:cNvSpPr>
            <p:nvPr/>
          </p:nvSpPr>
          <p:spPr bwMode="auto">
            <a:xfrm>
              <a:off x="576" y="3477"/>
              <a:ext cx="2"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809" name="Line 213"/>
            <p:cNvSpPr>
              <a:spLocks noChangeShapeType="1"/>
            </p:cNvSpPr>
            <p:nvPr/>
          </p:nvSpPr>
          <p:spPr bwMode="auto">
            <a:xfrm>
              <a:off x="576" y="3477"/>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810" name="Line 214"/>
            <p:cNvSpPr>
              <a:spLocks noChangeShapeType="1"/>
            </p:cNvSpPr>
            <p:nvPr/>
          </p:nvSpPr>
          <p:spPr bwMode="auto">
            <a:xfrm>
              <a:off x="576" y="3477"/>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811" name="Rectangle 215"/>
            <p:cNvSpPr>
              <a:spLocks noChangeArrowheads="1"/>
            </p:cNvSpPr>
            <p:nvPr/>
          </p:nvSpPr>
          <p:spPr bwMode="auto">
            <a:xfrm>
              <a:off x="576" y="3477"/>
              <a:ext cx="2"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812" name="Line 216"/>
            <p:cNvSpPr>
              <a:spLocks noChangeShapeType="1"/>
            </p:cNvSpPr>
            <p:nvPr/>
          </p:nvSpPr>
          <p:spPr bwMode="auto">
            <a:xfrm>
              <a:off x="576" y="3477"/>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813" name="Line 217"/>
            <p:cNvSpPr>
              <a:spLocks noChangeShapeType="1"/>
            </p:cNvSpPr>
            <p:nvPr/>
          </p:nvSpPr>
          <p:spPr bwMode="auto">
            <a:xfrm>
              <a:off x="576" y="3477"/>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814" name="Rectangle 218"/>
            <p:cNvSpPr>
              <a:spLocks noChangeArrowheads="1"/>
            </p:cNvSpPr>
            <p:nvPr/>
          </p:nvSpPr>
          <p:spPr bwMode="auto">
            <a:xfrm>
              <a:off x="578" y="3477"/>
              <a:ext cx="780"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815" name="Line 219"/>
            <p:cNvSpPr>
              <a:spLocks noChangeShapeType="1"/>
            </p:cNvSpPr>
            <p:nvPr/>
          </p:nvSpPr>
          <p:spPr bwMode="auto">
            <a:xfrm>
              <a:off x="578" y="3477"/>
              <a:ext cx="78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816" name="Rectangle 220"/>
            <p:cNvSpPr>
              <a:spLocks noChangeArrowheads="1"/>
            </p:cNvSpPr>
            <p:nvPr/>
          </p:nvSpPr>
          <p:spPr bwMode="auto">
            <a:xfrm>
              <a:off x="1358" y="3208"/>
              <a:ext cx="2" cy="2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817" name="Line 221"/>
            <p:cNvSpPr>
              <a:spLocks noChangeShapeType="1"/>
            </p:cNvSpPr>
            <p:nvPr/>
          </p:nvSpPr>
          <p:spPr bwMode="auto">
            <a:xfrm>
              <a:off x="1358" y="3208"/>
              <a:ext cx="1" cy="2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818" name="Rectangle 222"/>
            <p:cNvSpPr>
              <a:spLocks noChangeArrowheads="1"/>
            </p:cNvSpPr>
            <p:nvPr/>
          </p:nvSpPr>
          <p:spPr bwMode="auto">
            <a:xfrm>
              <a:off x="1358" y="3477"/>
              <a:ext cx="2"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819" name="Line 223"/>
            <p:cNvSpPr>
              <a:spLocks noChangeShapeType="1"/>
            </p:cNvSpPr>
            <p:nvPr/>
          </p:nvSpPr>
          <p:spPr bwMode="auto">
            <a:xfrm>
              <a:off x="1358" y="3477"/>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820" name="Line 224"/>
            <p:cNvSpPr>
              <a:spLocks noChangeShapeType="1"/>
            </p:cNvSpPr>
            <p:nvPr/>
          </p:nvSpPr>
          <p:spPr bwMode="auto">
            <a:xfrm>
              <a:off x="1358" y="3477"/>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821" name="Rectangle 225"/>
            <p:cNvSpPr>
              <a:spLocks noChangeArrowheads="1"/>
            </p:cNvSpPr>
            <p:nvPr/>
          </p:nvSpPr>
          <p:spPr bwMode="auto">
            <a:xfrm>
              <a:off x="1360" y="3477"/>
              <a:ext cx="788"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822" name="Line 226"/>
            <p:cNvSpPr>
              <a:spLocks noChangeShapeType="1"/>
            </p:cNvSpPr>
            <p:nvPr/>
          </p:nvSpPr>
          <p:spPr bwMode="auto">
            <a:xfrm>
              <a:off x="1360" y="3477"/>
              <a:ext cx="78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823" name="Rectangle 227"/>
            <p:cNvSpPr>
              <a:spLocks noChangeArrowheads="1"/>
            </p:cNvSpPr>
            <p:nvPr/>
          </p:nvSpPr>
          <p:spPr bwMode="auto">
            <a:xfrm>
              <a:off x="2148" y="3208"/>
              <a:ext cx="2" cy="2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824" name="Line 228"/>
            <p:cNvSpPr>
              <a:spLocks noChangeShapeType="1"/>
            </p:cNvSpPr>
            <p:nvPr/>
          </p:nvSpPr>
          <p:spPr bwMode="auto">
            <a:xfrm>
              <a:off x="2148" y="3208"/>
              <a:ext cx="1" cy="2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825" name="Rectangle 229"/>
            <p:cNvSpPr>
              <a:spLocks noChangeArrowheads="1"/>
            </p:cNvSpPr>
            <p:nvPr/>
          </p:nvSpPr>
          <p:spPr bwMode="auto">
            <a:xfrm>
              <a:off x="2148" y="3477"/>
              <a:ext cx="2"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826" name="Line 230"/>
            <p:cNvSpPr>
              <a:spLocks noChangeShapeType="1"/>
            </p:cNvSpPr>
            <p:nvPr/>
          </p:nvSpPr>
          <p:spPr bwMode="auto">
            <a:xfrm>
              <a:off x="2148" y="3477"/>
              <a:ext cx="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827" name="Line 231"/>
            <p:cNvSpPr>
              <a:spLocks noChangeShapeType="1"/>
            </p:cNvSpPr>
            <p:nvPr/>
          </p:nvSpPr>
          <p:spPr bwMode="auto">
            <a:xfrm>
              <a:off x="2148" y="3477"/>
              <a:ext cx="1"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828" name="Rectangle 232"/>
            <p:cNvSpPr>
              <a:spLocks noChangeArrowheads="1"/>
            </p:cNvSpPr>
            <p:nvPr/>
          </p:nvSpPr>
          <p:spPr bwMode="auto">
            <a:xfrm>
              <a:off x="2150" y="3477"/>
              <a:ext cx="789" cy="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829" name="Line 233"/>
            <p:cNvSpPr>
              <a:spLocks noChangeShapeType="1"/>
            </p:cNvSpPr>
            <p:nvPr/>
          </p:nvSpPr>
          <p:spPr bwMode="auto">
            <a:xfrm>
              <a:off x="2150" y="3477"/>
              <a:ext cx="78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830" name="Rectangle 234"/>
            <p:cNvSpPr>
              <a:spLocks noChangeArrowheads="1"/>
            </p:cNvSpPr>
            <p:nvPr/>
          </p:nvSpPr>
          <p:spPr bwMode="auto">
            <a:xfrm>
              <a:off x="2939" y="3208"/>
              <a:ext cx="3" cy="2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grpSp>
      <p:sp>
        <p:nvSpPr>
          <p:cNvPr id="110596" name="Line 236"/>
          <p:cNvSpPr>
            <a:spLocks noChangeShapeType="1"/>
          </p:cNvSpPr>
          <p:nvPr/>
        </p:nvSpPr>
        <p:spPr bwMode="auto">
          <a:xfrm>
            <a:off x="4665664" y="3819525"/>
            <a:ext cx="1587" cy="32027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597" name="Rectangle 237"/>
          <p:cNvSpPr>
            <a:spLocks noChangeArrowheads="1"/>
          </p:cNvSpPr>
          <p:nvPr/>
        </p:nvSpPr>
        <p:spPr bwMode="auto">
          <a:xfrm>
            <a:off x="4665663" y="4139804"/>
            <a:ext cx="4762" cy="238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598" name="Line 238"/>
          <p:cNvSpPr>
            <a:spLocks noChangeShapeType="1"/>
          </p:cNvSpPr>
          <p:nvPr/>
        </p:nvSpPr>
        <p:spPr bwMode="auto">
          <a:xfrm>
            <a:off x="4665663" y="4139804"/>
            <a:ext cx="4762"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599" name="Line 239"/>
          <p:cNvSpPr>
            <a:spLocks noChangeShapeType="1"/>
          </p:cNvSpPr>
          <p:nvPr/>
        </p:nvSpPr>
        <p:spPr bwMode="auto">
          <a:xfrm>
            <a:off x="4665664" y="4139804"/>
            <a:ext cx="1587"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00" name="Rectangle 240"/>
          <p:cNvSpPr>
            <a:spLocks noChangeArrowheads="1"/>
          </p:cNvSpPr>
          <p:nvPr/>
        </p:nvSpPr>
        <p:spPr bwMode="auto">
          <a:xfrm>
            <a:off x="4665663" y="4139804"/>
            <a:ext cx="4762" cy="238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10601" name="Line 241"/>
          <p:cNvSpPr>
            <a:spLocks noChangeShapeType="1"/>
          </p:cNvSpPr>
          <p:nvPr/>
        </p:nvSpPr>
        <p:spPr bwMode="auto">
          <a:xfrm>
            <a:off x="4665663" y="4139804"/>
            <a:ext cx="4762"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02" name="Line 242"/>
          <p:cNvSpPr>
            <a:spLocks noChangeShapeType="1"/>
          </p:cNvSpPr>
          <p:nvPr/>
        </p:nvSpPr>
        <p:spPr bwMode="auto">
          <a:xfrm>
            <a:off x="4665664" y="4139804"/>
            <a:ext cx="1587"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fr-FR"/>
          </a:p>
        </p:txBody>
      </p:sp>
      <p:sp>
        <p:nvSpPr>
          <p:cNvPr id="110603" name="Line 6"/>
          <p:cNvSpPr>
            <a:spLocks noChangeShapeType="1"/>
          </p:cNvSpPr>
          <p:nvPr/>
        </p:nvSpPr>
        <p:spPr bwMode="auto">
          <a:xfrm flipH="1">
            <a:off x="5708650" y="2353866"/>
            <a:ext cx="1055688" cy="84415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0604" name="Line 7"/>
          <p:cNvSpPr>
            <a:spLocks noChangeShapeType="1"/>
          </p:cNvSpPr>
          <p:nvPr/>
        </p:nvSpPr>
        <p:spPr bwMode="auto">
          <a:xfrm flipH="1">
            <a:off x="6764338" y="2355056"/>
            <a:ext cx="0" cy="8048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0605" name="Line 8"/>
          <p:cNvSpPr>
            <a:spLocks noChangeShapeType="1"/>
          </p:cNvSpPr>
          <p:nvPr/>
        </p:nvSpPr>
        <p:spPr bwMode="auto">
          <a:xfrm flipH="1">
            <a:off x="5265738" y="3194448"/>
            <a:ext cx="431800" cy="61555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0606" name="Text Box 9"/>
          <p:cNvSpPr txBox="1">
            <a:spLocks noChangeArrowheads="1"/>
          </p:cNvSpPr>
          <p:nvPr/>
        </p:nvSpPr>
        <p:spPr bwMode="auto">
          <a:xfrm>
            <a:off x="5451475" y="2665810"/>
            <a:ext cx="9925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800">
                <a:latin typeface="Times New Roman" panose="02020603050405020304" pitchFamily="18" charset="0"/>
              </a:rPr>
              <a:t>Grizman</a:t>
            </a:r>
          </a:p>
        </p:txBody>
      </p:sp>
      <p:sp>
        <p:nvSpPr>
          <p:cNvPr id="110607" name="Text Box 10"/>
          <p:cNvSpPr txBox="1">
            <a:spLocks noChangeArrowheads="1"/>
          </p:cNvSpPr>
          <p:nvPr/>
        </p:nvSpPr>
        <p:spPr bwMode="auto">
          <a:xfrm>
            <a:off x="6411914" y="2676525"/>
            <a:ext cx="9412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800">
                <a:latin typeface="Times New Roman" panose="02020603050405020304" pitchFamily="18" charset="0"/>
              </a:rPr>
              <a:t>Mbappé</a:t>
            </a:r>
          </a:p>
        </p:txBody>
      </p:sp>
      <p:sp>
        <p:nvSpPr>
          <p:cNvPr id="110608" name="Text Box 11"/>
          <p:cNvSpPr txBox="1">
            <a:spLocks noChangeArrowheads="1"/>
          </p:cNvSpPr>
          <p:nvPr/>
        </p:nvSpPr>
        <p:spPr bwMode="auto">
          <a:xfrm>
            <a:off x="6242050" y="2027635"/>
            <a:ext cx="9813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2000">
                <a:solidFill>
                  <a:schemeClr val="hlink"/>
                </a:solidFill>
                <a:latin typeface="Times New Roman" panose="02020603050405020304" pitchFamily="18" charset="0"/>
              </a:rPr>
              <a:t>Joueur?</a:t>
            </a:r>
            <a:endParaRPr lang="fr-FR" altLang="fr-FR" sz="2000">
              <a:latin typeface="Times New Roman" panose="02020603050405020304" pitchFamily="18" charset="0"/>
            </a:endParaRPr>
          </a:p>
        </p:txBody>
      </p:sp>
      <p:sp>
        <p:nvSpPr>
          <p:cNvPr id="110609" name="Line 12"/>
          <p:cNvSpPr>
            <a:spLocks noChangeShapeType="1"/>
          </p:cNvSpPr>
          <p:nvPr/>
        </p:nvSpPr>
        <p:spPr bwMode="auto">
          <a:xfrm>
            <a:off x="6765925" y="2343150"/>
            <a:ext cx="992188" cy="75723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0610" name="Text Box 13"/>
          <p:cNvSpPr txBox="1">
            <a:spLocks noChangeArrowheads="1"/>
          </p:cNvSpPr>
          <p:nvPr/>
        </p:nvSpPr>
        <p:spPr bwMode="auto">
          <a:xfrm>
            <a:off x="7265988" y="2680097"/>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800">
                <a:latin typeface="Times New Roman" panose="02020603050405020304" pitchFamily="18" charset="0"/>
              </a:rPr>
              <a:t>Pogba</a:t>
            </a:r>
          </a:p>
        </p:txBody>
      </p:sp>
      <p:sp>
        <p:nvSpPr>
          <p:cNvPr id="110611" name="Text Box 14"/>
          <p:cNvSpPr txBox="1">
            <a:spLocks noChangeArrowheads="1"/>
          </p:cNvSpPr>
          <p:nvPr/>
        </p:nvSpPr>
        <p:spPr bwMode="auto">
          <a:xfrm>
            <a:off x="5484813" y="2997994"/>
            <a:ext cx="7360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800">
                <a:solidFill>
                  <a:schemeClr val="hlink"/>
                </a:solidFill>
                <a:latin typeface="Times New Roman" panose="02020603050405020304" pitchFamily="18" charset="0"/>
              </a:rPr>
              <a:t>Note?</a:t>
            </a:r>
            <a:endParaRPr lang="fr-FR" altLang="fr-FR" sz="1800">
              <a:latin typeface="Times New Roman" panose="02020603050405020304" pitchFamily="18" charset="0"/>
            </a:endParaRPr>
          </a:p>
        </p:txBody>
      </p:sp>
      <p:sp>
        <p:nvSpPr>
          <p:cNvPr id="110612" name="Text Box 15"/>
          <p:cNvSpPr txBox="1">
            <a:spLocks noChangeArrowheads="1"/>
          </p:cNvSpPr>
          <p:nvPr/>
        </p:nvSpPr>
        <p:spPr bwMode="auto">
          <a:xfrm>
            <a:off x="6408738" y="2997994"/>
            <a:ext cx="7360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800">
                <a:solidFill>
                  <a:schemeClr val="hlink"/>
                </a:solidFill>
                <a:latin typeface="Times New Roman" panose="02020603050405020304" pitchFamily="18" charset="0"/>
              </a:rPr>
              <a:t>Note?</a:t>
            </a:r>
            <a:endParaRPr lang="fr-FR" altLang="fr-FR" sz="1800">
              <a:latin typeface="Times New Roman" panose="02020603050405020304" pitchFamily="18" charset="0"/>
            </a:endParaRPr>
          </a:p>
        </p:txBody>
      </p:sp>
      <p:sp>
        <p:nvSpPr>
          <p:cNvPr id="110613" name="Text Box 16"/>
          <p:cNvSpPr txBox="1">
            <a:spLocks noChangeArrowheads="1"/>
          </p:cNvSpPr>
          <p:nvPr/>
        </p:nvSpPr>
        <p:spPr bwMode="auto">
          <a:xfrm>
            <a:off x="7426325" y="2997994"/>
            <a:ext cx="7360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800">
                <a:solidFill>
                  <a:schemeClr val="hlink"/>
                </a:solidFill>
                <a:latin typeface="Times New Roman" panose="02020603050405020304" pitchFamily="18" charset="0"/>
              </a:rPr>
              <a:t>Note?</a:t>
            </a:r>
            <a:endParaRPr lang="fr-FR" altLang="fr-FR" sz="1800">
              <a:latin typeface="Times New Roman" panose="02020603050405020304" pitchFamily="18" charset="0"/>
            </a:endParaRPr>
          </a:p>
        </p:txBody>
      </p:sp>
      <p:sp>
        <p:nvSpPr>
          <p:cNvPr id="110614" name="Line 17"/>
          <p:cNvSpPr>
            <a:spLocks noChangeShapeType="1"/>
          </p:cNvSpPr>
          <p:nvPr/>
        </p:nvSpPr>
        <p:spPr bwMode="auto">
          <a:xfrm flipH="1">
            <a:off x="6334126" y="3218260"/>
            <a:ext cx="390525" cy="56792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0615" name="Text Box 18"/>
          <p:cNvSpPr txBox="1">
            <a:spLocks noChangeArrowheads="1"/>
          </p:cNvSpPr>
          <p:nvPr/>
        </p:nvSpPr>
        <p:spPr bwMode="auto">
          <a:xfrm>
            <a:off x="5133975" y="3423047"/>
            <a:ext cx="5693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800">
                <a:latin typeface="Times New Roman" panose="02020603050405020304" pitchFamily="18" charset="0"/>
              </a:rPr>
              <a:t>Bon</a:t>
            </a:r>
          </a:p>
        </p:txBody>
      </p:sp>
      <p:sp>
        <p:nvSpPr>
          <p:cNvPr id="110616" name="Line 19"/>
          <p:cNvSpPr>
            <a:spLocks noChangeShapeType="1"/>
          </p:cNvSpPr>
          <p:nvPr/>
        </p:nvSpPr>
        <p:spPr bwMode="auto">
          <a:xfrm>
            <a:off x="6827838" y="3217069"/>
            <a:ext cx="431800" cy="53221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0617" name="Line 20"/>
          <p:cNvSpPr>
            <a:spLocks noChangeShapeType="1"/>
          </p:cNvSpPr>
          <p:nvPr/>
        </p:nvSpPr>
        <p:spPr bwMode="auto">
          <a:xfrm>
            <a:off x="7835900" y="3171826"/>
            <a:ext cx="469900" cy="55602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0618" name="Text Box 21"/>
          <p:cNvSpPr txBox="1">
            <a:spLocks noChangeArrowheads="1"/>
          </p:cNvSpPr>
          <p:nvPr/>
        </p:nvSpPr>
        <p:spPr bwMode="auto">
          <a:xfrm>
            <a:off x="6189663" y="3407569"/>
            <a:ext cx="5693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800">
                <a:latin typeface="Times New Roman" panose="02020603050405020304" pitchFamily="18" charset="0"/>
              </a:rPr>
              <a:t>Bon</a:t>
            </a:r>
          </a:p>
        </p:txBody>
      </p:sp>
      <p:sp>
        <p:nvSpPr>
          <p:cNvPr id="110619" name="Text Box 22"/>
          <p:cNvSpPr txBox="1">
            <a:spLocks noChangeArrowheads="1"/>
          </p:cNvSpPr>
          <p:nvPr/>
        </p:nvSpPr>
        <p:spPr bwMode="auto">
          <a:xfrm>
            <a:off x="6815138" y="3396854"/>
            <a:ext cx="8386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800">
                <a:latin typeface="Times New Roman" panose="02020603050405020304" pitchFamily="18" charset="0"/>
              </a:rPr>
              <a:t>Moyen</a:t>
            </a:r>
          </a:p>
        </p:txBody>
      </p:sp>
      <p:sp>
        <p:nvSpPr>
          <p:cNvPr id="110620" name="Text Box 23"/>
          <p:cNvSpPr txBox="1">
            <a:spLocks noChangeArrowheads="1"/>
          </p:cNvSpPr>
          <p:nvPr/>
        </p:nvSpPr>
        <p:spPr bwMode="auto">
          <a:xfrm>
            <a:off x="7832725" y="3398044"/>
            <a:ext cx="9797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800">
                <a:latin typeface="Times New Roman" panose="02020603050405020304" pitchFamily="18" charset="0"/>
              </a:rPr>
              <a:t>Mauvais</a:t>
            </a:r>
          </a:p>
        </p:txBody>
      </p:sp>
      <p:sp>
        <p:nvSpPr>
          <p:cNvPr id="110621" name="Text Box 24"/>
          <p:cNvSpPr txBox="1">
            <a:spLocks noChangeArrowheads="1"/>
          </p:cNvSpPr>
          <p:nvPr/>
        </p:nvSpPr>
        <p:spPr bwMode="auto">
          <a:xfrm>
            <a:off x="4886326" y="3764757"/>
            <a:ext cx="7969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50000"/>
              </a:spcBef>
              <a:buClrTx/>
              <a:buSzTx/>
              <a:buFontTx/>
              <a:buNone/>
            </a:pPr>
            <a:r>
              <a:rPr lang="fr-FR" altLang="fr-FR" sz="1800" u="sng">
                <a:latin typeface="Times New Roman" panose="02020603050405020304" pitchFamily="18" charset="0"/>
              </a:rPr>
              <a:t>Gagné</a:t>
            </a:r>
          </a:p>
        </p:txBody>
      </p:sp>
      <p:sp>
        <p:nvSpPr>
          <p:cNvPr id="110622" name="Text Box 25"/>
          <p:cNvSpPr txBox="1">
            <a:spLocks noChangeArrowheads="1"/>
          </p:cNvSpPr>
          <p:nvPr/>
        </p:nvSpPr>
        <p:spPr bwMode="auto">
          <a:xfrm>
            <a:off x="5942014" y="3774282"/>
            <a:ext cx="7969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50000"/>
              </a:spcBef>
              <a:buClrTx/>
              <a:buSzTx/>
              <a:buFontTx/>
              <a:buNone/>
            </a:pPr>
            <a:r>
              <a:rPr lang="fr-FR" altLang="fr-FR" sz="1800" u="sng">
                <a:latin typeface="Times New Roman" panose="02020603050405020304" pitchFamily="18" charset="0"/>
              </a:rPr>
              <a:t>Gagné</a:t>
            </a:r>
          </a:p>
        </p:txBody>
      </p:sp>
      <p:sp>
        <p:nvSpPr>
          <p:cNvPr id="110623" name="Text Box 26"/>
          <p:cNvSpPr txBox="1">
            <a:spLocks noChangeArrowheads="1"/>
          </p:cNvSpPr>
          <p:nvPr/>
        </p:nvSpPr>
        <p:spPr bwMode="auto">
          <a:xfrm>
            <a:off x="6986589" y="3774282"/>
            <a:ext cx="7953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50000"/>
              </a:spcBef>
              <a:buClrTx/>
              <a:buSzTx/>
              <a:buFontTx/>
              <a:buNone/>
            </a:pPr>
            <a:r>
              <a:rPr lang="fr-FR" altLang="fr-FR" sz="1800" u="sng">
                <a:latin typeface="Times New Roman" panose="02020603050405020304" pitchFamily="18" charset="0"/>
              </a:rPr>
              <a:t>Nul</a:t>
            </a:r>
          </a:p>
        </p:txBody>
      </p:sp>
      <p:sp>
        <p:nvSpPr>
          <p:cNvPr id="110624" name="Text Box 27"/>
          <p:cNvSpPr txBox="1">
            <a:spLocks noChangeArrowheads="1"/>
          </p:cNvSpPr>
          <p:nvPr/>
        </p:nvSpPr>
        <p:spPr bwMode="auto">
          <a:xfrm>
            <a:off x="7975601" y="3774282"/>
            <a:ext cx="7969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50000"/>
              </a:spcBef>
              <a:buClrTx/>
              <a:buSzTx/>
              <a:buFontTx/>
              <a:buNone/>
            </a:pPr>
            <a:r>
              <a:rPr lang="fr-FR" altLang="fr-FR" sz="1800" u="sng">
                <a:latin typeface="Times New Roman" panose="02020603050405020304" pitchFamily="18" charset="0"/>
              </a:rPr>
              <a:t>Gagné</a:t>
            </a:r>
          </a:p>
        </p:txBody>
      </p:sp>
      <p:sp>
        <p:nvSpPr>
          <p:cNvPr id="110625" name="Line 28"/>
          <p:cNvSpPr>
            <a:spLocks noChangeShapeType="1"/>
          </p:cNvSpPr>
          <p:nvPr/>
        </p:nvSpPr>
        <p:spPr bwMode="auto">
          <a:xfrm flipH="1">
            <a:off x="1698625" y="1894285"/>
            <a:ext cx="304800" cy="25003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10626" name="Line 30"/>
          <p:cNvSpPr>
            <a:spLocks noChangeShapeType="1"/>
          </p:cNvSpPr>
          <p:nvPr/>
        </p:nvSpPr>
        <p:spPr bwMode="auto">
          <a:xfrm flipH="1">
            <a:off x="2706688" y="1910954"/>
            <a:ext cx="304800" cy="25003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10627" name="Line 31"/>
          <p:cNvSpPr>
            <a:spLocks noChangeShapeType="1"/>
          </p:cNvSpPr>
          <p:nvPr/>
        </p:nvSpPr>
        <p:spPr bwMode="auto">
          <a:xfrm flipH="1">
            <a:off x="3781425" y="1910954"/>
            <a:ext cx="304800" cy="25003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10628" name="Text Box 32"/>
          <p:cNvSpPr txBox="1">
            <a:spLocks noChangeArrowheads="1"/>
          </p:cNvSpPr>
          <p:nvPr/>
        </p:nvSpPr>
        <p:spPr bwMode="auto">
          <a:xfrm>
            <a:off x="1693864" y="1595438"/>
            <a:ext cx="28488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Attributs ou variables</a:t>
            </a:r>
          </a:p>
        </p:txBody>
      </p:sp>
      <p:sp>
        <p:nvSpPr>
          <p:cNvPr id="110629" name="Line 33"/>
          <p:cNvSpPr>
            <a:spLocks noChangeShapeType="1"/>
          </p:cNvSpPr>
          <p:nvPr/>
        </p:nvSpPr>
        <p:spPr bwMode="auto">
          <a:xfrm flipV="1">
            <a:off x="3924300" y="4143375"/>
            <a:ext cx="0" cy="485775"/>
          </a:xfrm>
          <a:prstGeom prst="line">
            <a:avLst/>
          </a:prstGeom>
          <a:noFill/>
          <a:ln w="76200" cmpd="tri">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10630" name="Text Box 34"/>
          <p:cNvSpPr txBox="1">
            <a:spLocks noChangeArrowheads="1"/>
          </p:cNvSpPr>
          <p:nvPr/>
        </p:nvSpPr>
        <p:spPr bwMode="auto">
          <a:xfrm>
            <a:off x="4022726" y="4402931"/>
            <a:ext cx="19014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Classes cibles</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050"/>
          <p:cNvSpPr>
            <a:spLocks noGrp="1"/>
          </p:cNvSpPr>
          <p:nvPr>
            <p:ph type="title"/>
          </p:nvPr>
        </p:nvSpPr>
        <p:spPr>
          <a:xfrm>
            <a:off x="457200" y="86916"/>
            <a:ext cx="8229600" cy="742950"/>
          </a:xfrm>
        </p:spPr>
        <p:txBody>
          <a:bodyPr/>
          <a:lstStyle/>
          <a:p>
            <a:r>
              <a:rPr lang="fr-FR" altLang="fr-FR"/>
              <a:t>Autre Exemple</a:t>
            </a:r>
          </a:p>
        </p:txBody>
      </p:sp>
      <p:graphicFrame>
        <p:nvGraphicFramePr>
          <p:cNvPr id="111619" name="Object 2052"/>
          <p:cNvGraphicFramePr>
            <a:graphicFrameLocks noChangeAspect="1"/>
          </p:cNvGraphicFramePr>
          <p:nvPr/>
        </p:nvGraphicFramePr>
        <p:xfrm>
          <a:off x="5040313" y="1368029"/>
          <a:ext cx="3875087" cy="2496740"/>
        </p:xfrm>
        <a:graphic>
          <a:graphicData uri="http://schemas.openxmlformats.org/presentationml/2006/ole">
            <mc:AlternateContent xmlns:mc="http://schemas.openxmlformats.org/markup-compatibility/2006">
              <mc:Choice xmlns:v="urn:schemas-microsoft-com:vml" Requires="v">
                <p:oleObj spid="_x0000_s9352" name="PhotoImpact" r:id="rId3" imgW="4723810" imgH="3685714" progId="">
                  <p:embed/>
                </p:oleObj>
              </mc:Choice>
              <mc:Fallback>
                <p:oleObj name="PhotoImpact" r:id="rId3" imgW="4723810" imgH="3685714"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313" y="1368029"/>
                        <a:ext cx="3875087" cy="2496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1620" name="Object 2053"/>
          <p:cNvGraphicFramePr>
            <a:graphicFrameLocks noChangeAspect="1"/>
          </p:cNvGraphicFramePr>
          <p:nvPr/>
        </p:nvGraphicFramePr>
        <p:xfrm>
          <a:off x="750888" y="1357312"/>
          <a:ext cx="4013200" cy="2462213"/>
        </p:xfrm>
        <a:graphic>
          <a:graphicData uri="http://schemas.openxmlformats.org/presentationml/2006/ole">
            <mc:AlternateContent xmlns:mc="http://schemas.openxmlformats.org/markup-compatibility/2006">
              <mc:Choice xmlns:v="urn:schemas-microsoft-com:vml" Requires="v">
                <p:oleObj spid="_x0000_s9353" name="PhotoImpact" r:id="rId5" imgW="5152381" imgH="3828571" progId="">
                  <p:embed/>
                </p:oleObj>
              </mc:Choice>
              <mc:Fallback>
                <p:oleObj name="PhotoImpact" r:id="rId5" imgW="5152381" imgH="3828571"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888" y="1357312"/>
                        <a:ext cx="401320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1621" name="Line 2054"/>
          <p:cNvSpPr>
            <a:spLocks noChangeShapeType="1"/>
          </p:cNvSpPr>
          <p:nvPr/>
        </p:nvSpPr>
        <p:spPr bwMode="auto">
          <a:xfrm flipV="1">
            <a:off x="4133850" y="3489722"/>
            <a:ext cx="0" cy="471488"/>
          </a:xfrm>
          <a:prstGeom prst="line">
            <a:avLst/>
          </a:prstGeom>
          <a:noFill/>
          <a:ln w="76200" cmpd="tri">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11622" name="Text Box 34"/>
          <p:cNvSpPr txBox="1">
            <a:spLocks noChangeArrowheads="1"/>
          </p:cNvSpPr>
          <p:nvPr/>
        </p:nvSpPr>
        <p:spPr bwMode="auto">
          <a:xfrm>
            <a:off x="3708401" y="3956447"/>
            <a:ext cx="19014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Classes cibles</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p:cNvSpPr>
          <p:nvPr>
            <p:ph type="title"/>
          </p:nvPr>
        </p:nvSpPr>
        <p:spPr>
          <a:xfrm>
            <a:off x="519113" y="46435"/>
            <a:ext cx="8229600" cy="742950"/>
          </a:xfrm>
        </p:spPr>
        <p:txBody>
          <a:bodyPr/>
          <a:lstStyle/>
          <a:p>
            <a:r>
              <a:rPr lang="fr-FR" altLang="fr-FR"/>
              <a:t>Autre Exemple</a:t>
            </a:r>
          </a:p>
        </p:txBody>
      </p:sp>
      <p:sp>
        <p:nvSpPr>
          <p:cNvPr id="112643" name="Rectangle 27"/>
          <p:cNvSpPr>
            <a:spLocks noGrp="1"/>
          </p:cNvSpPr>
          <p:nvPr>
            <p:ph type="body" idx="1"/>
          </p:nvPr>
        </p:nvSpPr>
        <p:spPr>
          <a:xfrm>
            <a:off x="433388" y="1294805"/>
            <a:ext cx="8229600" cy="3704034"/>
          </a:xfrm>
        </p:spPr>
        <p:txBody>
          <a:bodyPr/>
          <a:lstStyle/>
          <a:p>
            <a:r>
              <a:rPr lang="fr-FR" altLang="fr-FR" dirty="0"/>
              <a:t>Faut-il vous envoyer un contrôleur fiscal ?</a:t>
            </a:r>
          </a:p>
        </p:txBody>
      </p:sp>
      <p:sp>
        <p:nvSpPr>
          <p:cNvPr id="112644" name="Text Box 5"/>
          <p:cNvSpPr txBox="1">
            <a:spLocks noChangeArrowheads="1"/>
          </p:cNvSpPr>
          <p:nvPr/>
        </p:nvSpPr>
        <p:spPr bwMode="auto">
          <a:xfrm>
            <a:off x="4770439" y="1791891"/>
            <a:ext cx="11737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Salaire?</a:t>
            </a:r>
          </a:p>
        </p:txBody>
      </p:sp>
      <p:sp>
        <p:nvSpPr>
          <p:cNvPr id="112645" name="Line 6"/>
          <p:cNvSpPr>
            <a:spLocks noChangeShapeType="1"/>
          </p:cNvSpPr>
          <p:nvPr/>
        </p:nvSpPr>
        <p:spPr bwMode="auto">
          <a:xfrm flipH="1">
            <a:off x="3919539" y="2100263"/>
            <a:ext cx="973137" cy="55483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12646" name="Line 7"/>
          <p:cNvSpPr>
            <a:spLocks noChangeShapeType="1"/>
          </p:cNvSpPr>
          <p:nvPr/>
        </p:nvSpPr>
        <p:spPr bwMode="auto">
          <a:xfrm>
            <a:off x="5095875" y="2132410"/>
            <a:ext cx="0" cy="5988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12647" name="Line 8"/>
          <p:cNvSpPr>
            <a:spLocks noChangeShapeType="1"/>
          </p:cNvSpPr>
          <p:nvPr/>
        </p:nvSpPr>
        <p:spPr bwMode="auto">
          <a:xfrm>
            <a:off x="5414964" y="2100263"/>
            <a:ext cx="885825" cy="533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12648" name="Text Box 9"/>
          <p:cNvSpPr txBox="1">
            <a:spLocks noChangeArrowheads="1"/>
          </p:cNvSpPr>
          <p:nvPr/>
        </p:nvSpPr>
        <p:spPr bwMode="auto">
          <a:xfrm>
            <a:off x="5818188" y="2619375"/>
            <a:ext cx="992579" cy="3693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800">
                <a:latin typeface="Times New Roman" panose="02020603050405020304" pitchFamily="18" charset="0"/>
              </a:rPr>
              <a:t>Contrôle</a:t>
            </a:r>
          </a:p>
        </p:txBody>
      </p:sp>
      <p:sp>
        <p:nvSpPr>
          <p:cNvPr id="112649" name="Text Box 10"/>
          <p:cNvSpPr txBox="1">
            <a:spLocks noChangeArrowheads="1"/>
          </p:cNvSpPr>
          <p:nvPr/>
        </p:nvSpPr>
        <p:spPr bwMode="auto">
          <a:xfrm>
            <a:off x="4640263" y="2313385"/>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800">
                <a:latin typeface="Times New Roman" panose="02020603050405020304" pitchFamily="18" charset="0"/>
              </a:rPr>
              <a:t>31..50</a:t>
            </a:r>
          </a:p>
        </p:txBody>
      </p:sp>
      <p:sp>
        <p:nvSpPr>
          <p:cNvPr id="112650" name="Text Box 11"/>
          <p:cNvSpPr txBox="1">
            <a:spLocks noChangeArrowheads="1"/>
          </p:cNvSpPr>
          <p:nvPr/>
        </p:nvSpPr>
        <p:spPr bwMode="auto">
          <a:xfrm>
            <a:off x="3798889" y="2074069"/>
            <a:ext cx="6751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800">
                <a:latin typeface="Times New Roman" panose="02020603050405020304" pitchFamily="18" charset="0"/>
              </a:rPr>
              <a:t>&lt;=30</a:t>
            </a:r>
          </a:p>
        </p:txBody>
      </p:sp>
      <p:sp>
        <p:nvSpPr>
          <p:cNvPr id="112651" name="Text Box 12"/>
          <p:cNvSpPr txBox="1">
            <a:spLocks noChangeArrowheads="1"/>
          </p:cNvSpPr>
          <p:nvPr/>
        </p:nvSpPr>
        <p:spPr bwMode="auto">
          <a:xfrm>
            <a:off x="5845175" y="2171700"/>
            <a:ext cx="5453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800">
                <a:latin typeface="Times New Roman" panose="02020603050405020304" pitchFamily="18" charset="0"/>
              </a:rPr>
              <a:t>&gt;50</a:t>
            </a:r>
          </a:p>
        </p:txBody>
      </p:sp>
      <p:sp>
        <p:nvSpPr>
          <p:cNvPr id="112652" name="Text Box 13"/>
          <p:cNvSpPr txBox="1">
            <a:spLocks noChangeArrowheads="1"/>
          </p:cNvSpPr>
          <p:nvPr/>
        </p:nvSpPr>
        <p:spPr bwMode="auto">
          <a:xfrm>
            <a:off x="3160714" y="2575322"/>
            <a:ext cx="13612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Etudiant?</a:t>
            </a:r>
          </a:p>
        </p:txBody>
      </p:sp>
      <p:sp>
        <p:nvSpPr>
          <p:cNvPr id="112653" name="Line 14"/>
          <p:cNvSpPr>
            <a:spLocks noChangeShapeType="1"/>
          </p:cNvSpPr>
          <p:nvPr/>
        </p:nvSpPr>
        <p:spPr bwMode="auto">
          <a:xfrm flipH="1">
            <a:off x="2744789" y="2917031"/>
            <a:ext cx="827087" cy="5441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12654" name="Line 15"/>
          <p:cNvSpPr>
            <a:spLocks noChangeShapeType="1"/>
          </p:cNvSpPr>
          <p:nvPr/>
        </p:nvSpPr>
        <p:spPr bwMode="auto">
          <a:xfrm>
            <a:off x="3775076" y="2917031"/>
            <a:ext cx="392113" cy="55364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12655" name="Text Box 16"/>
          <p:cNvSpPr txBox="1">
            <a:spLocks noChangeArrowheads="1"/>
          </p:cNvSpPr>
          <p:nvPr/>
        </p:nvSpPr>
        <p:spPr bwMode="auto">
          <a:xfrm>
            <a:off x="2636838" y="3524250"/>
            <a:ext cx="4796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800">
                <a:latin typeface="Times New Roman" panose="02020603050405020304" pitchFamily="18" charset="0"/>
              </a:rPr>
              <a:t>oui</a:t>
            </a:r>
          </a:p>
        </p:txBody>
      </p:sp>
      <p:sp>
        <p:nvSpPr>
          <p:cNvPr id="112656" name="Text Box 17"/>
          <p:cNvSpPr txBox="1">
            <a:spLocks noChangeArrowheads="1"/>
          </p:cNvSpPr>
          <p:nvPr/>
        </p:nvSpPr>
        <p:spPr bwMode="auto">
          <a:xfrm>
            <a:off x="3965575" y="302656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800">
                <a:latin typeface="Times New Roman" panose="02020603050405020304" pitchFamily="18" charset="0"/>
              </a:rPr>
              <a:t>non</a:t>
            </a:r>
          </a:p>
        </p:txBody>
      </p:sp>
      <p:sp>
        <p:nvSpPr>
          <p:cNvPr id="112657" name="Text Box 18"/>
          <p:cNvSpPr txBox="1">
            <a:spLocks noChangeArrowheads="1"/>
          </p:cNvSpPr>
          <p:nvPr/>
        </p:nvSpPr>
        <p:spPr bwMode="auto">
          <a:xfrm>
            <a:off x="4625976" y="2606279"/>
            <a:ext cx="11753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Impôts?</a:t>
            </a:r>
          </a:p>
        </p:txBody>
      </p:sp>
      <p:sp>
        <p:nvSpPr>
          <p:cNvPr id="112658" name="Text Box 19"/>
          <p:cNvSpPr txBox="1">
            <a:spLocks noChangeArrowheads="1"/>
          </p:cNvSpPr>
          <p:nvPr/>
        </p:nvSpPr>
        <p:spPr bwMode="auto">
          <a:xfrm>
            <a:off x="3678238" y="3452813"/>
            <a:ext cx="992579" cy="3693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800">
                <a:latin typeface="Times New Roman" panose="02020603050405020304" pitchFamily="18" charset="0"/>
              </a:rPr>
              <a:t>Contrôle</a:t>
            </a:r>
          </a:p>
        </p:txBody>
      </p:sp>
      <p:sp>
        <p:nvSpPr>
          <p:cNvPr id="112659" name="Text Box 20"/>
          <p:cNvSpPr txBox="1">
            <a:spLocks noChangeArrowheads="1"/>
          </p:cNvSpPr>
          <p:nvPr/>
        </p:nvSpPr>
        <p:spPr bwMode="auto">
          <a:xfrm>
            <a:off x="2174875" y="3457575"/>
            <a:ext cx="1313180" cy="3693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800">
                <a:latin typeface="Times New Roman" panose="02020603050405020304" pitchFamily="18" charset="0"/>
              </a:rPr>
              <a:t>PasContrôle</a:t>
            </a:r>
          </a:p>
        </p:txBody>
      </p:sp>
      <p:sp>
        <p:nvSpPr>
          <p:cNvPr id="112660" name="Line 21"/>
          <p:cNvSpPr>
            <a:spLocks noChangeShapeType="1"/>
          </p:cNvSpPr>
          <p:nvPr/>
        </p:nvSpPr>
        <p:spPr bwMode="auto">
          <a:xfrm flipH="1">
            <a:off x="4906963" y="2970610"/>
            <a:ext cx="246062" cy="8060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12661" name="Text Box 22"/>
          <p:cNvSpPr txBox="1">
            <a:spLocks noChangeArrowheads="1"/>
          </p:cNvSpPr>
          <p:nvPr/>
        </p:nvSpPr>
        <p:spPr bwMode="auto">
          <a:xfrm>
            <a:off x="4481514" y="3130154"/>
            <a:ext cx="7377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800">
                <a:latin typeface="Times New Roman" panose="02020603050405020304" pitchFamily="18" charset="0"/>
              </a:rPr>
              <a:t>&lt;20%</a:t>
            </a:r>
          </a:p>
        </p:txBody>
      </p:sp>
      <p:sp>
        <p:nvSpPr>
          <p:cNvPr id="112662" name="Text Box 23"/>
          <p:cNvSpPr txBox="1">
            <a:spLocks noChangeArrowheads="1"/>
          </p:cNvSpPr>
          <p:nvPr/>
        </p:nvSpPr>
        <p:spPr bwMode="auto">
          <a:xfrm>
            <a:off x="4548188" y="3757613"/>
            <a:ext cx="992579" cy="3693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800">
                <a:latin typeface="Times New Roman" panose="02020603050405020304" pitchFamily="18" charset="0"/>
              </a:rPr>
              <a:t>Contrôle</a:t>
            </a:r>
          </a:p>
        </p:txBody>
      </p:sp>
      <p:sp>
        <p:nvSpPr>
          <p:cNvPr id="112663" name="Line 24"/>
          <p:cNvSpPr>
            <a:spLocks noChangeShapeType="1"/>
          </p:cNvSpPr>
          <p:nvPr/>
        </p:nvSpPr>
        <p:spPr bwMode="auto">
          <a:xfrm>
            <a:off x="5262564" y="2955131"/>
            <a:ext cx="725487" cy="7727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12664" name="Text Box 25"/>
          <p:cNvSpPr txBox="1">
            <a:spLocks noChangeArrowheads="1"/>
          </p:cNvSpPr>
          <p:nvPr/>
        </p:nvSpPr>
        <p:spPr bwMode="auto">
          <a:xfrm>
            <a:off x="5635625" y="3745707"/>
            <a:ext cx="1313180" cy="3693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800">
                <a:latin typeface="Times New Roman" panose="02020603050405020304" pitchFamily="18" charset="0"/>
              </a:rPr>
              <a:t>PasContrôle</a:t>
            </a:r>
          </a:p>
        </p:txBody>
      </p:sp>
      <p:sp>
        <p:nvSpPr>
          <p:cNvPr id="112665" name="Text Box 26"/>
          <p:cNvSpPr txBox="1">
            <a:spLocks noChangeArrowheads="1"/>
          </p:cNvSpPr>
          <p:nvPr/>
        </p:nvSpPr>
        <p:spPr bwMode="auto">
          <a:xfrm>
            <a:off x="5605464" y="3146822"/>
            <a:ext cx="86754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800">
                <a:latin typeface="Times New Roman" panose="02020603050405020304" pitchFamily="18" charset="0"/>
              </a:rPr>
              <a:t>&gt;=20%</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TW" dirty="0"/>
              <a:t>Machine learning structure</a:t>
            </a:r>
            <a:endParaRPr lang="fr-FR" dirty="0"/>
          </a:p>
        </p:txBody>
      </p:sp>
      <p:pic>
        <p:nvPicPr>
          <p:cNvPr id="4" name="Picture 2" descr="C:\Users\Ian\Desktop\unsupervised.png"/>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3000364" y="1500180"/>
            <a:ext cx="5598525" cy="32416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14348" y="1428742"/>
            <a:ext cx="2221506" cy="369332"/>
          </a:xfrm>
          <a:prstGeom prst="rect">
            <a:avLst/>
          </a:prstGeom>
        </p:spPr>
        <p:txBody>
          <a:bodyPr wrap="none">
            <a:spAutoFit/>
          </a:bodyPr>
          <a:lstStyle/>
          <a:p>
            <a:r>
              <a:rPr lang="en-US" altLang="zh-TW" dirty="0"/>
              <a:t>Unsupervised learning</a:t>
            </a:r>
            <a:endParaRPr lang="zh-TW" altLang="en-US" dirty="0"/>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p:cNvSpPr>
          <p:nvPr>
            <p:ph type="title"/>
          </p:nvPr>
        </p:nvSpPr>
        <p:spPr/>
        <p:txBody>
          <a:bodyPr/>
          <a:lstStyle/>
          <a:p>
            <a:r>
              <a:rPr lang="fr-FR" altLang="fr-FR"/>
              <a:t>Procédure de construction (1)</a:t>
            </a:r>
          </a:p>
        </p:txBody>
      </p:sp>
      <p:sp>
        <p:nvSpPr>
          <p:cNvPr id="113667" name="Rectangle 3"/>
          <p:cNvSpPr>
            <a:spLocks noGrp="1"/>
          </p:cNvSpPr>
          <p:nvPr>
            <p:ph type="body" idx="1"/>
          </p:nvPr>
        </p:nvSpPr>
        <p:spPr>
          <a:xfrm>
            <a:off x="457200" y="1294558"/>
            <a:ext cx="8229600" cy="3702844"/>
          </a:xfrm>
        </p:spPr>
        <p:txBody>
          <a:bodyPr>
            <a:normAutofit lnSpcReduction="10000"/>
          </a:bodyPr>
          <a:lstStyle/>
          <a:p>
            <a:pPr>
              <a:lnSpc>
                <a:spcPct val="90000"/>
              </a:lnSpc>
            </a:pPr>
            <a:r>
              <a:rPr lang="fr-FR" altLang="fr-FR" sz="2800" dirty="0"/>
              <a:t>recherche à chaque niveau de l’attribut le plus discriminant</a:t>
            </a:r>
          </a:p>
          <a:p>
            <a:pPr>
              <a:lnSpc>
                <a:spcPct val="90000"/>
              </a:lnSpc>
            </a:pPr>
            <a:r>
              <a:rPr lang="fr-FR" altLang="fr-FR" sz="2800" dirty="0"/>
              <a:t>Partition (nœud P)</a:t>
            </a:r>
          </a:p>
          <a:p>
            <a:pPr lvl="1">
              <a:lnSpc>
                <a:spcPct val="90000"/>
              </a:lnSpc>
            </a:pPr>
            <a:r>
              <a:rPr lang="fr-FR" altLang="fr-FR" sz="2400" dirty="0"/>
              <a:t>si (tous les éléments de P sont dans la même classe) alors retour;</a:t>
            </a:r>
          </a:p>
          <a:p>
            <a:pPr lvl="1">
              <a:lnSpc>
                <a:spcPct val="90000"/>
              </a:lnSpc>
            </a:pPr>
            <a:r>
              <a:rPr lang="fr-FR" altLang="fr-FR" sz="2400" dirty="0"/>
              <a:t>pour chaque attribut A faire</a:t>
            </a:r>
          </a:p>
          <a:p>
            <a:pPr lvl="2">
              <a:lnSpc>
                <a:spcPct val="90000"/>
              </a:lnSpc>
            </a:pPr>
            <a:r>
              <a:rPr lang="fr-FR" altLang="fr-FR" dirty="0"/>
              <a:t>évaluer la qualité du partitionnement  sur A;</a:t>
            </a:r>
          </a:p>
          <a:p>
            <a:pPr lvl="1">
              <a:lnSpc>
                <a:spcPct val="90000"/>
              </a:lnSpc>
            </a:pPr>
            <a:r>
              <a:rPr lang="fr-FR" altLang="fr-FR" sz="2400" dirty="0"/>
              <a:t>utiliser le meilleur partitionnement pour diviser P en P1, P2, …</a:t>
            </a:r>
            <a:r>
              <a:rPr lang="fr-FR" altLang="fr-FR" sz="2400" dirty="0" err="1"/>
              <a:t>Pn</a:t>
            </a:r>
            <a:endParaRPr lang="fr-FR" altLang="fr-FR" sz="2400" dirty="0"/>
          </a:p>
          <a:p>
            <a:pPr lvl="1">
              <a:lnSpc>
                <a:spcPct val="90000"/>
              </a:lnSpc>
            </a:pPr>
            <a:r>
              <a:rPr lang="fr-FR" altLang="fr-FR" sz="2400" dirty="0"/>
              <a:t>pour i = 1 à n faire Partition(Pi);</a:t>
            </a:r>
          </a:p>
          <a:p>
            <a:pPr>
              <a:lnSpc>
                <a:spcPct val="90000"/>
              </a:lnSpc>
            </a:pPr>
            <a:endParaRPr lang="fr-FR" altLang="fr-FR" sz="2800" dirty="0"/>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11"/>
          <p:cNvSpPr>
            <a:spLocks noGrp="1"/>
          </p:cNvSpPr>
          <p:nvPr>
            <p:ph type="title"/>
          </p:nvPr>
        </p:nvSpPr>
        <p:spPr/>
        <p:txBody>
          <a:bodyPr/>
          <a:lstStyle/>
          <a:p>
            <a:r>
              <a:rPr lang="fr-FR" altLang="fr-FR"/>
              <a:t>Procédure de Construction (2) </a:t>
            </a:r>
          </a:p>
        </p:txBody>
      </p:sp>
      <p:sp>
        <p:nvSpPr>
          <p:cNvPr id="114691" name="Rectangle 12"/>
          <p:cNvSpPr>
            <a:spLocks noGrp="1"/>
          </p:cNvSpPr>
          <p:nvPr>
            <p:ph type="body" idx="1"/>
          </p:nvPr>
        </p:nvSpPr>
        <p:spPr>
          <a:xfrm>
            <a:off x="1165226" y="1257896"/>
            <a:ext cx="8013700" cy="3704034"/>
          </a:xfrm>
        </p:spPr>
        <p:txBody>
          <a:bodyPr>
            <a:normAutofit fontScale="92500"/>
          </a:bodyPr>
          <a:lstStyle/>
          <a:p>
            <a:pPr>
              <a:lnSpc>
                <a:spcPct val="90000"/>
              </a:lnSpc>
            </a:pPr>
            <a:r>
              <a:rPr lang="fr-FR" altLang="fr-FR" sz="2800" dirty="0"/>
              <a:t>Processus récursif</a:t>
            </a:r>
          </a:p>
          <a:p>
            <a:pPr lvl="1">
              <a:lnSpc>
                <a:spcPct val="90000"/>
              </a:lnSpc>
            </a:pPr>
            <a:r>
              <a:rPr lang="fr-FR" altLang="fr-FR" sz="2400" dirty="0"/>
              <a:t>L'arbre commence à un nœud représentant toutes les données   </a:t>
            </a:r>
          </a:p>
          <a:p>
            <a:pPr lvl="1">
              <a:lnSpc>
                <a:spcPct val="90000"/>
              </a:lnSpc>
            </a:pPr>
            <a:r>
              <a:rPr lang="fr-FR" altLang="fr-FR" sz="2400" dirty="0"/>
              <a:t>Si les objets sont de la même classe, alors le nœud devient une feuille étiqueté par le nom de la classe. </a:t>
            </a:r>
          </a:p>
          <a:p>
            <a:pPr lvl="1">
              <a:lnSpc>
                <a:spcPct val="90000"/>
              </a:lnSpc>
            </a:pPr>
            <a:r>
              <a:rPr lang="fr-FR" altLang="fr-FR" sz="2400" dirty="0"/>
              <a:t>Sinon, sélectionner les attributs qui séparent le mieux les objets en classes homogènes =&gt; Fonction de qualité</a:t>
            </a:r>
          </a:p>
          <a:p>
            <a:pPr lvl="1">
              <a:lnSpc>
                <a:spcPct val="90000"/>
              </a:lnSpc>
            </a:pPr>
            <a:r>
              <a:rPr lang="fr-FR" altLang="fr-FR" sz="2400" dirty="0"/>
              <a:t>La récursion s'arrête quand:</a:t>
            </a:r>
          </a:p>
          <a:p>
            <a:pPr lvl="2">
              <a:lnSpc>
                <a:spcPct val="90000"/>
              </a:lnSpc>
            </a:pPr>
            <a:r>
              <a:rPr lang="fr-FR" altLang="fr-FR" dirty="0"/>
              <a:t>Les objets sont assignés à une classe homogène</a:t>
            </a:r>
          </a:p>
          <a:p>
            <a:pPr lvl="2">
              <a:lnSpc>
                <a:spcPct val="90000"/>
              </a:lnSpc>
            </a:pPr>
            <a:r>
              <a:rPr lang="fr-FR" altLang="fr-FR" dirty="0"/>
              <a:t>Il n'y a plus d'attributs pour diviser,</a:t>
            </a:r>
          </a:p>
          <a:p>
            <a:pPr lvl="2">
              <a:lnSpc>
                <a:spcPct val="90000"/>
              </a:lnSpc>
            </a:pPr>
            <a:r>
              <a:rPr lang="fr-FR" altLang="fr-FR" dirty="0"/>
              <a:t>Il n'y a pas d'objet avec la valeur d'attribut    </a:t>
            </a:r>
          </a:p>
        </p:txBody>
      </p:sp>
      <p:sp>
        <p:nvSpPr>
          <p:cNvPr id="114692" name="Rectangle 4"/>
          <p:cNvSpPr>
            <a:spLocks noChangeArrowheads="1"/>
          </p:cNvSpPr>
          <p:nvPr/>
        </p:nvSpPr>
        <p:spPr bwMode="auto">
          <a:xfrm>
            <a:off x="400051" y="1709738"/>
            <a:ext cx="765175" cy="46230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a:t>           </a:t>
            </a:r>
          </a:p>
        </p:txBody>
      </p:sp>
      <p:sp>
        <p:nvSpPr>
          <p:cNvPr id="114693" name="Rectangle 5"/>
          <p:cNvSpPr>
            <a:spLocks noChangeArrowheads="1"/>
          </p:cNvSpPr>
          <p:nvPr/>
        </p:nvSpPr>
        <p:spPr bwMode="auto">
          <a:xfrm>
            <a:off x="400050" y="2224088"/>
            <a:ext cx="807913" cy="462307"/>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a:t>Class</a:t>
            </a:r>
          </a:p>
        </p:txBody>
      </p:sp>
      <p:sp>
        <p:nvSpPr>
          <p:cNvPr id="114694" name="Rectangle 6"/>
          <p:cNvSpPr>
            <a:spLocks noChangeArrowheads="1"/>
          </p:cNvSpPr>
          <p:nvPr/>
        </p:nvSpPr>
        <p:spPr bwMode="auto">
          <a:xfrm>
            <a:off x="400050" y="2681287"/>
            <a:ext cx="875368" cy="46230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Atr=?</a:t>
            </a:r>
            <a:endParaRPr lang="fr-FR" altLang="fr-FR"/>
          </a:p>
        </p:txBody>
      </p:sp>
      <p:sp>
        <p:nvSpPr>
          <p:cNvPr id="114695" name="Line 7"/>
          <p:cNvSpPr>
            <a:spLocks noChangeShapeType="1"/>
          </p:cNvSpPr>
          <p:nvPr/>
        </p:nvSpPr>
        <p:spPr bwMode="auto">
          <a:xfrm>
            <a:off x="857250" y="3024188"/>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4696" name="Line 8"/>
          <p:cNvSpPr>
            <a:spLocks noChangeShapeType="1"/>
          </p:cNvSpPr>
          <p:nvPr/>
        </p:nvSpPr>
        <p:spPr bwMode="auto">
          <a:xfrm flipH="1">
            <a:off x="476250" y="3024188"/>
            <a:ext cx="381000" cy="171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4697" name="Line 9"/>
          <p:cNvSpPr>
            <a:spLocks noChangeShapeType="1"/>
          </p:cNvSpPr>
          <p:nvPr/>
        </p:nvSpPr>
        <p:spPr bwMode="auto">
          <a:xfrm>
            <a:off x="857250" y="3024188"/>
            <a:ext cx="381000" cy="171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aphicFrame>
        <p:nvGraphicFramePr>
          <p:cNvPr id="114698" name="Object 10"/>
          <p:cNvGraphicFramePr>
            <a:graphicFrameLocks noChangeAspect="1"/>
          </p:cNvGraphicFramePr>
          <p:nvPr/>
        </p:nvGraphicFramePr>
        <p:xfrm>
          <a:off x="400050" y="3424238"/>
          <a:ext cx="960438" cy="1200150"/>
        </p:xfrm>
        <a:graphic>
          <a:graphicData uri="http://schemas.openxmlformats.org/presentationml/2006/ole">
            <mc:AlternateContent xmlns:mc="http://schemas.openxmlformats.org/markup-compatibility/2006">
              <mc:Choice xmlns:v="urn:schemas-microsoft-com:vml" Requires="v">
                <p:oleObj spid="_x0000_s10310" name="Clip" r:id="rId4" imgW="2033588" imgH="3390900" progId="">
                  <p:embed/>
                </p:oleObj>
              </mc:Choice>
              <mc:Fallback>
                <p:oleObj name="Clip" r:id="rId4" imgW="2033588" imgH="33909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 y="3424238"/>
                        <a:ext cx="960438" cy="1200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p:cNvSpPr>
          <p:nvPr>
            <p:ph type="title"/>
          </p:nvPr>
        </p:nvSpPr>
        <p:spPr/>
        <p:txBody>
          <a:bodyPr/>
          <a:lstStyle/>
          <a:p>
            <a:r>
              <a:rPr lang="fr-FR" altLang="fr-FR"/>
              <a:t>Choix de l'attribut de division</a:t>
            </a:r>
          </a:p>
        </p:txBody>
      </p:sp>
      <p:sp>
        <p:nvSpPr>
          <p:cNvPr id="116739" name="Rectangle 3"/>
          <p:cNvSpPr>
            <a:spLocks noGrp="1"/>
          </p:cNvSpPr>
          <p:nvPr>
            <p:ph type="body" idx="1"/>
          </p:nvPr>
        </p:nvSpPr>
        <p:spPr>
          <a:xfrm>
            <a:off x="457200" y="1303351"/>
            <a:ext cx="8229600" cy="3702844"/>
          </a:xfrm>
        </p:spPr>
        <p:txBody>
          <a:bodyPr>
            <a:normAutofit lnSpcReduction="10000"/>
          </a:bodyPr>
          <a:lstStyle/>
          <a:p>
            <a:r>
              <a:rPr lang="fr-FR" altLang="fr-FR" sz="2800" dirty="0"/>
              <a:t>Différentes mesures introduites</a:t>
            </a:r>
          </a:p>
          <a:p>
            <a:pPr lvl="1"/>
            <a:r>
              <a:rPr lang="fr-FR" altLang="fr-FR" sz="2400" dirty="0"/>
              <a:t>il s'agit d'ordonner le désordre</a:t>
            </a:r>
          </a:p>
          <a:p>
            <a:pPr lvl="1"/>
            <a:r>
              <a:rPr lang="fr-FR" altLang="fr-FR" sz="2400" dirty="0"/>
              <a:t>des indicateurs basés sur la théorie de l'information</a:t>
            </a:r>
          </a:p>
          <a:p>
            <a:r>
              <a:rPr lang="fr-FR" altLang="fr-FR" sz="2800" dirty="0"/>
              <a:t>Choix des meilleurs attributs et valeurs</a:t>
            </a:r>
          </a:p>
          <a:p>
            <a:pPr lvl="1"/>
            <a:r>
              <a:rPr lang="fr-FR" altLang="fr-FR" sz="2400" dirty="0"/>
              <a:t>les meilleurs tests</a:t>
            </a:r>
          </a:p>
          <a:p>
            <a:r>
              <a:rPr lang="fr-FR" altLang="fr-FR" sz="2800" dirty="0"/>
              <a:t>Possibilité de retour arrière</a:t>
            </a:r>
          </a:p>
          <a:p>
            <a:pPr lvl="1"/>
            <a:r>
              <a:rPr lang="fr-FR" altLang="fr-FR" sz="2400" dirty="0"/>
              <a:t>élaguer les arbres résultants (classes inutiles)</a:t>
            </a:r>
          </a:p>
          <a:p>
            <a:pPr lvl="1"/>
            <a:r>
              <a:rPr lang="fr-FR" altLang="fr-FR" sz="2400" dirty="0"/>
              <a:t>revoir certains partitionnements (zoom, réduire)</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4"/>
          <p:cNvSpPr>
            <a:spLocks noGrp="1"/>
          </p:cNvSpPr>
          <p:nvPr>
            <p:ph type="title"/>
          </p:nvPr>
        </p:nvSpPr>
        <p:spPr/>
        <p:txBody>
          <a:bodyPr/>
          <a:lstStyle/>
          <a:p>
            <a:r>
              <a:rPr lang="fr-FR" altLang="fr-FR"/>
              <a:t>Mesure de qualité </a:t>
            </a:r>
          </a:p>
        </p:txBody>
      </p:sp>
      <p:sp>
        <p:nvSpPr>
          <p:cNvPr id="117763" name="Rectangle 5"/>
          <p:cNvSpPr>
            <a:spLocks noGrp="1"/>
          </p:cNvSpPr>
          <p:nvPr>
            <p:ph type="body" idx="1"/>
          </p:nvPr>
        </p:nvSpPr>
        <p:spPr>
          <a:xfrm>
            <a:off x="457200" y="1389186"/>
            <a:ext cx="8229600" cy="3702844"/>
          </a:xfrm>
        </p:spPr>
        <p:txBody>
          <a:bodyPr>
            <a:normAutofit fontScale="92500" lnSpcReduction="20000"/>
          </a:bodyPr>
          <a:lstStyle/>
          <a:p>
            <a:r>
              <a:rPr lang="fr-FR" altLang="fr-FR" sz="2800" dirty="0"/>
              <a:t>La mesure est appelé fonction de qualité</a:t>
            </a:r>
          </a:p>
          <a:p>
            <a:pPr lvl="1"/>
            <a:r>
              <a:rPr lang="fr-FR" altLang="fr-FR" sz="2400" dirty="0"/>
              <a:t> </a:t>
            </a:r>
            <a:r>
              <a:rPr lang="fr-FR" altLang="fr-FR" sz="2400" dirty="0" err="1"/>
              <a:t>Goodness</a:t>
            </a:r>
            <a:r>
              <a:rPr lang="fr-FR" altLang="fr-FR" sz="2400" dirty="0"/>
              <a:t> </a:t>
            </a:r>
            <a:r>
              <a:rPr lang="fr-FR" altLang="fr-FR" sz="2400" dirty="0" err="1"/>
              <a:t>Function</a:t>
            </a:r>
            <a:r>
              <a:rPr lang="fr-FR" altLang="fr-FR" sz="2400" dirty="0"/>
              <a:t> en anglais</a:t>
            </a:r>
          </a:p>
          <a:p>
            <a:r>
              <a:rPr lang="fr-FR" altLang="fr-FR" sz="2800" dirty="0"/>
              <a:t>Varie selon l'algorithme :</a:t>
            </a:r>
          </a:p>
          <a:p>
            <a:pPr lvl="1"/>
            <a:r>
              <a:rPr lang="fr-FR" altLang="fr-FR" sz="2400" dirty="0"/>
              <a:t>Gain d'information (ID3/C4.5)</a:t>
            </a:r>
          </a:p>
          <a:p>
            <a:pPr lvl="2"/>
            <a:r>
              <a:rPr lang="fr-FR" altLang="fr-FR" dirty="0"/>
              <a:t>Suppose des attributs nominaux (discrets)</a:t>
            </a:r>
          </a:p>
          <a:p>
            <a:pPr lvl="2"/>
            <a:r>
              <a:rPr lang="fr-FR" altLang="fr-FR" dirty="0"/>
              <a:t>Peut-être étendu à des attributs continus</a:t>
            </a:r>
          </a:p>
          <a:p>
            <a:pPr lvl="1"/>
            <a:r>
              <a:rPr lang="fr-FR" altLang="fr-FR" sz="2400" dirty="0"/>
              <a:t>Gini Index</a:t>
            </a:r>
          </a:p>
          <a:p>
            <a:pPr lvl="2"/>
            <a:r>
              <a:rPr lang="fr-FR" altLang="fr-FR" dirty="0"/>
              <a:t>Suppose des attributs continus</a:t>
            </a:r>
          </a:p>
          <a:p>
            <a:pPr lvl="2"/>
            <a:r>
              <a:rPr lang="fr-FR" altLang="fr-FR" dirty="0"/>
              <a:t>Suppose plusieurs valeurs de division pour chaque attribut</a:t>
            </a:r>
          </a:p>
          <a:p>
            <a:pPr lvl="2"/>
            <a:r>
              <a:rPr lang="fr-FR" altLang="fr-FR" dirty="0"/>
              <a:t>Peut-être étendu pour des attributs nominaux</a:t>
            </a:r>
          </a:p>
          <a:p>
            <a:pPr lvl="2"/>
            <a:endParaRPr lang="fr-FR" altLang="fr-FR" dirty="0"/>
          </a:p>
          <a:p>
            <a:pPr lvl="2"/>
            <a:endParaRPr lang="fr-FR" altLang="fr-FR" dirty="0"/>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4"/>
          <p:cNvSpPr>
            <a:spLocks noGrp="1"/>
          </p:cNvSpPr>
          <p:nvPr>
            <p:ph type="title"/>
          </p:nvPr>
        </p:nvSpPr>
        <p:spPr/>
        <p:txBody>
          <a:bodyPr>
            <a:normAutofit fontScale="90000"/>
          </a:bodyPr>
          <a:lstStyle/>
          <a:p>
            <a:r>
              <a:rPr lang="fr-FR" altLang="fr-FR">
                <a:sym typeface="ZapfDingbats" pitchFamily="82" charset="2"/>
              </a:rPr>
              <a:t>Mesure d'impureté </a:t>
            </a:r>
            <a:br>
              <a:rPr lang="fr-FR" altLang="fr-FR">
                <a:sym typeface="ZapfDingbats" pitchFamily="82" charset="2"/>
              </a:rPr>
            </a:br>
            <a:r>
              <a:rPr lang="fr-FR" altLang="fr-FR">
                <a:sym typeface="ZapfDingbats" pitchFamily="82" charset="2"/>
              </a:rPr>
              <a:t>(variable nominale)</a:t>
            </a:r>
          </a:p>
        </p:txBody>
      </p:sp>
      <p:sp>
        <p:nvSpPr>
          <p:cNvPr id="118787" name="Rectangle 5"/>
          <p:cNvSpPr>
            <a:spLocks noGrp="1"/>
          </p:cNvSpPr>
          <p:nvPr>
            <p:ph type="body" idx="1"/>
          </p:nvPr>
        </p:nvSpPr>
        <p:spPr>
          <a:xfrm>
            <a:off x="457200" y="1389186"/>
            <a:ext cx="8229600" cy="3702844"/>
          </a:xfrm>
        </p:spPr>
        <p:txBody>
          <a:bodyPr>
            <a:normAutofit fontScale="92500" lnSpcReduction="10000"/>
          </a:bodyPr>
          <a:lstStyle/>
          <a:p>
            <a:pPr>
              <a:lnSpc>
                <a:spcPct val="90000"/>
              </a:lnSpc>
            </a:pPr>
            <a:r>
              <a:rPr lang="fr-FR" altLang="fr-FR" sz="2800" dirty="0">
                <a:sym typeface="ZapfDingbats" pitchFamily="82" charset="2"/>
              </a:rPr>
              <a:t>Mesure des mélanges de classes d'un nœud N </a:t>
            </a:r>
            <a:endParaRPr lang="fr-FR" altLang="fr-FR" sz="2800" dirty="0"/>
          </a:p>
          <a:p>
            <a:pPr lvl="1">
              <a:lnSpc>
                <a:spcPct val="90000"/>
              </a:lnSpc>
            </a:pPr>
            <a:r>
              <a:rPr lang="fr-FR" altLang="fr-FR" sz="2400" dirty="0"/>
              <a:t>i(N) =  </a:t>
            </a:r>
            <a:r>
              <a:rPr lang="fr-FR" altLang="fr-FR" sz="2400" dirty="0">
                <a:sym typeface="Symbol" panose="05050102010706020507" pitchFamily="18" charset="2"/>
              </a:rPr>
              <a:t>i j { pi * </a:t>
            </a:r>
            <a:r>
              <a:rPr lang="fr-FR" altLang="fr-FR" sz="2400" dirty="0" err="1">
                <a:sym typeface="Symbol" panose="05050102010706020507" pitchFamily="18" charset="2"/>
              </a:rPr>
              <a:t>pj</a:t>
            </a:r>
            <a:r>
              <a:rPr lang="fr-FR" altLang="fr-FR" sz="2400" dirty="0">
                <a:sym typeface="Symbol" panose="05050102010706020507" pitchFamily="18" charset="2"/>
              </a:rPr>
              <a:t> } avec </a:t>
            </a:r>
            <a:r>
              <a:rPr lang="fr-FR" altLang="fr-FR" sz="2400" dirty="0" err="1">
                <a:sym typeface="Symbol" panose="05050102010706020507" pitchFamily="18" charset="2"/>
              </a:rPr>
              <a:t>ij</a:t>
            </a:r>
            <a:endParaRPr lang="fr-FR" altLang="fr-FR" sz="2400" dirty="0">
              <a:sym typeface="Symbol" panose="05050102010706020507" pitchFamily="18" charset="2"/>
            </a:endParaRPr>
          </a:p>
          <a:p>
            <a:pPr lvl="1">
              <a:lnSpc>
                <a:spcPct val="90000"/>
              </a:lnSpc>
            </a:pPr>
            <a:r>
              <a:rPr lang="fr-FR" altLang="fr-FR" sz="2400" dirty="0">
                <a:sym typeface="Symbol" panose="05050102010706020507" pitchFamily="18" charset="2"/>
              </a:rPr>
              <a:t>pi est la proportion d ’individus de la classe i dans N.</a:t>
            </a:r>
          </a:p>
          <a:p>
            <a:pPr>
              <a:lnSpc>
                <a:spcPct val="90000"/>
              </a:lnSpc>
            </a:pPr>
            <a:r>
              <a:rPr lang="fr-FR" altLang="fr-FR" sz="2800" dirty="0">
                <a:sym typeface="Wingdings" panose="05000000000000000000" pitchFamily="2" charset="2"/>
              </a:rPr>
              <a:t>La réduction d’impureté de chaque division du nœud N par la variable </a:t>
            </a:r>
            <a:r>
              <a:rPr lang="fr-FR" altLang="fr-FR" sz="2800" dirty="0" err="1">
                <a:sym typeface="Wingdings" panose="05000000000000000000" pitchFamily="2" charset="2"/>
              </a:rPr>
              <a:t>xj</a:t>
            </a:r>
            <a:r>
              <a:rPr lang="fr-FR" altLang="fr-FR" sz="2800" dirty="0">
                <a:sym typeface="Wingdings" panose="05000000000000000000" pitchFamily="2" charset="2"/>
              </a:rPr>
              <a:t> s’exprime par: </a:t>
            </a:r>
          </a:p>
          <a:p>
            <a:pPr lvl="2">
              <a:lnSpc>
                <a:spcPct val="90000"/>
              </a:lnSpc>
            </a:pPr>
            <a:r>
              <a:rPr lang="fr-FR" altLang="fr-FR" dirty="0">
                <a:sym typeface="Symbol" panose="05050102010706020507" pitchFamily="18" charset="2"/>
              </a:rPr>
              <a:t>N = i(N) - </a:t>
            </a:r>
            <a:r>
              <a:rPr lang="fr-FR" altLang="fr-FR" baseline="-25000" dirty="0">
                <a:sym typeface="Symbol" panose="05050102010706020507" pitchFamily="18" charset="2"/>
              </a:rPr>
              <a:t>j</a:t>
            </a:r>
            <a:r>
              <a:rPr lang="fr-FR" altLang="fr-FR" dirty="0">
                <a:sym typeface="Symbol" panose="05050102010706020507" pitchFamily="18" charset="2"/>
              </a:rPr>
              <a:t>  </a:t>
            </a:r>
            <a:r>
              <a:rPr lang="fr-FR" altLang="fr-FR" dirty="0" err="1">
                <a:sym typeface="Symbol" panose="05050102010706020507" pitchFamily="18" charset="2"/>
              </a:rPr>
              <a:t>pj</a:t>
            </a:r>
            <a:r>
              <a:rPr lang="fr-FR" altLang="fr-FR" dirty="0">
                <a:sym typeface="Symbol" panose="05050102010706020507" pitchFamily="18" charset="2"/>
              </a:rPr>
              <a:t> * i(</a:t>
            </a:r>
            <a:r>
              <a:rPr lang="fr-FR" altLang="fr-FR" dirty="0" err="1">
                <a:sym typeface="Symbol" panose="05050102010706020507" pitchFamily="18" charset="2"/>
              </a:rPr>
              <a:t>Nj</a:t>
            </a:r>
            <a:r>
              <a:rPr lang="fr-FR" altLang="fr-FR" dirty="0">
                <a:sym typeface="Symbol" panose="05050102010706020507" pitchFamily="18" charset="2"/>
              </a:rPr>
              <a:t>)</a:t>
            </a:r>
          </a:p>
          <a:p>
            <a:pPr lvl="2">
              <a:lnSpc>
                <a:spcPct val="90000"/>
              </a:lnSpc>
            </a:pPr>
            <a:r>
              <a:rPr lang="fr-FR" altLang="fr-FR" dirty="0" err="1">
                <a:sym typeface="Symbol" panose="05050102010706020507" pitchFamily="18" charset="2"/>
              </a:rPr>
              <a:t>pj</a:t>
            </a:r>
            <a:r>
              <a:rPr lang="fr-FR" altLang="fr-FR" dirty="0">
                <a:sym typeface="Symbol" panose="05050102010706020507" pitchFamily="18" charset="2"/>
              </a:rPr>
              <a:t> est la proportion d'individus du nœud dans le fils j</a:t>
            </a:r>
          </a:p>
          <a:p>
            <a:pPr>
              <a:lnSpc>
                <a:spcPct val="90000"/>
              </a:lnSpc>
            </a:pPr>
            <a:r>
              <a:rPr lang="fr-FR" altLang="fr-FR" sz="2800" dirty="0">
                <a:sym typeface="Symbol" panose="05050102010706020507" pitchFamily="18" charset="2"/>
              </a:rPr>
              <a:t>Sur l ’ensemble des n variables, la division du nœud t est effectuée à l ’aide de la variable qui assure la réduction maximale de l’impureté (  minimum)</a:t>
            </a:r>
          </a:p>
        </p:txBody>
      </p:sp>
    </p:spTree>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p:cNvSpPr>
          <p:nvPr>
            <p:ph type="title"/>
          </p:nvPr>
        </p:nvSpPr>
        <p:spPr/>
        <p:txBody>
          <a:bodyPr/>
          <a:lstStyle/>
          <a:p>
            <a:r>
              <a:rPr lang="fr-FR" altLang="fr-FR"/>
              <a:t>Mesure d'entropie</a:t>
            </a:r>
          </a:p>
        </p:txBody>
      </p:sp>
      <p:sp>
        <p:nvSpPr>
          <p:cNvPr id="119811" name="Rectangle 3"/>
          <p:cNvSpPr>
            <a:spLocks noGrp="1"/>
          </p:cNvSpPr>
          <p:nvPr>
            <p:ph type="body" idx="1"/>
          </p:nvPr>
        </p:nvSpPr>
        <p:spPr>
          <a:xfrm>
            <a:off x="457200" y="1322546"/>
            <a:ext cx="8229600" cy="3702844"/>
          </a:xfrm>
        </p:spPr>
        <p:txBody>
          <a:bodyPr/>
          <a:lstStyle/>
          <a:p>
            <a:r>
              <a:rPr lang="fr-FR" altLang="fr-FR" dirty="0"/>
              <a:t>Minimisation du désordre restant</a:t>
            </a:r>
          </a:p>
          <a:p>
            <a:pPr lvl="1"/>
            <a:r>
              <a:rPr lang="fr-FR" altLang="fr-FR" dirty="0"/>
              <a:t>pi = fréquence relative de la classe i dans le nœud N (% d ’éléments de la classe i dans N) </a:t>
            </a:r>
          </a:p>
          <a:p>
            <a:r>
              <a:rPr lang="fr-FR" altLang="fr-FR" dirty="0">
                <a:sym typeface="Symbol" panose="05050102010706020507" pitchFamily="18" charset="2"/>
              </a:rPr>
              <a:t>Mesure d ’entropie d'un segment s</a:t>
            </a:r>
            <a:endParaRPr lang="fr-FR" altLang="fr-FR" dirty="0"/>
          </a:p>
          <a:p>
            <a:pPr lvl="1"/>
            <a:r>
              <a:rPr lang="fr-FR" altLang="fr-FR" dirty="0">
                <a:sym typeface="Symbol" panose="05050102010706020507" pitchFamily="18" charset="2"/>
              </a:rPr>
              <a:t>E(N) = - pi Log</a:t>
            </a:r>
            <a:r>
              <a:rPr lang="fr-FR" altLang="fr-FR" baseline="-25000" dirty="0">
                <a:sym typeface="Symbol" panose="05050102010706020507" pitchFamily="18" charset="2"/>
              </a:rPr>
              <a:t>2</a:t>
            </a:r>
            <a:r>
              <a:rPr lang="fr-FR" altLang="fr-FR" dirty="0">
                <a:sym typeface="Symbol" panose="05050102010706020507" pitchFamily="18" charset="2"/>
              </a:rPr>
              <a:t>(pi)</a:t>
            </a:r>
          </a:p>
          <a:p>
            <a:r>
              <a:rPr lang="fr-FR" altLang="fr-FR" dirty="0">
                <a:sym typeface="Symbol" panose="05050102010706020507" pitchFamily="18" charset="2"/>
              </a:rPr>
              <a:t>Minimiser son évolution globale [</a:t>
            </a:r>
            <a:r>
              <a:rPr lang="fr-FR" altLang="fr-FR" dirty="0" err="1">
                <a:sym typeface="Symbol" panose="05050102010706020507" pitchFamily="18" charset="2"/>
              </a:rPr>
              <a:t>Quinlan</a:t>
            </a:r>
            <a:r>
              <a:rPr lang="fr-FR" altLang="fr-FR" dirty="0">
                <a:sym typeface="Symbol" panose="05050102010706020507" pitchFamily="18" charset="2"/>
              </a:rPr>
              <a:t>]</a:t>
            </a:r>
          </a:p>
          <a:p>
            <a:pPr lvl="1"/>
            <a:r>
              <a:rPr lang="fr-FR" altLang="fr-FR" dirty="0">
                <a:sym typeface="Symbol" panose="05050102010706020507" pitchFamily="18" charset="2"/>
              </a:rPr>
              <a:t>N = E(N) - </a:t>
            </a:r>
            <a:r>
              <a:rPr lang="fr-FR" altLang="fr-FR" baseline="-25000" dirty="0">
                <a:sym typeface="Symbol" panose="05050102010706020507" pitchFamily="18" charset="2"/>
              </a:rPr>
              <a:t>j</a:t>
            </a:r>
            <a:r>
              <a:rPr lang="fr-FR" altLang="fr-FR" dirty="0">
                <a:sym typeface="Symbol" panose="05050102010706020507" pitchFamily="18" charset="2"/>
              </a:rPr>
              <a:t>  </a:t>
            </a:r>
            <a:r>
              <a:rPr lang="fr-FR" altLang="fr-FR" dirty="0" err="1">
                <a:sym typeface="Symbol" panose="05050102010706020507" pitchFamily="18" charset="2"/>
              </a:rPr>
              <a:t>Pj</a:t>
            </a:r>
            <a:r>
              <a:rPr lang="fr-FR" altLang="fr-FR" dirty="0">
                <a:sym typeface="Symbol" panose="05050102010706020507" pitchFamily="18" charset="2"/>
              </a:rPr>
              <a:t> * E(</a:t>
            </a:r>
            <a:r>
              <a:rPr lang="fr-FR" altLang="fr-FR" dirty="0" err="1">
                <a:sym typeface="Symbol" panose="05050102010706020507" pitchFamily="18" charset="2"/>
              </a:rPr>
              <a:t>Nj</a:t>
            </a:r>
            <a:r>
              <a:rPr lang="fr-FR" altLang="fr-FR" dirty="0">
                <a:sym typeface="Symbol" panose="05050102010706020507" pitchFamily="18" charset="2"/>
              </a:rPr>
              <a:t>)</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1026"/>
          <p:cNvSpPr>
            <a:spLocks noGrp="1"/>
          </p:cNvSpPr>
          <p:nvPr>
            <p:ph type="title"/>
          </p:nvPr>
        </p:nvSpPr>
        <p:spPr/>
        <p:txBody>
          <a:bodyPr/>
          <a:lstStyle/>
          <a:p>
            <a:r>
              <a:rPr lang="fr-FR" altLang="fr-FR"/>
              <a:t>Indices de Gini et Twoing</a:t>
            </a:r>
          </a:p>
        </p:txBody>
      </p:sp>
      <p:sp>
        <p:nvSpPr>
          <p:cNvPr id="120835" name="Rectangle 1027"/>
          <p:cNvSpPr>
            <a:spLocks noGrp="1"/>
          </p:cNvSpPr>
          <p:nvPr>
            <p:ph type="body" idx="1"/>
          </p:nvPr>
        </p:nvSpPr>
        <p:spPr>
          <a:xfrm>
            <a:off x="519113" y="1716881"/>
            <a:ext cx="8382000" cy="3057525"/>
          </a:xfrm>
        </p:spPr>
        <p:txBody>
          <a:bodyPr>
            <a:normAutofit fontScale="85000" lnSpcReduction="20000"/>
          </a:bodyPr>
          <a:lstStyle/>
          <a:p>
            <a:pPr>
              <a:lnSpc>
                <a:spcPct val="90000"/>
              </a:lnSpc>
            </a:pPr>
            <a:r>
              <a:rPr lang="fr-FR" altLang="fr-FR" b="1"/>
              <a:t>Indice de GINI</a:t>
            </a:r>
          </a:p>
          <a:p>
            <a:pPr>
              <a:lnSpc>
                <a:spcPct val="80000"/>
              </a:lnSpc>
              <a:buFont typeface="Wingdings" panose="05000000000000000000" pitchFamily="2" charset="2"/>
              <a:buNone/>
            </a:pPr>
            <a:r>
              <a:rPr lang="fr-FR" altLang="fr-FR" sz="2000"/>
              <a:t>	Si un ensemble de données T contient des éléments de N classes</a:t>
            </a:r>
          </a:p>
          <a:p>
            <a:pPr>
              <a:lnSpc>
                <a:spcPct val="80000"/>
              </a:lnSpc>
              <a:buFont typeface="Wingdings" panose="05000000000000000000" pitchFamily="2" charset="2"/>
              <a:buNone/>
            </a:pPr>
            <a:r>
              <a:rPr lang="fr-FR" altLang="fr-FR" sz="2000"/>
              <a:t>	gini(T) = 1- </a:t>
            </a:r>
            <a:r>
              <a:rPr lang="fr-FR" altLang="fr-FR" sz="2000">
                <a:latin typeface="Symbol" panose="05050102010706020507" pitchFamily="18" charset="2"/>
              </a:rPr>
              <a:t></a:t>
            </a:r>
            <a:r>
              <a:rPr lang="fr-FR" altLang="fr-FR" sz="2000" baseline="-25000"/>
              <a:t>i</a:t>
            </a:r>
            <a:r>
              <a:rPr lang="fr-FR" altLang="fr-FR" sz="2000"/>
              <a:t> pi</a:t>
            </a:r>
            <a:r>
              <a:rPr lang="fr-FR" altLang="fr-FR" sz="2000" baseline="30000"/>
              <a:t>2</a:t>
            </a:r>
            <a:r>
              <a:rPr lang="fr-FR" altLang="fr-FR" sz="2000"/>
              <a:t>  ou pi est la fréquence relative de la classe i dans T</a:t>
            </a:r>
          </a:p>
          <a:p>
            <a:pPr>
              <a:lnSpc>
                <a:spcPct val="90000"/>
              </a:lnSpc>
            </a:pPr>
            <a:r>
              <a:rPr lang="fr-FR" altLang="fr-FR" b="1"/>
              <a:t>Indice de Twoing</a:t>
            </a:r>
          </a:p>
          <a:p>
            <a:pPr>
              <a:lnSpc>
                <a:spcPct val="90000"/>
              </a:lnSpc>
              <a:buFont typeface="Wingdings" panose="05000000000000000000" pitchFamily="2" charset="2"/>
              <a:buNone/>
            </a:pPr>
            <a:r>
              <a:rPr lang="fr-FR" altLang="fr-FR" sz="2000"/>
              <a:t>	G ( t</a:t>
            </a:r>
            <a:r>
              <a:rPr lang="fr-FR" altLang="fr-FR" sz="2000" baseline="-25000"/>
              <a:t>g</a:t>
            </a:r>
            <a:r>
              <a:rPr lang="fr-FR" altLang="fr-FR" sz="2000"/>
              <a:t>,t</a:t>
            </a:r>
            <a:r>
              <a:rPr lang="fr-FR" altLang="fr-FR" sz="2000" baseline="-25000"/>
              <a:t>d</a:t>
            </a:r>
            <a:r>
              <a:rPr lang="fr-FR" altLang="fr-FR" sz="2000"/>
              <a:t>) = [(( n</a:t>
            </a:r>
            <a:r>
              <a:rPr lang="fr-FR" altLang="fr-FR" sz="2000" baseline="-25000"/>
              <a:t>g</a:t>
            </a:r>
            <a:r>
              <a:rPr lang="fr-FR" altLang="fr-FR" sz="2000"/>
              <a:t>/n)(n</a:t>
            </a:r>
            <a:r>
              <a:rPr lang="fr-FR" altLang="fr-FR" sz="2000" baseline="-25000"/>
              <a:t>d</a:t>
            </a:r>
            <a:r>
              <a:rPr lang="fr-FR" altLang="fr-FR" sz="2000"/>
              <a:t>/n))/4][</a:t>
            </a:r>
            <a:r>
              <a:rPr lang="fr-FR" altLang="fr-FR" sz="2000">
                <a:sym typeface="Symbol" panose="05050102010706020507" pitchFamily="18" charset="2"/>
              </a:rPr>
              <a:t></a:t>
            </a:r>
            <a:r>
              <a:rPr lang="fr-FR" altLang="fr-FR" sz="2000" baseline="-25000">
                <a:sym typeface="Symbol" panose="05050102010706020507" pitchFamily="18" charset="2"/>
              </a:rPr>
              <a:t>i=1</a:t>
            </a:r>
            <a:r>
              <a:rPr lang="fr-FR" altLang="fr-FR" sz="2000" baseline="30000">
                <a:sym typeface="Symbol" panose="05050102010706020507" pitchFamily="18" charset="2"/>
              </a:rPr>
              <a:t>m</a:t>
            </a:r>
            <a:r>
              <a:rPr lang="fr-FR" altLang="fr-FR" sz="2000">
                <a:sym typeface="Symbol" panose="05050102010706020507" pitchFamily="18" charset="2"/>
              </a:rPr>
              <a:t> | ( n</a:t>
            </a:r>
            <a:r>
              <a:rPr lang="fr-FR" altLang="fr-FR" sz="2000" baseline="-25000">
                <a:sym typeface="Symbol" panose="05050102010706020507" pitchFamily="18" charset="2"/>
              </a:rPr>
              <a:t>ig</a:t>
            </a:r>
            <a:r>
              <a:rPr lang="fr-FR" altLang="fr-FR" sz="2000">
                <a:sym typeface="Symbol" panose="05050102010706020507" pitchFamily="18" charset="2"/>
              </a:rPr>
              <a:t> / n</a:t>
            </a:r>
            <a:r>
              <a:rPr lang="fr-FR" altLang="fr-FR" sz="2000" baseline="-25000">
                <a:sym typeface="Symbol" panose="05050102010706020507" pitchFamily="18" charset="2"/>
              </a:rPr>
              <a:t>g</a:t>
            </a:r>
            <a:r>
              <a:rPr lang="fr-FR" altLang="fr-FR" sz="2000">
                <a:sym typeface="Symbol" panose="05050102010706020507" pitchFamily="18" charset="2"/>
              </a:rPr>
              <a:t> ) - ( n</a:t>
            </a:r>
            <a:r>
              <a:rPr lang="fr-FR" altLang="fr-FR" sz="2000" baseline="-25000">
                <a:sym typeface="Symbol" panose="05050102010706020507" pitchFamily="18" charset="2"/>
              </a:rPr>
              <a:t>id</a:t>
            </a:r>
            <a:r>
              <a:rPr lang="fr-FR" altLang="fr-FR" sz="2000">
                <a:sym typeface="Symbol" panose="05050102010706020507" pitchFamily="18" charset="2"/>
              </a:rPr>
              <a:t> / n</a:t>
            </a:r>
            <a:r>
              <a:rPr lang="fr-FR" altLang="fr-FR" sz="2000" baseline="-25000">
                <a:sym typeface="Symbol" panose="05050102010706020507" pitchFamily="18" charset="2"/>
              </a:rPr>
              <a:t>g</a:t>
            </a:r>
            <a:r>
              <a:rPr lang="fr-FR" altLang="fr-FR" sz="2000">
                <a:sym typeface="Symbol" panose="05050102010706020507" pitchFamily="18" charset="2"/>
              </a:rPr>
              <a:t> ) |]</a:t>
            </a:r>
            <a:r>
              <a:rPr lang="fr-FR" altLang="fr-FR" sz="2000" baseline="30000">
                <a:sym typeface="Symbol" panose="05050102010706020507" pitchFamily="18" charset="2"/>
              </a:rPr>
              <a:t>2</a:t>
            </a:r>
            <a:endParaRPr lang="fr-FR" altLang="fr-FR" sz="2000">
              <a:sym typeface="Symbol" panose="05050102010706020507" pitchFamily="18" charset="2"/>
            </a:endParaRPr>
          </a:p>
          <a:p>
            <a:pPr lvl="1">
              <a:lnSpc>
                <a:spcPct val="90000"/>
              </a:lnSpc>
            </a:pPr>
            <a:r>
              <a:rPr lang="fr-FR" altLang="fr-FR" sz="2000"/>
              <a:t>t</a:t>
            </a:r>
            <a:r>
              <a:rPr lang="fr-FR" altLang="fr-FR" sz="2000" baseline="-25000"/>
              <a:t>g</a:t>
            </a:r>
            <a:r>
              <a:rPr lang="fr-FR" altLang="fr-FR" sz="2000">
                <a:sym typeface="Symbol" panose="05050102010706020507" pitchFamily="18" charset="2"/>
              </a:rPr>
              <a:t> : Sommet gauche issu de t.</a:t>
            </a:r>
          </a:p>
          <a:p>
            <a:pPr lvl="1">
              <a:lnSpc>
                <a:spcPct val="90000"/>
              </a:lnSpc>
            </a:pPr>
            <a:r>
              <a:rPr lang="fr-FR" altLang="fr-FR" sz="2000"/>
              <a:t>t</a:t>
            </a:r>
            <a:r>
              <a:rPr lang="fr-FR" altLang="fr-FR" sz="2000" baseline="-25000"/>
              <a:t>d</a:t>
            </a:r>
            <a:r>
              <a:rPr lang="fr-FR" altLang="fr-FR" sz="2000">
                <a:sym typeface="Symbol" panose="05050102010706020507" pitchFamily="18" charset="2"/>
              </a:rPr>
              <a:t> : Sommet droit issu de t</a:t>
            </a:r>
          </a:p>
          <a:p>
            <a:pPr lvl="1">
              <a:lnSpc>
                <a:spcPct val="90000"/>
              </a:lnSpc>
            </a:pPr>
            <a:r>
              <a:rPr lang="fr-FR" altLang="fr-FR" sz="2000"/>
              <a:t>n</a:t>
            </a:r>
            <a:r>
              <a:rPr lang="fr-FR" altLang="fr-FR" sz="2000" baseline="-25000"/>
              <a:t>d </a:t>
            </a:r>
            <a:r>
              <a:rPr lang="fr-FR" altLang="fr-FR" sz="2000">
                <a:sym typeface="Symbol" panose="05050102010706020507" pitchFamily="18" charset="2"/>
              </a:rPr>
              <a:t>( resp (</a:t>
            </a:r>
            <a:r>
              <a:rPr lang="fr-FR" altLang="fr-FR" sz="2000"/>
              <a:t>n</a:t>
            </a:r>
            <a:r>
              <a:rPr lang="fr-FR" altLang="fr-FR" sz="2000" baseline="-25000"/>
              <a:t>g</a:t>
            </a:r>
            <a:r>
              <a:rPr lang="fr-FR" altLang="fr-FR" sz="2000"/>
              <a:t>)</a:t>
            </a:r>
            <a:r>
              <a:rPr lang="fr-FR" altLang="fr-FR" sz="2000">
                <a:sym typeface="Symbol" panose="05050102010706020507" pitchFamily="18" charset="2"/>
              </a:rPr>
              <a:t> ) = card {</a:t>
            </a:r>
            <a:r>
              <a:rPr lang="fr-FR" altLang="fr-FR" sz="2000"/>
              <a:t>t</a:t>
            </a:r>
            <a:r>
              <a:rPr lang="fr-FR" altLang="fr-FR" sz="2000" baseline="-25000"/>
              <a:t>d</a:t>
            </a:r>
            <a:r>
              <a:rPr lang="fr-FR" altLang="fr-FR" sz="2000">
                <a:sym typeface="Symbol" panose="05050102010706020507" pitchFamily="18" charset="2"/>
              </a:rPr>
              <a:t> } ( resp card {</a:t>
            </a:r>
            <a:r>
              <a:rPr lang="fr-FR" altLang="fr-FR" sz="2000"/>
              <a:t>t</a:t>
            </a:r>
            <a:r>
              <a:rPr lang="fr-FR" altLang="fr-FR" sz="2000" baseline="-25000"/>
              <a:t>g</a:t>
            </a:r>
            <a:r>
              <a:rPr lang="fr-FR" altLang="fr-FR" sz="2000">
                <a:sym typeface="Symbol" panose="05050102010706020507" pitchFamily="18" charset="2"/>
              </a:rPr>
              <a:t> }).</a:t>
            </a:r>
          </a:p>
          <a:p>
            <a:pPr lvl="1">
              <a:lnSpc>
                <a:spcPct val="90000"/>
              </a:lnSpc>
            </a:pPr>
            <a:r>
              <a:rPr lang="fr-FR" altLang="fr-FR" sz="2000">
                <a:sym typeface="Symbol" panose="05050102010706020507" pitchFamily="18" charset="2"/>
              </a:rPr>
              <a:t>N : La taille de l ’échantillon d ’apprentissage.</a:t>
            </a:r>
          </a:p>
          <a:p>
            <a:pPr lvl="1">
              <a:lnSpc>
                <a:spcPct val="90000"/>
              </a:lnSpc>
            </a:pPr>
            <a:r>
              <a:rPr lang="fr-FR" altLang="fr-FR" sz="2000">
                <a:sym typeface="Symbol" panose="05050102010706020507" pitchFamily="18" charset="2"/>
              </a:rPr>
              <a:t>M : Le nombre de classe.</a:t>
            </a:r>
          </a:p>
          <a:p>
            <a:pPr lvl="1">
              <a:lnSpc>
                <a:spcPct val="90000"/>
              </a:lnSpc>
            </a:pPr>
            <a:r>
              <a:rPr lang="fr-FR" altLang="fr-FR" sz="2000">
                <a:sym typeface="Symbol" panose="05050102010706020507" pitchFamily="18" charset="2"/>
              </a:rPr>
              <a:t>n</a:t>
            </a:r>
            <a:r>
              <a:rPr lang="fr-FR" altLang="fr-FR" sz="2000" baseline="-25000">
                <a:sym typeface="Symbol" panose="05050102010706020507" pitchFamily="18" charset="2"/>
              </a:rPr>
              <a:t>id</a:t>
            </a:r>
            <a:r>
              <a:rPr lang="fr-FR" altLang="fr-FR" sz="2000">
                <a:sym typeface="Symbol" panose="05050102010706020507" pitchFamily="18" charset="2"/>
              </a:rPr>
              <a:t> : (resp (n</a:t>
            </a:r>
            <a:r>
              <a:rPr lang="fr-FR" altLang="fr-FR" sz="2000" baseline="-25000">
                <a:sym typeface="Symbol" panose="05050102010706020507" pitchFamily="18" charset="2"/>
              </a:rPr>
              <a:t>ig</a:t>
            </a:r>
            <a:r>
              <a:rPr lang="fr-FR" altLang="fr-FR" sz="2000">
                <a:sym typeface="Symbol" panose="05050102010706020507" pitchFamily="18" charset="2"/>
              </a:rPr>
              <a:t>): l ’effectif de la classe c</a:t>
            </a:r>
            <a:r>
              <a:rPr lang="fr-FR" altLang="fr-FR" sz="2000" baseline="-25000">
                <a:sym typeface="Symbol" panose="05050102010706020507" pitchFamily="18" charset="2"/>
              </a:rPr>
              <a:t>i</a:t>
            </a:r>
            <a:r>
              <a:rPr lang="fr-FR" altLang="fr-FR" sz="2000">
                <a:sym typeface="Symbol" panose="05050102010706020507" pitchFamily="18" charset="2"/>
              </a:rPr>
              <a:t> dans t</a:t>
            </a:r>
            <a:r>
              <a:rPr lang="fr-FR" altLang="fr-FR" sz="2000" baseline="-25000">
                <a:sym typeface="Symbol" panose="05050102010706020507" pitchFamily="18" charset="2"/>
              </a:rPr>
              <a:t>d</a:t>
            </a:r>
            <a:r>
              <a:rPr lang="fr-FR" altLang="fr-FR" sz="2000">
                <a:sym typeface="Symbol" panose="05050102010706020507" pitchFamily="18" charset="2"/>
              </a:rPr>
              <a:t> ( resp (t</a:t>
            </a:r>
            <a:r>
              <a:rPr lang="fr-FR" altLang="fr-FR" sz="2000" baseline="-25000">
                <a:sym typeface="Symbol" panose="05050102010706020507" pitchFamily="18" charset="2"/>
              </a:rPr>
              <a:t>g</a:t>
            </a:r>
            <a:r>
              <a:rPr lang="fr-FR" altLang="fr-FR" sz="2000">
                <a:sym typeface="Symbol" panose="05050102010706020507" pitchFamily="18" charset="2"/>
              </a:rPr>
              <a:t>)).</a:t>
            </a:r>
            <a:r>
              <a:rPr lang="fr-FR" altLang="fr-FR" sz="2000" baseline="-25000">
                <a:sym typeface="Symbol" panose="05050102010706020507" pitchFamily="18" charset="2"/>
              </a:rPr>
              <a:t> </a:t>
            </a:r>
          </a:p>
        </p:txBody>
      </p:sp>
    </p:spTree>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p:cNvSpPr>
          <p:nvPr>
            <p:ph type="title"/>
          </p:nvPr>
        </p:nvSpPr>
        <p:spPr>
          <a:xfrm>
            <a:off x="1058863" y="192882"/>
            <a:ext cx="7378700" cy="554831"/>
          </a:xfrm>
        </p:spPr>
        <p:txBody>
          <a:bodyPr>
            <a:normAutofit fontScale="90000"/>
          </a:bodyPr>
          <a:lstStyle/>
          <a:p>
            <a:r>
              <a:rPr lang="fr-FR" altLang="fr-FR"/>
              <a:t>Exemple: Partitions de boules (1)</a:t>
            </a:r>
          </a:p>
        </p:txBody>
      </p:sp>
      <p:sp>
        <p:nvSpPr>
          <p:cNvPr id="121859" name="Rectangle 59"/>
          <p:cNvSpPr>
            <a:spLocks noGrp="1"/>
          </p:cNvSpPr>
          <p:nvPr>
            <p:ph type="body" sz="half" idx="1"/>
          </p:nvPr>
        </p:nvSpPr>
        <p:spPr>
          <a:xfrm>
            <a:off x="730252" y="747713"/>
            <a:ext cx="4598988" cy="3226594"/>
          </a:xfrm>
        </p:spPr>
        <p:txBody>
          <a:bodyPr/>
          <a:lstStyle/>
          <a:p>
            <a:r>
              <a:rPr lang="fr-FR" altLang="fr-FR" sz="2400" dirty="0">
                <a:sym typeface="ZapfDingbats" pitchFamily="82" charset="2"/>
              </a:rPr>
              <a:t>Partition selon A1 (densité)</a:t>
            </a:r>
          </a:p>
          <a:p>
            <a:r>
              <a:rPr lang="fr-FR" altLang="fr-FR" sz="2400" dirty="0">
                <a:sym typeface="ZapfDingbats" pitchFamily="82" charset="2"/>
              </a:rPr>
              <a:t>Indice d'impureté</a:t>
            </a:r>
            <a:r>
              <a:rPr lang="fr-FR" altLang="fr-FR" sz="2400" dirty="0"/>
              <a:t> :</a:t>
            </a:r>
          </a:p>
          <a:p>
            <a:pPr lvl="1"/>
            <a:r>
              <a:rPr lang="fr-FR" altLang="fr-FR" sz="2000" dirty="0"/>
              <a:t>i(N) =  </a:t>
            </a:r>
            <a:r>
              <a:rPr lang="fr-FR" altLang="fr-FR" sz="2000" dirty="0">
                <a:sym typeface="Symbol" panose="05050102010706020507" pitchFamily="18" charset="2"/>
              </a:rPr>
              <a:t></a:t>
            </a:r>
            <a:r>
              <a:rPr lang="fr-FR" altLang="fr-FR" sz="2000" baseline="-25000" dirty="0">
                <a:sym typeface="Symbol" panose="05050102010706020507" pitchFamily="18" charset="2"/>
              </a:rPr>
              <a:t>i</a:t>
            </a:r>
            <a:r>
              <a:rPr lang="fr-FR" altLang="fr-FR" sz="2000" baseline="30000" dirty="0">
                <a:sym typeface="Symbol" panose="05050102010706020507" pitchFamily="18" charset="2"/>
              </a:rPr>
              <a:t>k</a:t>
            </a:r>
            <a:r>
              <a:rPr lang="fr-FR" altLang="fr-FR" sz="2000" dirty="0">
                <a:sym typeface="Symbol" panose="05050102010706020507" pitchFamily="18" charset="2"/>
              </a:rPr>
              <a:t> </a:t>
            </a:r>
            <a:r>
              <a:rPr lang="fr-FR" altLang="fr-FR" sz="2000" baseline="-25000" dirty="0" err="1">
                <a:sym typeface="Symbol" panose="05050102010706020507" pitchFamily="18" charset="2"/>
              </a:rPr>
              <a:t>j</a:t>
            </a:r>
            <a:r>
              <a:rPr lang="fr-FR" altLang="fr-FR" sz="2000" baseline="30000" dirty="0" err="1">
                <a:sym typeface="Symbol" panose="05050102010706020507" pitchFamily="18" charset="2"/>
              </a:rPr>
              <a:t>k</a:t>
            </a:r>
            <a:r>
              <a:rPr lang="fr-FR" altLang="fr-FR" sz="2000" baseline="30000" dirty="0">
                <a:sym typeface="Symbol" panose="05050102010706020507" pitchFamily="18" charset="2"/>
              </a:rPr>
              <a:t> </a:t>
            </a:r>
            <a:r>
              <a:rPr lang="fr-FR" altLang="fr-FR" sz="2000" dirty="0">
                <a:sym typeface="Symbol" panose="05050102010706020507" pitchFamily="18" charset="2"/>
              </a:rPr>
              <a:t>{ pi * </a:t>
            </a:r>
            <a:r>
              <a:rPr lang="fr-FR" altLang="fr-FR" sz="2000" dirty="0" err="1">
                <a:sym typeface="Symbol" panose="05050102010706020507" pitchFamily="18" charset="2"/>
              </a:rPr>
              <a:t>pj</a:t>
            </a:r>
            <a:r>
              <a:rPr lang="fr-FR" altLang="fr-FR" sz="2000" dirty="0">
                <a:sym typeface="Symbol" panose="05050102010706020507" pitchFamily="18" charset="2"/>
              </a:rPr>
              <a:t>} avec </a:t>
            </a:r>
            <a:r>
              <a:rPr lang="fr-FR" altLang="fr-FR" sz="2000" dirty="0" err="1">
                <a:sym typeface="Symbol" panose="05050102010706020507" pitchFamily="18" charset="2"/>
              </a:rPr>
              <a:t>ij</a:t>
            </a:r>
            <a:endParaRPr lang="fr-FR" altLang="fr-FR" sz="2000" dirty="0">
              <a:sym typeface="Symbol" panose="05050102010706020507" pitchFamily="18" charset="2"/>
            </a:endParaRPr>
          </a:p>
          <a:p>
            <a:pPr lvl="1"/>
            <a:r>
              <a:rPr lang="fr-FR" altLang="fr-FR" sz="1600" dirty="0">
                <a:sym typeface="Symbol" panose="05050102010706020507" pitchFamily="18" charset="2"/>
              </a:rPr>
              <a:t>Pi est la proportion d’individus de la classe i dans N.</a:t>
            </a:r>
          </a:p>
          <a:p>
            <a:r>
              <a:rPr lang="fr-FR" altLang="fr-FR" sz="1800" dirty="0">
                <a:sym typeface="Symbol" panose="05050102010706020507" pitchFamily="18" charset="2"/>
              </a:rPr>
              <a:t>Entropie d'un segment s :</a:t>
            </a:r>
          </a:p>
          <a:p>
            <a:pPr lvl="1"/>
            <a:r>
              <a:rPr lang="fr-FR" altLang="fr-FR" sz="2000" dirty="0">
                <a:sym typeface="Symbol" panose="05050102010706020507" pitchFamily="18" charset="2"/>
              </a:rPr>
              <a:t>E(N) =</a:t>
            </a:r>
            <a:r>
              <a:rPr lang="fr-FR" altLang="fr-FR" sz="1600" dirty="0">
                <a:sym typeface="Symbol" panose="05050102010706020507" pitchFamily="18" charset="2"/>
              </a:rPr>
              <a:t> - </a:t>
            </a:r>
            <a:r>
              <a:rPr lang="fr-FR" altLang="fr-FR" sz="2000" dirty="0">
                <a:sym typeface="Symbol" panose="05050102010706020507" pitchFamily="18" charset="2"/>
              </a:rPr>
              <a:t></a:t>
            </a:r>
            <a:r>
              <a:rPr lang="fr-FR" altLang="fr-FR" sz="2000" baseline="-25000" dirty="0">
                <a:sym typeface="Symbol" panose="05050102010706020507" pitchFamily="18" charset="2"/>
              </a:rPr>
              <a:t>i</a:t>
            </a:r>
            <a:r>
              <a:rPr lang="fr-FR" altLang="fr-FR" sz="2000" dirty="0">
                <a:sym typeface="Symbol" panose="05050102010706020507" pitchFamily="18" charset="2"/>
              </a:rPr>
              <a:t> pi log</a:t>
            </a:r>
            <a:r>
              <a:rPr lang="fr-FR" altLang="fr-FR" sz="2000" baseline="-25000" dirty="0">
                <a:sym typeface="Symbol" panose="05050102010706020507" pitchFamily="18" charset="2"/>
              </a:rPr>
              <a:t>2</a:t>
            </a:r>
            <a:r>
              <a:rPr lang="fr-FR" altLang="fr-FR" sz="2000" dirty="0">
                <a:sym typeface="Symbol" panose="05050102010706020507" pitchFamily="18" charset="2"/>
              </a:rPr>
              <a:t>(pi)</a:t>
            </a:r>
            <a:endParaRPr lang="fr-FR" altLang="fr-FR" sz="2000" baseline="-25000" dirty="0">
              <a:sym typeface="Symbol" panose="05050102010706020507" pitchFamily="18" charset="2"/>
            </a:endParaRPr>
          </a:p>
        </p:txBody>
      </p:sp>
      <p:sp>
        <p:nvSpPr>
          <p:cNvPr id="121860" name="Oval 4"/>
          <p:cNvSpPr>
            <a:spLocks noChangeArrowheads="1"/>
          </p:cNvSpPr>
          <p:nvPr/>
        </p:nvSpPr>
        <p:spPr bwMode="auto">
          <a:xfrm>
            <a:off x="7021514" y="2399110"/>
            <a:ext cx="187325" cy="141684"/>
          </a:xfrm>
          <a:prstGeom prst="ellipse">
            <a:avLst/>
          </a:prstGeom>
          <a:solidFill>
            <a:srgbClr val="CC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1861" name="Oval 5"/>
          <p:cNvSpPr>
            <a:spLocks noChangeArrowheads="1"/>
          </p:cNvSpPr>
          <p:nvPr/>
        </p:nvSpPr>
        <p:spPr bwMode="auto">
          <a:xfrm>
            <a:off x="6996114" y="1956198"/>
            <a:ext cx="187325" cy="14049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1862" name="Oval 6"/>
          <p:cNvSpPr>
            <a:spLocks noChangeArrowheads="1"/>
          </p:cNvSpPr>
          <p:nvPr/>
        </p:nvSpPr>
        <p:spPr bwMode="auto">
          <a:xfrm>
            <a:off x="6611939" y="1956198"/>
            <a:ext cx="187325" cy="14049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1863" name="Oval 7"/>
          <p:cNvSpPr>
            <a:spLocks noChangeArrowheads="1"/>
          </p:cNvSpPr>
          <p:nvPr/>
        </p:nvSpPr>
        <p:spPr bwMode="auto">
          <a:xfrm>
            <a:off x="7429500" y="1960960"/>
            <a:ext cx="185738" cy="14049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1864" name="Oval 8"/>
          <p:cNvSpPr>
            <a:spLocks noChangeArrowheads="1"/>
          </p:cNvSpPr>
          <p:nvPr/>
        </p:nvSpPr>
        <p:spPr bwMode="auto">
          <a:xfrm>
            <a:off x="7424739" y="2403873"/>
            <a:ext cx="185737" cy="140494"/>
          </a:xfrm>
          <a:prstGeom prst="ellipse">
            <a:avLst/>
          </a:prstGeom>
          <a:solidFill>
            <a:srgbClr val="CC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1865" name="Oval 9"/>
          <p:cNvSpPr>
            <a:spLocks noChangeArrowheads="1"/>
          </p:cNvSpPr>
          <p:nvPr/>
        </p:nvSpPr>
        <p:spPr bwMode="auto">
          <a:xfrm>
            <a:off x="6627814" y="2176463"/>
            <a:ext cx="187325" cy="140494"/>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1866" name="Oval 10"/>
          <p:cNvSpPr>
            <a:spLocks noChangeArrowheads="1"/>
          </p:cNvSpPr>
          <p:nvPr/>
        </p:nvSpPr>
        <p:spPr bwMode="auto">
          <a:xfrm>
            <a:off x="7008814" y="2181225"/>
            <a:ext cx="185737" cy="140494"/>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1867" name="Oval 11"/>
          <p:cNvSpPr>
            <a:spLocks noChangeArrowheads="1"/>
          </p:cNvSpPr>
          <p:nvPr/>
        </p:nvSpPr>
        <p:spPr bwMode="auto">
          <a:xfrm>
            <a:off x="7408864" y="2175273"/>
            <a:ext cx="185737" cy="140494"/>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1868" name="Oval 12"/>
          <p:cNvSpPr>
            <a:spLocks noChangeArrowheads="1"/>
          </p:cNvSpPr>
          <p:nvPr/>
        </p:nvSpPr>
        <p:spPr bwMode="auto">
          <a:xfrm>
            <a:off x="6642101" y="2403873"/>
            <a:ext cx="187325" cy="140494"/>
          </a:xfrm>
          <a:prstGeom prst="ellipse">
            <a:avLst/>
          </a:prstGeom>
          <a:solidFill>
            <a:srgbClr val="CC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1869" name="Oval 13"/>
          <p:cNvSpPr>
            <a:spLocks noChangeArrowheads="1"/>
          </p:cNvSpPr>
          <p:nvPr/>
        </p:nvSpPr>
        <p:spPr bwMode="auto">
          <a:xfrm>
            <a:off x="6273801" y="1794273"/>
            <a:ext cx="1717675" cy="88820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1870" name="Oval 26"/>
          <p:cNvSpPr>
            <a:spLocks noChangeArrowheads="1"/>
          </p:cNvSpPr>
          <p:nvPr/>
        </p:nvSpPr>
        <p:spPr bwMode="auto">
          <a:xfrm>
            <a:off x="5945189" y="3151585"/>
            <a:ext cx="187325" cy="14168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1871" name="Oval 27"/>
          <p:cNvSpPr>
            <a:spLocks noChangeArrowheads="1"/>
          </p:cNvSpPr>
          <p:nvPr/>
        </p:nvSpPr>
        <p:spPr bwMode="auto">
          <a:xfrm>
            <a:off x="5559426" y="3151585"/>
            <a:ext cx="187325" cy="14168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1872" name="Oval 30"/>
          <p:cNvSpPr>
            <a:spLocks noChangeArrowheads="1"/>
          </p:cNvSpPr>
          <p:nvPr/>
        </p:nvSpPr>
        <p:spPr bwMode="auto">
          <a:xfrm>
            <a:off x="5575301" y="3373041"/>
            <a:ext cx="187325" cy="140494"/>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1873" name="Oval 34"/>
          <p:cNvSpPr>
            <a:spLocks noChangeArrowheads="1"/>
          </p:cNvSpPr>
          <p:nvPr/>
        </p:nvSpPr>
        <p:spPr bwMode="auto">
          <a:xfrm>
            <a:off x="5221289" y="2990851"/>
            <a:ext cx="1114425" cy="622697"/>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1874" name="Oval 37"/>
          <p:cNvSpPr>
            <a:spLocks noChangeArrowheads="1"/>
          </p:cNvSpPr>
          <p:nvPr/>
        </p:nvSpPr>
        <p:spPr bwMode="auto">
          <a:xfrm>
            <a:off x="6838950" y="3727848"/>
            <a:ext cx="185738" cy="14049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1875" name="Oval 40"/>
          <p:cNvSpPr>
            <a:spLocks noChangeArrowheads="1"/>
          </p:cNvSpPr>
          <p:nvPr/>
        </p:nvSpPr>
        <p:spPr bwMode="auto">
          <a:xfrm>
            <a:off x="6854825" y="3948113"/>
            <a:ext cx="185738" cy="140494"/>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1876" name="Oval 41"/>
          <p:cNvSpPr>
            <a:spLocks noChangeArrowheads="1"/>
          </p:cNvSpPr>
          <p:nvPr/>
        </p:nvSpPr>
        <p:spPr bwMode="auto">
          <a:xfrm>
            <a:off x="7234239" y="3952875"/>
            <a:ext cx="187325" cy="140494"/>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1877" name="Oval 43"/>
          <p:cNvSpPr>
            <a:spLocks noChangeArrowheads="1"/>
          </p:cNvSpPr>
          <p:nvPr/>
        </p:nvSpPr>
        <p:spPr bwMode="auto">
          <a:xfrm>
            <a:off x="7234239" y="3718323"/>
            <a:ext cx="185737" cy="140494"/>
          </a:xfrm>
          <a:prstGeom prst="ellipse">
            <a:avLst/>
          </a:prstGeom>
          <a:solidFill>
            <a:srgbClr val="CC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1878" name="Oval 44"/>
          <p:cNvSpPr>
            <a:spLocks noChangeArrowheads="1"/>
          </p:cNvSpPr>
          <p:nvPr/>
        </p:nvSpPr>
        <p:spPr bwMode="auto">
          <a:xfrm>
            <a:off x="6592888" y="3599260"/>
            <a:ext cx="1103312" cy="60602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1879" name="Oval 45"/>
          <p:cNvSpPr>
            <a:spLocks noChangeArrowheads="1"/>
          </p:cNvSpPr>
          <p:nvPr/>
        </p:nvSpPr>
        <p:spPr bwMode="auto">
          <a:xfrm>
            <a:off x="8493126" y="3296841"/>
            <a:ext cx="187325" cy="140494"/>
          </a:xfrm>
          <a:prstGeom prst="ellipse">
            <a:avLst/>
          </a:prstGeom>
          <a:solidFill>
            <a:srgbClr val="CC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1880" name="Oval 53"/>
          <p:cNvSpPr>
            <a:spLocks noChangeArrowheads="1"/>
          </p:cNvSpPr>
          <p:nvPr/>
        </p:nvSpPr>
        <p:spPr bwMode="auto">
          <a:xfrm>
            <a:off x="8113714" y="3300413"/>
            <a:ext cx="187325" cy="140494"/>
          </a:xfrm>
          <a:prstGeom prst="ellipse">
            <a:avLst/>
          </a:prstGeom>
          <a:solidFill>
            <a:srgbClr val="CC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1881" name="Oval 54"/>
          <p:cNvSpPr>
            <a:spLocks noChangeArrowheads="1"/>
          </p:cNvSpPr>
          <p:nvPr/>
        </p:nvSpPr>
        <p:spPr bwMode="auto">
          <a:xfrm>
            <a:off x="7931151" y="3138488"/>
            <a:ext cx="949325" cy="440531"/>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1882" name="Text Box 55"/>
          <p:cNvSpPr txBox="1">
            <a:spLocks noChangeArrowheads="1"/>
          </p:cNvSpPr>
          <p:nvPr/>
        </p:nvSpPr>
        <p:spPr bwMode="auto">
          <a:xfrm>
            <a:off x="5516564" y="3548062"/>
            <a:ext cx="6971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Vert</a:t>
            </a:r>
          </a:p>
        </p:txBody>
      </p:sp>
      <p:sp>
        <p:nvSpPr>
          <p:cNvPr id="121883" name="Text Box 56"/>
          <p:cNvSpPr txBox="1">
            <a:spLocks noChangeArrowheads="1"/>
          </p:cNvSpPr>
          <p:nvPr/>
        </p:nvSpPr>
        <p:spPr bwMode="auto">
          <a:xfrm>
            <a:off x="6843714" y="4165997"/>
            <a:ext cx="7649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Bleu</a:t>
            </a:r>
          </a:p>
        </p:txBody>
      </p:sp>
      <p:sp>
        <p:nvSpPr>
          <p:cNvPr id="121884" name="Text Box 57"/>
          <p:cNvSpPr txBox="1">
            <a:spLocks noChangeArrowheads="1"/>
          </p:cNvSpPr>
          <p:nvPr/>
        </p:nvSpPr>
        <p:spPr bwMode="auto">
          <a:xfrm>
            <a:off x="7977189" y="3561160"/>
            <a:ext cx="9877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Rouge</a:t>
            </a:r>
          </a:p>
        </p:txBody>
      </p:sp>
      <p:graphicFrame>
        <p:nvGraphicFramePr>
          <p:cNvPr id="121885" name="Object 81"/>
          <p:cNvGraphicFramePr>
            <a:graphicFrameLocks noChangeAspect="1"/>
          </p:cNvGraphicFramePr>
          <p:nvPr/>
        </p:nvGraphicFramePr>
        <p:xfrm>
          <a:off x="784226" y="3559969"/>
          <a:ext cx="4657725" cy="1469231"/>
        </p:xfrm>
        <a:graphic>
          <a:graphicData uri="http://schemas.openxmlformats.org/presentationml/2006/ole">
            <mc:AlternateContent xmlns:mc="http://schemas.openxmlformats.org/markup-compatibility/2006">
              <mc:Choice xmlns:v="urn:schemas-microsoft-com:vml" Requires="v">
                <p:oleObj spid="_x0000_s11334" name="Worksheet" r:id="rId3" imgW="3819449" imgH="1676400" progId="Excel.Sheet.8">
                  <p:embed/>
                </p:oleObj>
              </mc:Choice>
              <mc:Fallback>
                <p:oleObj name="Worksheet" r:id="rId3" imgW="3819449" imgH="1676400" progId="Excel.Shee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226" y="3559969"/>
                        <a:ext cx="4657725" cy="14692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1886" name="Line 82"/>
          <p:cNvSpPr>
            <a:spLocks noChangeShapeType="1"/>
          </p:cNvSpPr>
          <p:nvPr/>
        </p:nvSpPr>
        <p:spPr bwMode="auto">
          <a:xfrm flipH="1">
            <a:off x="6096001" y="2580085"/>
            <a:ext cx="449263" cy="40243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21887" name="Line 83"/>
          <p:cNvSpPr>
            <a:spLocks noChangeShapeType="1"/>
          </p:cNvSpPr>
          <p:nvPr/>
        </p:nvSpPr>
        <p:spPr bwMode="auto">
          <a:xfrm flipH="1">
            <a:off x="7154863" y="2711054"/>
            <a:ext cx="0" cy="82629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21888" name="Line 84"/>
          <p:cNvSpPr>
            <a:spLocks noChangeShapeType="1"/>
          </p:cNvSpPr>
          <p:nvPr/>
        </p:nvSpPr>
        <p:spPr bwMode="auto">
          <a:xfrm>
            <a:off x="7648575" y="2590801"/>
            <a:ext cx="552450" cy="48934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21889" name="Text Box 85"/>
          <p:cNvSpPr txBox="1">
            <a:spLocks noChangeArrowheads="1"/>
          </p:cNvSpPr>
          <p:nvPr/>
        </p:nvSpPr>
        <p:spPr bwMode="auto">
          <a:xfrm>
            <a:off x="5741989" y="2575322"/>
            <a:ext cx="7120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800">
                <a:latin typeface="Times New Roman" panose="02020603050405020304" pitchFamily="18" charset="0"/>
              </a:rPr>
              <a:t>A1=1</a:t>
            </a:r>
          </a:p>
        </p:txBody>
      </p:sp>
      <p:sp>
        <p:nvSpPr>
          <p:cNvPr id="121890" name="Text Box 86"/>
          <p:cNvSpPr txBox="1">
            <a:spLocks noChangeArrowheads="1"/>
          </p:cNvSpPr>
          <p:nvPr/>
        </p:nvSpPr>
        <p:spPr bwMode="auto">
          <a:xfrm>
            <a:off x="6561139" y="2972991"/>
            <a:ext cx="7120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800">
                <a:latin typeface="Times New Roman" panose="02020603050405020304" pitchFamily="18" charset="0"/>
              </a:rPr>
              <a:t>A1=2</a:t>
            </a:r>
          </a:p>
        </p:txBody>
      </p:sp>
      <p:sp>
        <p:nvSpPr>
          <p:cNvPr id="121891" name="Text Box 87"/>
          <p:cNvSpPr txBox="1">
            <a:spLocks noChangeArrowheads="1"/>
          </p:cNvSpPr>
          <p:nvPr/>
        </p:nvSpPr>
        <p:spPr bwMode="auto">
          <a:xfrm>
            <a:off x="7839075" y="2568179"/>
            <a:ext cx="7120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800">
                <a:latin typeface="Times New Roman" panose="02020603050405020304" pitchFamily="18" charset="0"/>
              </a:rPr>
              <a:t>A1=3</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p:cNvSpPr>
          <p:nvPr>
            <p:ph type="title"/>
          </p:nvPr>
        </p:nvSpPr>
        <p:spPr>
          <a:xfrm>
            <a:off x="1114425" y="-3572"/>
            <a:ext cx="7378700" cy="857251"/>
          </a:xfrm>
        </p:spPr>
        <p:txBody>
          <a:bodyPr/>
          <a:lstStyle/>
          <a:p>
            <a:r>
              <a:rPr lang="fr-FR" altLang="fr-FR"/>
              <a:t>Exemple: Partitions de boules (2)</a:t>
            </a:r>
          </a:p>
        </p:txBody>
      </p:sp>
      <p:sp>
        <p:nvSpPr>
          <p:cNvPr id="122883" name="Rectangle 3"/>
          <p:cNvSpPr>
            <a:spLocks noGrp="1"/>
          </p:cNvSpPr>
          <p:nvPr>
            <p:ph type="body" sz="half" idx="1"/>
          </p:nvPr>
        </p:nvSpPr>
        <p:spPr>
          <a:xfrm>
            <a:off x="809625" y="1660923"/>
            <a:ext cx="4598988" cy="3226594"/>
          </a:xfrm>
        </p:spPr>
        <p:txBody>
          <a:bodyPr/>
          <a:lstStyle/>
          <a:p>
            <a:r>
              <a:rPr lang="fr-FR" altLang="fr-FR" sz="2400">
                <a:sym typeface="ZapfDingbats" pitchFamily="82" charset="2"/>
              </a:rPr>
              <a:t>Partition selon A2</a:t>
            </a:r>
          </a:p>
          <a:p>
            <a:pPr lvl="1"/>
            <a:r>
              <a:rPr lang="fr-FR" altLang="fr-FR" sz="2000">
                <a:sym typeface="ZapfDingbats" pitchFamily="82" charset="2"/>
              </a:rPr>
              <a:t>Position et 4 au plus par partition</a:t>
            </a:r>
          </a:p>
        </p:txBody>
      </p:sp>
      <p:sp>
        <p:nvSpPr>
          <p:cNvPr id="122884" name="Oval 4"/>
          <p:cNvSpPr>
            <a:spLocks noChangeArrowheads="1"/>
          </p:cNvSpPr>
          <p:nvPr/>
        </p:nvSpPr>
        <p:spPr bwMode="auto">
          <a:xfrm>
            <a:off x="7021514" y="2399110"/>
            <a:ext cx="187325" cy="141684"/>
          </a:xfrm>
          <a:prstGeom prst="ellipse">
            <a:avLst/>
          </a:prstGeom>
          <a:solidFill>
            <a:srgbClr val="CC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2885" name="Oval 5"/>
          <p:cNvSpPr>
            <a:spLocks noChangeArrowheads="1"/>
          </p:cNvSpPr>
          <p:nvPr/>
        </p:nvSpPr>
        <p:spPr bwMode="auto">
          <a:xfrm>
            <a:off x="6996114" y="1956198"/>
            <a:ext cx="187325" cy="14049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2886" name="Oval 6"/>
          <p:cNvSpPr>
            <a:spLocks noChangeArrowheads="1"/>
          </p:cNvSpPr>
          <p:nvPr/>
        </p:nvSpPr>
        <p:spPr bwMode="auto">
          <a:xfrm>
            <a:off x="6611939" y="1956198"/>
            <a:ext cx="187325" cy="14049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2887" name="Oval 7"/>
          <p:cNvSpPr>
            <a:spLocks noChangeArrowheads="1"/>
          </p:cNvSpPr>
          <p:nvPr/>
        </p:nvSpPr>
        <p:spPr bwMode="auto">
          <a:xfrm>
            <a:off x="7429500" y="1960960"/>
            <a:ext cx="185738" cy="14049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2888" name="Oval 8"/>
          <p:cNvSpPr>
            <a:spLocks noChangeArrowheads="1"/>
          </p:cNvSpPr>
          <p:nvPr/>
        </p:nvSpPr>
        <p:spPr bwMode="auto">
          <a:xfrm>
            <a:off x="7424739" y="2403873"/>
            <a:ext cx="185737" cy="140494"/>
          </a:xfrm>
          <a:prstGeom prst="ellipse">
            <a:avLst/>
          </a:prstGeom>
          <a:solidFill>
            <a:srgbClr val="CC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2889" name="Oval 9"/>
          <p:cNvSpPr>
            <a:spLocks noChangeArrowheads="1"/>
          </p:cNvSpPr>
          <p:nvPr/>
        </p:nvSpPr>
        <p:spPr bwMode="auto">
          <a:xfrm>
            <a:off x="6627814" y="2176463"/>
            <a:ext cx="187325" cy="140494"/>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2890" name="Oval 10"/>
          <p:cNvSpPr>
            <a:spLocks noChangeArrowheads="1"/>
          </p:cNvSpPr>
          <p:nvPr/>
        </p:nvSpPr>
        <p:spPr bwMode="auto">
          <a:xfrm>
            <a:off x="7008814" y="2181225"/>
            <a:ext cx="185737" cy="140494"/>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2891" name="Oval 11"/>
          <p:cNvSpPr>
            <a:spLocks noChangeArrowheads="1"/>
          </p:cNvSpPr>
          <p:nvPr/>
        </p:nvSpPr>
        <p:spPr bwMode="auto">
          <a:xfrm>
            <a:off x="7408864" y="2175273"/>
            <a:ext cx="185737" cy="140494"/>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2892" name="Oval 12"/>
          <p:cNvSpPr>
            <a:spLocks noChangeArrowheads="1"/>
          </p:cNvSpPr>
          <p:nvPr/>
        </p:nvSpPr>
        <p:spPr bwMode="auto">
          <a:xfrm>
            <a:off x="6642101" y="2403873"/>
            <a:ext cx="187325" cy="140494"/>
          </a:xfrm>
          <a:prstGeom prst="ellipse">
            <a:avLst/>
          </a:prstGeom>
          <a:solidFill>
            <a:srgbClr val="CC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2893" name="Oval 13"/>
          <p:cNvSpPr>
            <a:spLocks noChangeArrowheads="1"/>
          </p:cNvSpPr>
          <p:nvPr/>
        </p:nvSpPr>
        <p:spPr bwMode="auto">
          <a:xfrm>
            <a:off x="6273801" y="1794273"/>
            <a:ext cx="1717675" cy="88820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2894" name="Oval 14"/>
          <p:cNvSpPr>
            <a:spLocks noChangeArrowheads="1"/>
          </p:cNvSpPr>
          <p:nvPr/>
        </p:nvSpPr>
        <p:spPr bwMode="auto">
          <a:xfrm>
            <a:off x="5945189" y="3151585"/>
            <a:ext cx="187325" cy="14168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2895" name="Oval 15"/>
          <p:cNvSpPr>
            <a:spLocks noChangeArrowheads="1"/>
          </p:cNvSpPr>
          <p:nvPr/>
        </p:nvSpPr>
        <p:spPr bwMode="auto">
          <a:xfrm>
            <a:off x="5559426" y="3151585"/>
            <a:ext cx="187325" cy="14168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2896" name="Oval 16"/>
          <p:cNvSpPr>
            <a:spLocks noChangeArrowheads="1"/>
          </p:cNvSpPr>
          <p:nvPr/>
        </p:nvSpPr>
        <p:spPr bwMode="auto">
          <a:xfrm>
            <a:off x="5575301" y="3373041"/>
            <a:ext cx="187325" cy="140494"/>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2897" name="Oval 17"/>
          <p:cNvSpPr>
            <a:spLocks noChangeArrowheads="1"/>
          </p:cNvSpPr>
          <p:nvPr/>
        </p:nvSpPr>
        <p:spPr bwMode="auto">
          <a:xfrm>
            <a:off x="5221289" y="2990851"/>
            <a:ext cx="1114425" cy="622697"/>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2898" name="Oval 18"/>
          <p:cNvSpPr>
            <a:spLocks noChangeArrowheads="1"/>
          </p:cNvSpPr>
          <p:nvPr/>
        </p:nvSpPr>
        <p:spPr bwMode="auto">
          <a:xfrm>
            <a:off x="5954714" y="3380185"/>
            <a:ext cx="185737" cy="14049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2899" name="Oval 19"/>
          <p:cNvSpPr>
            <a:spLocks noChangeArrowheads="1"/>
          </p:cNvSpPr>
          <p:nvPr/>
        </p:nvSpPr>
        <p:spPr bwMode="auto">
          <a:xfrm>
            <a:off x="6826250" y="3686175"/>
            <a:ext cx="185738" cy="140494"/>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2900" name="Oval 20"/>
          <p:cNvSpPr>
            <a:spLocks noChangeArrowheads="1"/>
          </p:cNvSpPr>
          <p:nvPr/>
        </p:nvSpPr>
        <p:spPr bwMode="auto">
          <a:xfrm>
            <a:off x="7234239" y="3702844"/>
            <a:ext cx="187325" cy="140494"/>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2901" name="Oval 21"/>
          <p:cNvSpPr>
            <a:spLocks noChangeArrowheads="1"/>
          </p:cNvSpPr>
          <p:nvPr/>
        </p:nvSpPr>
        <p:spPr bwMode="auto">
          <a:xfrm>
            <a:off x="6856414" y="3946923"/>
            <a:ext cx="185737" cy="140494"/>
          </a:xfrm>
          <a:prstGeom prst="ellipse">
            <a:avLst/>
          </a:prstGeom>
          <a:solidFill>
            <a:srgbClr val="CC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2902" name="Oval 22"/>
          <p:cNvSpPr>
            <a:spLocks noChangeArrowheads="1"/>
          </p:cNvSpPr>
          <p:nvPr/>
        </p:nvSpPr>
        <p:spPr bwMode="auto">
          <a:xfrm>
            <a:off x="6592888" y="3599260"/>
            <a:ext cx="1103312" cy="60602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2903" name="Oval 23"/>
          <p:cNvSpPr>
            <a:spLocks noChangeArrowheads="1"/>
          </p:cNvSpPr>
          <p:nvPr/>
        </p:nvSpPr>
        <p:spPr bwMode="auto">
          <a:xfrm>
            <a:off x="8493126" y="3296841"/>
            <a:ext cx="187325" cy="140494"/>
          </a:xfrm>
          <a:prstGeom prst="ellipse">
            <a:avLst/>
          </a:prstGeom>
          <a:solidFill>
            <a:srgbClr val="CC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2904" name="Oval 24"/>
          <p:cNvSpPr>
            <a:spLocks noChangeArrowheads="1"/>
          </p:cNvSpPr>
          <p:nvPr/>
        </p:nvSpPr>
        <p:spPr bwMode="auto">
          <a:xfrm>
            <a:off x="8113714" y="3300413"/>
            <a:ext cx="187325" cy="140494"/>
          </a:xfrm>
          <a:prstGeom prst="ellipse">
            <a:avLst/>
          </a:prstGeom>
          <a:solidFill>
            <a:srgbClr val="CC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2905" name="Oval 25"/>
          <p:cNvSpPr>
            <a:spLocks noChangeArrowheads="1"/>
          </p:cNvSpPr>
          <p:nvPr/>
        </p:nvSpPr>
        <p:spPr bwMode="auto">
          <a:xfrm>
            <a:off x="7931151" y="3138488"/>
            <a:ext cx="949325" cy="440531"/>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2906" name="Text Box 26"/>
          <p:cNvSpPr txBox="1">
            <a:spLocks noChangeArrowheads="1"/>
          </p:cNvSpPr>
          <p:nvPr/>
        </p:nvSpPr>
        <p:spPr bwMode="auto">
          <a:xfrm>
            <a:off x="5516564" y="3548062"/>
            <a:ext cx="6971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Vert</a:t>
            </a:r>
          </a:p>
        </p:txBody>
      </p:sp>
      <p:sp>
        <p:nvSpPr>
          <p:cNvPr id="122907" name="Text Box 27"/>
          <p:cNvSpPr txBox="1">
            <a:spLocks noChangeArrowheads="1"/>
          </p:cNvSpPr>
          <p:nvPr/>
        </p:nvSpPr>
        <p:spPr bwMode="auto">
          <a:xfrm>
            <a:off x="6843714" y="4165997"/>
            <a:ext cx="7649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Bleu</a:t>
            </a:r>
          </a:p>
        </p:txBody>
      </p:sp>
      <p:sp>
        <p:nvSpPr>
          <p:cNvPr id="122908" name="Text Box 28"/>
          <p:cNvSpPr txBox="1">
            <a:spLocks noChangeArrowheads="1"/>
          </p:cNvSpPr>
          <p:nvPr/>
        </p:nvSpPr>
        <p:spPr bwMode="auto">
          <a:xfrm>
            <a:off x="7977189" y="3561160"/>
            <a:ext cx="9877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Rouge</a:t>
            </a:r>
          </a:p>
        </p:txBody>
      </p:sp>
      <p:graphicFrame>
        <p:nvGraphicFramePr>
          <p:cNvPr id="122909" name="Object 29"/>
          <p:cNvGraphicFramePr>
            <a:graphicFrameLocks noChangeAspect="1"/>
          </p:cNvGraphicFramePr>
          <p:nvPr/>
        </p:nvGraphicFramePr>
        <p:xfrm>
          <a:off x="790576" y="3436144"/>
          <a:ext cx="4429125" cy="1457325"/>
        </p:xfrm>
        <a:graphic>
          <a:graphicData uri="http://schemas.openxmlformats.org/presentationml/2006/ole">
            <mc:AlternateContent xmlns:mc="http://schemas.openxmlformats.org/markup-compatibility/2006">
              <mc:Choice xmlns:v="urn:schemas-microsoft-com:vml" Requires="v">
                <p:oleObj spid="_x0000_s12357" name="Worksheet" r:id="rId3" imgW="3819449" imgH="1676400" progId="Excel.Sheet.8">
                  <p:embed/>
                </p:oleObj>
              </mc:Choice>
              <mc:Fallback>
                <p:oleObj name="Worksheet" r:id="rId3" imgW="3819449" imgH="1676400" progId="Excel.Shee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576" y="3436144"/>
                        <a:ext cx="4429125" cy="1457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10" name="Line 30"/>
          <p:cNvSpPr>
            <a:spLocks noChangeShapeType="1"/>
          </p:cNvSpPr>
          <p:nvPr/>
        </p:nvSpPr>
        <p:spPr bwMode="auto">
          <a:xfrm flipH="1">
            <a:off x="6096001" y="2580085"/>
            <a:ext cx="449263" cy="40243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22911" name="Line 31"/>
          <p:cNvSpPr>
            <a:spLocks noChangeShapeType="1"/>
          </p:cNvSpPr>
          <p:nvPr/>
        </p:nvSpPr>
        <p:spPr bwMode="auto">
          <a:xfrm flipH="1">
            <a:off x="7154863" y="2711054"/>
            <a:ext cx="0" cy="82629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22912" name="Line 32"/>
          <p:cNvSpPr>
            <a:spLocks noChangeShapeType="1"/>
          </p:cNvSpPr>
          <p:nvPr/>
        </p:nvSpPr>
        <p:spPr bwMode="auto">
          <a:xfrm>
            <a:off x="7648575" y="2590801"/>
            <a:ext cx="552450" cy="48934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22913" name="Text Box 33"/>
          <p:cNvSpPr txBox="1">
            <a:spLocks noChangeArrowheads="1"/>
          </p:cNvSpPr>
          <p:nvPr/>
        </p:nvSpPr>
        <p:spPr bwMode="auto">
          <a:xfrm>
            <a:off x="5741989" y="2575322"/>
            <a:ext cx="7120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800">
                <a:latin typeface="Times New Roman" panose="02020603050405020304" pitchFamily="18" charset="0"/>
              </a:rPr>
              <a:t>A2=1</a:t>
            </a:r>
          </a:p>
        </p:txBody>
      </p:sp>
      <p:sp>
        <p:nvSpPr>
          <p:cNvPr id="122914" name="Text Box 34"/>
          <p:cNvSpPr txBox="1">
            <a:spLocks noChangeArrowheads="1"/>
          </p:cNvSpPr>
          <p:nvPr/>
        </p:nvSpPr>
        <p:spPr bwMode="auto">
          <a:xfrm>
            <a:off x="6561139" y="2972991"/>
            <a:ext cx="7120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800">
                <a:latin typeface="Times New Roman" panose="02020603050405020304" pitchFamily="18" charset="0"/>
              </a:rPr>
              <a:t>A2=2</a:t>
            </a:r>
          </a:p>
        </p:txBody>
      </p:sp>
      <p:sp>
        <p:nvSpPr>
          <p:cNvPr id="122915" name="Text Box 35"/>
          <p:cNvSpPr txBox="1">
            <a:spLocks noChangeArrowheads="1"/>
          </p:cNvSpPr>
          <p:nvPr/>
        </p:nvSpPr>
        <p:spPr bwMode="auto">
          <a:xfrm>
            <a:off x="7839075" y="2568179"/>
            <a:ext cx="7120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800">
                <a:latin typeface="Times New Roman" panose="02020603050405020304" pitchFamily="18" charset="0"/>
              </a:rPr>
              <a:t>A2=3</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p:cNvSpPr>
          <p:nvPr>
            <p:ph type="title"/>
          </p:nvPr>
        </p:nvSpPr>
        <p:spPr>
          <a:xfrm>
            <a:off x="1087438" y="-83344"/>
            <a:ext cx="7378700" cy="857250"/>
          </a:xfrm>
        </p:spPr>
        <p:txBody>
          <a:bodyPr/>
          <a:lstStyle/>
          <a:p>
            <a:r>
              <a:rPr lang="fr-FR" altLang="fr-FR"/>
              <a:t>Exemple: Partitions de boules (3)</a:t>
            </a:r>
          </a:p>
        </p:txBody>
      </p:sp>
      <p:sp>
        <p:nvSpPr>
          <p:cNvPr id="123907" name="Rectangle 3"/>
          <p:cNvSpPr>
            <a:spLocks noGrp="1"/>
          </p:cNvSpPr>
          <p:nvPr>
            <p:ph type="body" sz="half" idx="1"/>
          </p:nvPr>
        </p:nvSpPr>
        <p:spPr>
          <a:xfrm>
            <a:off x="809625" y="1660923"/>
            <a:ext cx="4598988" cy="3226594"/>
          </a:xfrm>
        </p:spPr>
        <p:txBody>
          <a:bodyPr/>
          <a:lstStyle/>
          <a:p>
            <a:r>
              <a:rPr lang="fr-FR" altLang="fr-FR" sz="2400">
                <a:sym typeface="ZapfDingbats" pitchFamily="82" charset="2"/>
              </a:rPr>
              <a:t>Partition selon A3</a:t>
            </a:r>
          </a:p>
          <a:p>
            <a:pPr lvl="1"/>
            <a:r>
              <a:rPr lang="fr-FR" altLang="fr-FR" sz="2000">
                <a:sym typeface="Symbol" panose="05050102010706020507" pitchFamily="18" charset="2"/>
              </a:rPr>
              <a:t>Poids</a:t>
            </a:r>
          </a:p>
        </p:txBody>
      </p:sp>
      <p:sp>
        <p:nvSpPr>
          <p:cNvPr id="123908" name="Oval 4"/>
          <p:cNvSpPr>
            <a:spLocks noChangeArrowheads="1"/>
          </p:cNvSpPr>
          <p:nvPr/>
        </p:nvSpPr>
        <p:spPr bwMode="auto">
          <a:xfrm>
            <a:off x="7021514" y="2399110"/>
            <a:ext cx="187325" cy="141684"/>
          </a:xfrm>
          <a:prstGeom prst="ellipse">
            <a:avLst/>
          </a:prstGeom>
          <a:solidFill>
            <a:srgbClr val="CC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3909" name="Oval 5"/>
          <p:cNvSpPr>
            <a:spLocks noChangeArrowheads="1"/>
          </p:cNvSpPr>
          <p:nvPr/>
        </p:nvSpPr>
        <p:spPr bwMode="auto">
          <a:xfrm>
            <a:off x="6996114" y="1956198"/>
            <a:ext cx="187325" cy="14049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3910" name="Oval 6"/>
          <p:cNvSpPr>
            <a:spLocks noChangeArrowheads="1"/>
          </p:cNvSpPr>
          <p:nvPr/>
        </p:nvSpPr>
        <p:spPr bwMode="auto">
          <a:xfrm>
            <a:off x="6611939" y="1956198"/>
            <a:ext cx="187325" cy="14049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3911" name="Oval 7"/>
          <p:cNvSpPr>
            <a:spLocks noChangeArrowheads="1"/>
          </p:cNvSpPr>
          <p:nvPr/>
        </p:nvSpPr>
        <p:spPr bwMode="auto">
          <a:xfrm>
            <a:off x="7429500" y="1960960"/>
            <a:ext cx="185738" cy="14049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3912" name="Oval 8"/>
          <p:cNvSpPr>
            <a:spLocks noChangeArrowheads="1"/>
          </p:cNvSpPr>
          <p:nvPr/>
        </p:nvSpPr>
        <p:spPr bwMode="auto">
          <a:xfrm>
            <a:off x="7424739" y="2403873"/>
            <a:ext cx="185737" cy="140494"/>
          </a:xfrm>
          <a:prstGeom prst="ellipse">
            <a:avLst/>
          </a:prstGeom>
          <a:solidFill>
            <a:srgbClr val="CC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3913" name="Oval 9"/>
          <p:cNvSpPr>
            <a:spLocks noChangeArrowheads="1"/>
          </p:cNvSpPr>
          <p:nvPr/>
        </p:nvSpPr>
        <p:spPr bwMode="auto">
          <a:xfrm>
            <a:off x="6627814" y="2176463"/>
            <a:ext cx="187325" cy="140494"/>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3914" name="Oval 10"/>
          <p:cNvSpPr>
            <a:spLocks noChangeArrowheads="1"/>
          </p:cNvSpPr>
          <p:nvPr/>
        </p:nvSpPr>
        <p:spPr bwMode="auto">
          <a:xfrm>
            <a:off x="7008814" y="2181225"/>
            <a:ext cx="185737" cy="140494"/>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3915" name="Oval 11"/>
          <p:cNvSpPr>
            <a:spLocks noChangeArrowheads="1"/>
          </p:cNvSpPr>
          <p:nvPr/>
        </p:nvSpPr>
        <p:spPr bwMode="auto">
          <a:xfrm>
            <a:off x="7408864" y="2175273"/>
            <a:ext cx="185737" cy="140494"/>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3916" name="Oval 12"/>
          <p:cNvSpPr>
            <a:spLocks noChangeArrowheads="1"/>
          </p:cNvSpPr>
          <p:nvPr/>
        </p:nvSpPr>
        <p:spPr bwMode="auto">
          <a:xfrm>
            <a:off x="6642101" y="2403873"/>
            <a:ext cx="187325" cy="140494"/>
          </a:xfrm>
          <a:prstGeom prst="ellipse">
            <a:avLst/>
          </a:prstGeom>
          <a:solidFill>
            <a:srgbClr val="CC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3917" name="Oval 13"/>
          <p:cNvSpPr>
            <a:spLocks noChangeArrowheads="1"/>
          </p:cNvSpPr>
          <p:nvPr/>
        </p:nvSpPr>
        <p:spPr bwMode="auto">
          <a:xfrm>
            <a:off x="6273801" y="1794273"/>
            <a:ext cx="1717675" cy="88820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3918" name="Oval 14"/>
          <p:cNvSpPr>
            <a:spLocks noChangeArrowheads="1"/>
          </p:cNvSpPr>
          <p:nvPr/>
        </p:nvSpPr>
        <p:spPr bwMode="auto">
          <a:xfrm>
            <a:off x="5945189" y="3151585"/>
            <a:ext cx="187325" cy="14168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3919" name="Oval 15"/>
          <p:cNvSpPr>
            <a:spLocks noChangeArrowheads="1"/>
          </p:cNvSpPr>
          <p:nvPr/>
        </p:nvSpPr>
        <p:spPr bwMode="auto">
          <a:xfrm>
            <a:off x="5559426" y="3151585"/>
            <a:ext cx="187325" cy="14168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3920" name="Oval 16"/>
          <p:cNvSpPr>
            <a:spLocks noChangeArrowheads="1"/>
          </p:cNvSpPr>
          <p:nvPr/>
        </p:nvSpPr>
        <p:spPr bwMode="auto">
          <a:xfrm>
            <a:off x="5575301" y="3373041"/>
            <a:ext cx="187325" cy="140494"/>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3921" name="Oval 17"/>
          <p:cNvSpPr>
            <a:spLocks noChangeArrowheads="1"/>
          </p:cNvSpPr>
          <p:nvPr/>
        </p:nvSpPr>
        <p:spPr bwMode="auto">
          <a:xfrm>
            <a:off x="5221289" y="2990850"/>
            <a:ext cx="1216025" cy="75366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3922" name="Oval 18"/>
          <p:cNvSpPr>
            <a:spLocks noChangeArrowheads="1"/>
          </p:cNvSpPr>
          <p:nvPr/>
        </p:nvSpPr>
        <p:spPr bwMode="auto">
          <a:xfrm>
            <a:off x="5953125" y="3369469"/>
            <a:ext cx="185738" cy="14049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3923" name="Oval 19"/>
          <p:cNvSpPr>
            <a:spLocks noChangeArrowheads="1"/>
          </p:cNvSpPr>
          <p:nvPr/>
        </p:nvSpPr>
        <p:spPr bwMode="auto">
          <a:xfrm>
            <a:off x="5794375" y="3577829"/>
            <a:ext cx="185738" cy="140494"/>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3924" name="Oval 20"/>
          <p:cNvSpPr>
            <a:spLocks noChangeArrowheads="1"/>
          </p:cNvSpPr>
          <p:nvPr/>
        </p:nvSpPr>
        <p:spPr bwMode="auto">
          <a:xfrm>
            <a:off x="8294689" y="3463529"/>
            <a:ext cx="187325" cy="140494"/>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3925" name="Oval 21"/>
          <p:cNvSpPr>
            <a:spLocks noChangeArrowheads="1"/>
          </p:cNvSpPr>
          <p:nvPr/>
        </p:nvSpPr>
        <p:spPr bwMode="auto">
          <a:xfrm>
            <a:off x="8323264" y="3163491"/>
            <a:ext cx="185737" cy="140494"/>
          </a:xfrm>
          <a:prstGeom prst="ellipse">
            <a:avLst/>
          </a:prstGeom>
          <a:solidFill>
            <a:srgbClr val="CC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3926" name="Oval 23"/>
          <p:cNvSpPr>
            <a:spLocks noChangeArrowheads="1"/>
          </p:cNvSpPr>
          <p:nvPr/>
        </p:nvSpPr>
        <p:spPr bwMode="auto">
          <a:xfrm>
            <a:off x="8493126" y="3296841"/>
            <a:ext cx="187325" cy="140494"/>
          </a:xfrm>
          <a:prstGeom prst="ellipse">
            <a:avLst/>
          </a:prstGeom>
          <a:solidFill>
            <a:srgbClr val="CC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3927" name="Oval 24"/>
          <p:cNvSpPr>
            <a:spLocks noChangeArrowheads="1"/>
          </p:cNvSpPr>
          <p:nvPr/>
        </p:nvSpPr>
        <p:spPr bwMode="auto">
          <a:xfrm>
            <a:off x="8113714" y="3300413"/>
            <a:ext cx="187325" cy="140494"/>
          </a:xfrm>
          <a:prstGeom prst="ellipse">
            <a:avLst/>
          </a:prstGeom>
          <a:solidFill>
            <a:srgbClr val="CC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3928" name="Oval 25"/>
          <p:cNvSpPr>
            <a:spLocks noChangeArrowheads="1"/>
          </p:cNvSpPr>
          <p:nvPr/>
        </p:nvSpPr>
        <p:spPr bwMode="auto">
          <a:xfrm>
            <a:off x="7872413" y="3138488"/>
            <a:ext cx="1008062" cy="516731"/>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123929" name="Text Box 26"/>
          <p:cNvSpPr txBox="1">
            <a:spLocks noChangeArrowheads="1"/>
          </p:cNvSpPr>
          <p:nvPr/>
        </p:nvSpPr>
        <p:spPr bwMode="auto">
          <a:xfrm>
            <a:off x="5500689" y="3733800"/>
            <a:ext cx="6971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Vert</a:t>
            </a:r>
          </a:p>
        </p:txBody>
      </p:sp>
      <p:sp>
        <p:nvSpPr>
          <p:cNvPr id="123930" name="Text Box 28"/>
          <p:cNvSpPr txBox="1">
            <a:spLocks noChangeArrowheads="1"/>
          </p:cNvSpPr>
          <p:nvPr/>
        </p:nvSpPr>
        <p:spPr bwMode="auto">
          <a:xfrm>
            <a:off x="7977189" y="3605213"/>
            <a:ext cx="9877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Rouge</a:t>
            </a:r>
          </a:p>
        </p:txBody>
      </p:sp>
      <p:graphicFrame>
        <p:nvGraphicFramePr>
          <p:cNvPr id="123931" name="Object 29"/>
          <p:cNvGraphicFramePr>
            <a:graphicFrameLocks noChangeAspect="1"/>
          </p:cNvGraphicFramePr>
          <p:nvPr/>
        </p:nvGraphicFramePr>
        <p:xfrm>
          <a:off x="790576" y="3436144"/>
          <a:ext cx="4429125" cy="1457325"/>
        </p:xfrm>
        <a:graphic>
          <a:graphicData uri="http://schemas.openxmlformats.org/presentationml/2006/ole">
            <mc:AlternateContent xmlns:mc="http://schemas.openxmlformats.org/markup-compatibility/2006">
              <mc:Choice xmlns:v="urn:schemas-microsoft-com:vml" Requires="v">
                <p:oleObj spid="_x0000_s13381" name="Feuille de calcul" r:id="rId3" imgW="4511160" imgH="1980000" progId="Excel.Sheet.8">
                  <p:embed/>
                </p:oleObj>
              </mc:Choice>
              <mc:Fallback>
                <p:oleObj name="Feuille de calcul" r:id="rId3" imgW="4511160" imgH="1980000" progId="Excel.Shee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576" y="3436144"/>
                        <a:ext cx="4429125" cy="1457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932" name="Line 30"/>
          <p:cNvSpPr>
            <a:spLocks noChangeShapeType="1"/>
          </p:cNvSpPr>
          <p:nvPr/>
        </p:nvSpPr>
        <p:spPr bwMode="auto">
          <a:xfrm flipH="1">
            <a:off x="6096001" y="2580085"/>
            <a:ext cx="449263" cy="40243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23933" name="Line 32"/>
          <p:cNvSpPr>
            <a:spLocks noChangeShapeType="1"/>
          </p:cNvSpPr>
          <p:nvPr/>
        </p:nvSpPr>
        <p:spPr bwMode="auto">
          <a:xfrm>
            <a:off x="7648575" y="2590801"/>
            <a:ext cx="552450" cy="48934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23934" name="Text Box 33"/>
          <p:cNvSpPr txBox="1">
            <a:spLocks noChangeArrowheads="1"/>
          </p:cNvSpPr>
          <p:nvPr/>
        </p:nvSpPr>
        <p:spPr bwMode="auto">
          <a:xfrm>
            <a:off x="5741989" y="2575322"/>
            <a:ext cx="82747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800">
                <a:latin typeface="Times New Roman" panose="02020603050405020304" pitchFamily="18" charset="0"/>
              </a:rPr>
              <a:t>A3 &lt; 1</a:t>
            </a:r>
          </a:p>
        </p:txBody>
      </p:sp>
      <p:sp>
        <p:nvSpPr>
          <p:cNvPr id="123935" name="Text Box 35"/>
          <p:cNvSpPr txBox="1">
            <a:spLocks noChangeArrowheads="1"/>
          </p:cNvSpPr>
          <p:nvPr/>
        </p:nvSpPr>
        <p:spPr bwMode="auto">
          <a:xfrm>
            <a:off x="7839076" y="2568179"/>
            <a:ext cx="8418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1800">
                <a:latin typeface="Times New Roman" panose="02020603050405020304" pitchFamily="18" charset="0"/>
              </a:rPr>
              <a:t>A3&gt;=1</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altLang="zh-TW" dirty="0" err="1"/>
              <a:t>Que</a:t>
            </a:r>
            <a:r>
              <a:rPr lang="en-US" altLang="zh-TW" dirty="0"/>
              <a:t> </a:t>
            </a:r>
            <a:r>
              <a:rPr lang="en-US" altLang="zh-TW" dirty="0" err="1"/>
              <a:t>cherchons</a:t>
            </a:r>
            <a:r>
              <a:rPr lang="en-US" altLang="zh-TW" dirty="0"/>
              <a:t> nous?</a:t>
            </a:r>
            <a:endParaRPr lang="fr-FR" dirty="0"/>
          </a:p>
        </p:txBody>
      </p:sp>
      <p:sp>
        <p:nvSpPr>
          <p:cNvPr id="3" name="Espace réservé du contenu 2"/>
          <p:cNvSpPr>
            <a:spLocks noGrp="1"/>
          </p:cNvSpPr>
          <p:nvPr>
            <p:ph idx="1"/>
          </p:nvPr>
        </p:nvSpPr>
        <p:spPr/>
        <p:txBody>
          <a:bodyPr>
            <a:normAutofit fontScale="70000" lnSpcReduction="20000"/>
          </a:bodyPr>
          <a:lstStyle/>
          <a:p>
            <a:r>
              <a:rPr altLang="zh-TW" sz="3200"/>
              <a:t>Supervisé: Faible E-out ou maximisation des termes probabilistes</a:t>
            </a:r>
            <a:endParaRPr lang="en-US" altLang="zh-TW" sz="3200" dirty="0"/>
          </a:p>
          <a:p>
            <a:endParaRPr lang="en-US" altLang="zh-TW" sz="3200" dirty="0"/>
          </a:p>
          <a:p>
            <a:endParaRPr lang="en-US" altLang="zh-TW" sz="3200" dirty="0"/>
          </a:p>
          <a:p>
            <a:endParaRPr lang="en-US" altLang="zh-TW" sz="3200" dirty="0"/>
          </a:p>
          <a:p>
            <a:endParaRPr lang="en-US" altLang="zh-TW" sz="3200" dirty="0"/>
          </a:p>
          <a:p>
            <a:endParaRPr lang="en-US" altLang="zh-TW" sz="3200" dirty="0"/>
          </a:p>
          <a:p>
            <a:endParaRPr lang="en-US" altLang="zh-TW" sz="3200" dirty="0"/>
          </a:p>
          <a:p>
            <a:r>
              <a:rPr altLang="zh-TW" sz="3200"/>
              <a:t>Non supervisé: erreur de quantification minimale, distance minimale, MLE (estimation du maximum de vraisemblance)</a:t>
            </a:r>
            <a:endParaRPr lang="en-US" altLang="zh-TW" sz="3200" dirty="0"/>
          </a:p>
          <a:p>
            <a:endParaRPr lang="zh-TW" altLang="en-US" sz="3200" dirty="0"/>
          </a:p>
          <a:p>
            <a:endParaRPr lang="fr-FR" dirty="0"/>
          </a:p>
        </p:txBody>
      </p:sp>
      <p:sp>
        <p:nvSpPr>
          <p:cNvPr id="4" name="文字方塊 3"/>
          <p:cNvSpPr txBox="1"/>
          <p:nvPr/>
        </p:nvSpPr>
        <p:spPr>
          <a:xfrm>
            <a:off x="5500694" y="2143122"/>
            <a:ext cx="2857520" cy="830997"/>
          </a:xfrm>
          <a:prstGeom prst="rect">
            <a:avLst/>
          </a:prstGeom>
          <a:noFill/>
        </p:spPr>
        <p:txBody>
          <a:bodyPr wrap="square" rtlCol="0">
            <a:spAutoFit/>
          </a:bodyPr>
          <a:lstStyle/>
          <a:p>
            <a:r>
              <a:rPr lang="en-US" altLang="zh-TW" sz="2400" dirty="0"/>
              <a:t>E-in: for training set</a:t>
            </a:r>
          </a:p>
          <a:p>
            <a:r>
              <a:rPr lang="en-US" altLang="zh-TW" sz="2400" dirty="0"/>
              <a:t>E-out: for testing set</a:t>
            </a:r>
            <a:endParaRPr lang="zh-TW" altLang="en-US" sz="2400" dirty="0"/>
          </a:p>
        </p:txBody>
      </p:sp>
      <p:pic>
        <p:nvPicPr>
          <p:cNvPr id="5" name="Picture 1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00166" y="1857370"/>
            <a:ext cx="3429024" cy="732186"/>
          </a:xfrm>
          <a:prstGeom prst="rect">
            <a:avLst/>
          </a:prstGeom>
          <a:solidFill>
            <a:schemeClr val="bg1"/>
          </a:solidFill>
          <a:ln w="19050">
            <a:solidFill>
              <a:srgbClr val="FF0000"/>
            </a:solidFill>
          </a:ln>
        </p:spPr>
      </p:pic>
      <p:pic>
        <p:nvPicPr>
          <p:cNvPr id="6"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32661" y="2714626"/>
            <a:ext cx="3396529" cy="847437"/>
          </a:xfrm>
          <a:prstGeom prst="rect">
            <a:avLst/>
          </a:prstGeom>
          <a:solidFill>
            <a:schemeClr val="bg1"/>
          </a:solidFill>
          <a:ln w="19050">
            <a:solidFill>
              <a:srgbClr val="FF0000"/>
            </a:solidFill>
          </a:ln>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6"/>
          <p:cNvSpPr>
            <a:spLocks noGrp="1"/>
          </p:cNvSpPr>
          <p:nvPr>
            <p:ph type="title"/>
          </p:nvPr>
        </p:nvSpPr>
        <p:spPr/>
        <p:txBody>
          <a:bodyPr/>
          <a:lstStyle/>
          <a:p>
            <a:r>
              <a:rPr lang="fr-FR" altLang="fr-FR"/>
              <a:t>Exemple: Partitions de table (1)</a:t>
            </a:r>
          </a:p>
        </p:txBody>
      </p:sp>
      <p:graphicFrame>
        <p:nvGraphicFramePr>
          <p:cNvPr id="124931" name="Object 3"/>
          <p:cNvGraphicFramePr>
            <a:graphicFrameLocks/>
          </p:cNvGraphicFramePr>
          <p:nvPr/>
        </p:nvGraphicFramePr>
        <p:xfrm>
          <a:off x="5334000" y="1843088"/>
          <a:ext cx="3390900" cy="2659856"/>
        </p:xfrm>
        <a:graphic>
          <a:graphicData uri="http://schemas.openxmlformats.org/presentationml/2006/ole">
            <mc:AlternateContent xmlns:mc="http://schemas.openxmlformats.org/markup-compatibility/2006">
              <mc:Choice xmlns:v="urn:schemas-microsoft-com:vml" Requires="v">
                <p:oleObj spid="_x0000_s14405" name="Worksheet" r:id="rId3" imgW="5723640" imgH="5167080" progId="Excel.Sheet.8">
                  <p:embed/>
                </p:oleObj>
              </mc:Choice>
              <mc:Fallback>
                <p:oleObj name="Worksheet" r:id="rId3" imgW="5723640" imgH="5167080" progId="Excel.Sheet.8">
                  <p:embed/>
                  <p:pic>
                    <p:nvPicPr>
                      <p:cNvPr id="0"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843088"/>
                        <a:ext cx="3390900" cy="2659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4932" name="Rectangle 4"/>
          <p:cNvSpPr>
            <a:spLocks noChangeArrowheads="1"/>
          </p:cNvSpPr>
          <p:nvPr/>
        </p:nvSpPr>
        <p:spPr bwMode="auto">
          <a:xfrm>
            <a:off x="2362200" y="1485900"/>
            <a:ext cx="875368" cy="46230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Atr=?</a:t>
            </a:r>
            <a:endParaRPr lang="fr-FR" altLang="fr-FR"/>
          </a:p>
        </p:txBody>
      </p:sp>
      <p:sp>
        <p:nvSpPr>
          <p:cNvPr id="124933" name="Rectangle 5"/>
          <p:cNvSpPr>
            <a:spLocks noChangeArrowheads="1"/>
          </p:cNvSpPr>
          <p:nvPr/>
        </p:nvSpPr>
        <p:spPr bwMode="auto">
          <a:xfrm>
            <a:off x="990601" y="3028950"/>
            <a:ext cx="3540841" cy="1569660"/>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a:solidFill>
                  <a:schemeClr val="tx2"/>
                </a:solidFill>
              </a:rPr>
              <a:t>Gain(Outlook) = 0.246</a:t>
            </a:r>
            <a:endParaRPr lang="fr-FR" altLang="fr-FR"/>
          </a:p>
          <a:p>
            <a:r>
              <a:rPr lang="fr-FR" altLang="fr-FR"/>
              <a:t>Gain(Temperature) = 0.029</a:t>
            </a:r>
          </a:p>
          <a:p>
            <a:r>
              <a:rPr lang="fr-FR" altLang="fr-FR"/>
              <a:t>Gain(Humidity) = 0.151</a:t>
            </a:r>
          </a:p>
          <a:p>
            <a:r>
              <a:rPr lang="fr-FR" altLang="fr-FR"/>
              <a:t>Gain(Windy) = 0.048</a:t>
            </a:r>
            <a:endParaRPr lang="th-TH" altLang="fr-FR">
              <a:ea typeface="Cordia New"/>
            </a:endParaRPr>
          </a:p>
        </p:txBody>
      </p:sp>
    </p:spTree>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3"/>
          <p:cNvSpPr>
            <a:spLocks noGrp="1"/>
          </p:cNvSpPr>
          <p:nvPr>
            <p:ph type="title"/>
          </p:nvPr>
        </p:nvSpPr>
        <p:spPr/>
        <p:txBody>
          <a:bodyPr/>
          <a:lstStyle/>
          <a:p>
            <a:r>
              <a:rPr lang="fr-FR" altLang="fr-FR"/>
              <a:t>Exemple: Partitions de table (2)</a:t>
            </a:r>
          </a:p>
        </p:txBody>
      </p:sp>
      <p:graphicFrame>
        <p:nvGraphicFramePr>
          <p:cNvPr id="125955" name="Object 3"/>
          <p:cNvGraphicFramePr>
            <a:graphicFrameLocks/>
          </p:cNvGraphicFramePr>
          <p:nvPr/>
        </p:nvGraphicFramePr>
        <p:xfrm>
          <a:off x="5314950" y="1700213"/>
          <a:ext cx="3390900" cy="2659856"/>
        </p:xfrm>
        <a:graphic>
          <a:graphicData uri="http://schemas.openxmlformats.org/presentationml/2006/ole">
            <mc:AlternateContent xmlns:mc="http://schemas.openxmlformats.org/markup-compatibility/2006">
              <mc:Choice xmlns:v="urn:schemas-microsoft-com:vml" Requires="v">
                <p:oleObj spid="_x0000_s15429" name="Worksheet" r:id="rId3" imgW="5723640" imgH="5167080" progId="Excel.Sheet.8">
                  <p:embed/>
                </p:oleObj>
              </mc:Choice>
              <mc:Fallback>
                <p:oleObj name="Worksheet" r:id="rId3" imgW="5723640" imgH="5167080" progId="Excel.Sheet.8">
                  <p:embed/>
                  <p:pic>
                    <p:nvPicPr>
                      <p:cNvPr id="0"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4950" y="1700213"/>
                        <a:ext cx="3390900" cy="2659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5956" name="Rectangle 4"/>
          <p:cNvSpPr>
            <a:spLocks noChangeArrowheads="1"/>
          </p:cNvSpPr>
          <p:nvPr/>
        </p:nvSpPr>
        <p:spPr bwMode="auto">
          <a:xfrm>
            <a:off x="1900239" y="1143000"/>
            <a:ext cx="1176604" cy="462307"/>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outlook</a:t>
            </a:r>
            <a:endParaRPr lang="fr-FR" altLang="fr-FR"/>
          </a:p>
        </p:txBody>
      </p:sp>
      <p:sp>
        <p:nvSpPr>
          <p:cNvPr id="125957" name="Rectangle 5"/>
          <p:cNvSpPr>
            <a:spLocks noChangeArrowheads="1"/>
          </p:cNvSpPr>
          <p:nvPr/>
        </p:nvSpPr>
        <p:spPr bwMode="auto">
          <a:xfrm>
            <a:off x="1981201" y="1828800"/>
            <a:ext cx="1259384" cy="46230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overcast</a:t>
            </a:r>
            <a:endParaRPr lang="fr-FR" altLang="fr-FR"/>
          </a:p>
        </p:txBody>
      </p:sp>
      <p:sp>
        <p:nvSpPr>
          <p:cNvPr id="125958" name="Rectangle 6"/>
          <p:cNvSpPr>
            <a:spLocks noChangeArrowheads="1"/>
          </p:cNvSpPr>
          <p:nvPr/>
        </p:nvSpPr>
        <p:spPr bwMode="auto">
          <a:xfrm>
            <a:off x="685800" y="1828800"/>
            <a:ext cx="945002" cy="46230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sunny</a:t>
            </a:r>
            <a:endParaRPr lang="fr-FR" altLang="fr-FR"/>
          </a:p>
        </p:txBody>
      </p:sp>
      <p:sp>
        <p:nvSpPr>
          <p:cNvPr id="125959" name="Rectangle 7"/>
          <p:cNvSpPr>
            <a:spLocks noChangeArrowheads="1"/>
          </p:cNvSpPr>
          <p:nvPr/>
        </p:nvSpPr>
        <p:spPr bwMode="auto">
          <a:xfrm>
            <a:off x="3429000" y="1828800"/>
            <a:ext cx="680956" cy="46230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rain</a:t>
            </a:r>
            <a:endParaRPr lang="fr-FR" altLang="fr-FR"/>
          </a:p>
        </p:txBody>
      </p:sp>
      <p:sp>
        <p:nvSpPr>
          <p:cNvPr id="125960" name="Line 8"/>
          <p:cNvSpPr>
            <a:spLocks noChangeShapeType="1"/>
          </p:cNvSpPr>
          <p:nvPr/>
        </p:nvSpPr>
        <p:spPr bwMode="auto">
          <a:xfrm flipH="1">
            <a:off x="914400" y="2171700"/>
            <a:ext cx="228600" cy="171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5961" name="Rectangle 9"/>
          <p:cNvSpPr>
            <a:spLocks noChangeArrowheads="1"/>
          </p:cNvSpPr>
          <p:nvPr/>
        </p:nvSpPr>
        <p:spPr bwMode="auto">
          <a:xfrm>
            <a:off x="381000" y="2343150"/>
            <a:ext cx="875368" cy="46230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Atr=?</a:t>
            </a:r>
            <a:endParaRPr lang="fr-FR" altLang="fr-FR"/>
          </a:p>
        </p:txBody>
      </p:sp>
      <p:sp>
        <p:nvSpPr>
          <p:cNvPr id="125962" name="Line 10"/>
          <p:cNvSpPr>
            <a:spLocks noChangeShapeType="1"/>
          </p:cNvSpPr>
          <p:nvPr/>
        </p:nvSpPr>
        <p:spPr bwMode="auto">
          <a:xfrm flipH="1">
            <a:off x="1600200" y="1485900"/>
            <a:ext cx="53340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5963" name="Line 11"/>
          <p:cNvSpPr>
            <a:spLocks noChangeShapeType="1"/>
          </p:cNvSpPr>
          <p:nvPr/>
        </p:nvSpPr>
        <p:spPr bwMode="auto">
          <a:xfrm>
            <a:off x="2514600" y="1485900"/>
            <a:ext cx="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5964" name="Line 12"/>
          <p:cNvSpPr>
            <a:spLocks noChangeShapeType="1"/>
          </p:cNvSpPr>
          <p:nvPr/>
        </p:nvSpPr>
        <p:spPr bwMode="auto">
          <a:xfrm>
            <a:off x="2819400" y="1485900"/>
            <a:ext cx="99060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Tree>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1"/>
          <p:cNvSpPr>
            <a:spLocks noGrp="1"/>
          </p:cNvSpPr>
          <p:nvPr>
            <p:ph type="title"/>
          </p:nvPr>
        </p:nvSpPr>
        <p:spPr/>
        <p:txBody>
          <a:bodyPr/>
          <a:lstStyle/>
          <a:p>
            <a:r>
              <a:rPr lang="fr-FR" altLang="fr-FR"/>
              <a:t>Exemple: Partitions de table (3)</a:t>
            </a:r>
          </a:p>
        </p:txBody>
      </p:sp>
      <p:graphicFrame>
        <p:nvGraphicFramePr>
          <p:cNvPr id="126979" name="Object 3"/>
          <p:cNvGraphicFramePr>
            <a:graphicFrameLocks/>
          </p:cNvGraphicFramePr>
          <p:nvPr/>
        </p:nvGraphicFramePr>
        <p:xfrm>
          <a:off x="5429250" y="1771651"/>
          <a:ext cx="3390900" cy="2659856"/>
        </p:xfrm>
        <a:graphic>
          <a:graphicData uri="http://schemas.openxmlformats.org/presentationml/2006/ole">
            <mc:AlternateContent xmlns:mc="http://schemas.openxmlformats.org/markup-compatibility/2006">
              <mc:Choice xmlns:v="urn:schemas-microsoft-com:vml" Requires="v">
                <p:oleObj spid="_x0000_s16453" name="Worksheet" r:id="rId3" imgW="5723640" imgH="5167080" progId="Excel.Sheet.8">
                  <p:embed/>
                </p:oleObj>
              </mc:Choice>
              <mc:Fallback>
                <p:oleObj name="Worksheet" r:id="rId3" imgW="5723640" imgH="5167080" progId="Excel.Sheet.8">
                  <p:embed/>
                  <p:pic>
                    <p:nvPicPr>
                      <p:cNvPr id="0"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50" y="1771651"/>
                        <a:ext cx="3390900" cy="2659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6980" name="Rectangle 4"/>
          <p:cNvSpPr>
            <a:spLocks noChangeArrowheads="1"/>
          </p:cNvSpPr>
          <p:nvPr/>
        </p:nvSpPr>
        <p:spPr bwMode="auto">
          <a:xfrm>
            <a:off x="1900239" y="1143000"/>
            <a:ext cx="1176604" cy="462307"/>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outlook</a:t>
            </a:r>
            <a:endParaRPr lang="fr-FR" altLang="fr-FR"/>
          </a:p>
        </p:txBody>
      </p:sp>
      <p:sp>
        <p:nvSpPr>
          <p:cNvPr id="126981" name="Rectangle 5"/>
          <p:cNvSpPr>
            <a:spLocks noChangeArrowheads="1"/>
          </p:cNvSpPr>
          <p:nvPr/>
        </p:nvSpPr>
        <p:spPr bwMode="auto">
          <a:xfrm>
            <a:off x="1981201" y="1828800"/>
            <a:ext cx="1259384" cy="46230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overcast</a:t>
            </a:r>
            <a:endParaRPr lang="fr-FR" altLang="fr-FR"/>
          </a:p>
        </p:txBody>
      </p:sp>
      <p:sp>
        <p:nvSpPr>
          <p:cNvPr id="126982" name="Rectangle 6"/>
          <p:cNvSpPr>
            <a:spLocks noChangeArrowheads="1"/>
          </p:cNvSpPr>
          <p:nvPr/>
        </p:nvSpPr>
        <p:spPr bwMode="auto">
          <a:xfrm>
            <a:off x="685800" y="1828800"/>
            <a:ext cx="945002" cy="46230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sunny</a:t>
            </a:r>
            <a:endParaRPr lang="fr-FR" altLang="fr-FR"/>
          </a:p>
        </p:txBody>
      </p:sp>
      <p:sp>
        <p:nvSpPr>
          <p:cNvPr id="126983" name="Rectangle 7"/>
          <p:cNvSpPr>
            <a:spLocks noChangeArrowheads="1"/>
          </p:cNvSpPr>
          <p:nvPr/>
        </p:nvSpPr>
        <p:spPr bwMode="auto">
          <a:xfrm>
            <a:off x="3429000" y="1828800"/>
            <a:ext cx="680956" cy="46230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rain</a:t>
            </a:r>
            <a:endParaRPr lang="fr-FR" altLang="fr-FR"/>
          </a:p>
        </p:txBody>
      </p:sp>
      <p:sp>
        <p:nvSpPr>
          <p:cNvPr id="126984" name="Line 8"/>
          <p:cNvSpPr>
            <a:spLocks noChangeShapeType="1"/>
          </p:cNvSpPr>
          <p:nvPr/>
        </p:nvSpPr>
        <p:spPr bwMode="auto">
          <a:xfrm flipH="1">
            <a:off x="914400" y="2171700"/>
            <a:ext cx="228600" cy="171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6985" name="Rectangle 9"/>
          <p:cNvSpPr>
            <a:spLocks noChangeArrowheads="1"/>
          </p:cNvSpPr>
          <p:nvPr/>
        </p:nvSpPr>
        <p:spPr bwMode="auto">
          <a:xfrm>
            <a:off x="177800" y="2343150"/>
            <a:ext cx="1335302" cy="462307"/>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humidity</a:t>
            </a:r>
            <a:endParaRPr lang="fr-FR" altLang="fr-FR"/>
          </a:p>
        </p:txBody>
      </p:sp>
      <p:sp>
        <p:nvSpPr>
          <p:cNvPr id="126986" name="Line 10"/>
          <p:cNvSpPr>
            <a:spLocks noChangeShapeType="1"/>
          </p:cNvSpPr>
          <p:nvPr/>
        </p:nvSpPr>
        <p:spPr bwMode="auto">
          <a:xfrm flipH="1">
            <a:off x="1600200" y="1485900"/>
            <a:ext cx="83820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6987" name="Line 11"/>
          <p:cNvSpPr>
            <a:spLocks noChangeShapeType="1"/>
          </p:cNvSpPr>
          <p:nvPr/>
        </p:nvSpPr>
        <p:spPr bwMode="auto">
          <a:xfrm>
            <a:off x="2590800" y="1485900"/>
            <a:ext cx="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6988" name="Line 12"/>
          <p:cNvSpPr>
            <a:spLocks noChangeShapeType="1"/>
          </p:cNvSpPr>
          <p:nvPr/>
        </p:nvSpPr>
        <p:spPr bwMode="auto">
          <a:xfrm>
            <a:off x="2819400" y="1485900"/>
            <a:ext cx="99060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6989" name="Rectangle 13"/>
          <p:cNvSpPr>
            <a:spLocks noChangeArrowheads="1"/>
          </p:cNvSpPr>
          <p:nvPr/>
        </p:nvSpPr>
        <p:spPr bwMode="auto">
          <a:xfrm>
            <a:off x="152401" y="2971800"/>
            <a:ext cx="7360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b="1"/>
              <a:t>high</a:t>
            </a:r>
            <a:endParaRPr lang="th-TH" altLang="fr-FR" b="1">
              <a:ea typeface="Cordia New"/>
            </a:endParaRPr>
          </a:p>
        </p:txBody>
      </p:sp>
      <p:sp>
        <p:nvSpPr>
          <p:cNvPr id="126990" name="Rectangle 14"/>
          <p:cNvSpPr>
            <a:spLocks noChangeArrowheads="1"/>
          </p:cNvSpPr>
          <p:nvPr/>
        </p:nvSpPr>
        <p:spPr bwMode="auto">
          <a:xfrm>
            <a:off x="914400" y="2971800"/>
            <a:ext cx="11015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b="1"/>
              <a:t>normal</a:t>
            </a:r>
            <a:endParaRPr lang="th-TH" altLang="fr-FR" b="1">
              <a:ea typeface="Cordia New"/>
            </a:endParaRPr>
          </a:p>
        </p:txBody>
      </p:sp>
      <p:sp>
        <p:nvSpPr>
          <p:cNvPr id="126991" name="Line 15"/>
          <p:cNvSpPr>
            <a:spLocks noChangeShapeType="1"/>
          </p:cNvSpPr>
          <p:nvPr/>
        </p:nvSpPr>
        <p:spPr bwMode="auto">
          <a:xfrm flipH="1">
            <a:off x="609600" y="2686050"/>
            <a:ext cx="15240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6992" name="Line 16"/>
          <p:cNvSpPr>
            <a:spLocks noChangeShapeType="1"/>
          </p:cNvSpPr>
          <p:nvPr/>
        </p:nvSpPr>
        <p:spPr bwMode="auto">
          <a:xfrm>
            <a:off x="990600" y="2686050"/>
            <a:ext cx="15240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6993" name="Rectangle 17"/>
          <p:cNvSpPr>
            <a:spLocks noChangeArrowheads="1"/>
          </p:cNvSpPr>
          <p:nvPr/>
        </p:nvSpPr>
        <p:spPr bwMode="auto">
          <a:xfrm>
            <a:off x="304801" y="3657600"/>
            <a:ext cx="404813" cy="462307"/>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a:t>N</a:t>
            </a:r>
          </a:p>
        </p:txBody>
      </p:sp>
      <p:sp>
        <p:nvSpPr>
          <p:cNvPr id="126994" name="Rectangle 18"/>
          <p:cNvSpPr>
            <a:spLocks noChangeArrowheads="1"/>
          </p:cNvSpPr>
          <p:nvPr/>
        </p:nvSpPr>
        <p:spPr bwMode="auto">
          <a:xfrm>
            <a:off x="1219201" y="3657600"/>
            <a:ext cx="344646" cy="462307"/>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a:t>P</a:t>
            </a:r>
          </a:p>
        </p:txBody>
      </p:sp>
      <p:sp>
        <p:nvSpPr>
          <p:cNvPr id="126995" name="Line 19"/>
          <p:cNvSpPr>
            <a:spLocks noChangeShapeType="1"/>
          </p:cNvSpPr>
          <p:nvPr/>
        </p:nvSpPr>
        <p:spPr bwMode="auto">
          <a:xfrm flipH="1">
            <a:off x="533400" y="3314700"/>
            <a:ext cx="76200" cy="2857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6996" name="Line 20"/>
          <p:cNvSpPr>
            <a:spLocks noChangeShapeType="1"/>
          </p:cNvSpPr>
          <p:nvPr/>
        </p:nvSpPr>
        <p:spPr bwMode="auto">
          <a:xfrm>
            <a:off x="1219200" y="3314700"/>
            <a:ext cx="152400" cy="2857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Tree>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3"/>
          <p:cNvSpPr>
            <a:spLocks noGrp="1"/>
          </p:cNvSpPr>
          <p:nvPr>
            <p:ph type="title"/>
          </p:nvPr>
        </p:nvSpPr>
        <p:spPr/>
        <p:txBody>
          <a:bodyPr/>
          <a:lstStyle/>
          <a:p>
            <a:r>
              <a:rPr lang="fr-FR" altLang="fr-FR"/>
              <a:t>Exemple: Partitions de table (4)</a:t>
            </a:r>
          </a:p>
        </p:txBody>
      </p:sp>
      <p:graphicFrame>
        <p:nvGraphicFramePr>
          <p:cNvPr id="128003" name="Object 3"/>
          <p:cNvGraphicFramePr>
            <a:graphicFrameLocks/>
          </p:cNvGraphicFramePr>
          <p:nvPr/>
        </p:nvGraphicFramePr>
        <p:xfrm>
          <a:off x="5257800" y="1900238"/>
          <a:ext cx="3390900" cy="2659856"/>
        </p:xfrm>
        <a:graphic>
          <a:graphicData uri="http://schemas.openxmlformats.org/presentationml/2006/ole">
            <mc:AlternateContent xmlns:mc="http://schemas.openxmlformats.org/markup-compatibility/2006">
              <mc:Choice xmlns:v="urn:schemas-microsoft-com:vml" Requires="v">
                <p:oleObj spid="_x0000_s17477" name="Worksheet" r:id="rId3" imgW="5723640" imgH="5167080" progId="Excel.Sheet.8">
                  <p:embed/>
                </p:oleObj>
              </mc:Choice>
              <mc:Fallback>
                <p:oleObj name="Worksheet" r:id="rId3" imgW="5723640" imgH="5167080" progId="Excel.Sheet.8">
                  <p:embed/>
                  <p:pic>
                    <p:nvPicPr>
                      <p:cNvPr id="0"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900238"/>
                        <a:ext cx="3390900" cy="2659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8004" name="Rectangle 4"/>
          <p:cNvSpPr>
            <a:spLocks noChangeArrowheads="1"/>
          </p:cNvSpPr>
          <p:nvPr/>
        </p:nvSpPr>
        <p:spPr bwMode="auto">
          <a:xfrm>
            <a:off x="1900239" y="1143000"/>
            <a:ext cx="1176604" cy="462307"/>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outlook</a:t>
            </a:r>
            <a:endParaRPr lang="fr-FR" altLang="fr-FR"/>
          </a:p>
        </p:txBody>
      </p:sp>
      <p:sp>
        <p:nvSpPr>
          <p:cNvPr id="128005" name="Rectangle 5"/>
          <p:cNvSpPr>
            <a:spLocks noChangeArrowheads="1"/>
          </p:cNvSpPr>
          <p:nvPr/>
        </p:nvSpPr>
        <p:spPr bwMode="auto">
          <a:xfrm>
            <a:off x="1981201" y="1828800"/>
            <a:ext cx="1259384" cy="46230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overcast</a:t>
            </a:r>
            <a:endParaRPr lang="fr-FR" altLang="fr-FR"/>
          </a:p>
        </p:txBody>
      </p:sp>
      <p:sp>
        <p:nvSpPr>
          <p:cNvPr id="128006" name="Rectangle 6"/>
          <p:cNvSpPr>
            <a:spLocks noChangeArrowheads="1"/>
          </p:cNvSpPr>
          <p:nvPr/>
        </p:nvSpPr>
        <p:spPr bwMode="auto">
          <a:xfrm>
            <a:off x="685800" y="1828800"/>
            <a:ext cx="945002" cy="46230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sunny</a:t>
            </a:r>
            <a:endParaRPr lang="fr-FR" altLang="fr-FR"/>
          </a:p>
        </p:txBody>
      </p:sp>
      <p:sp>
        <p:nvSpPr>
          <p:cNvPr id="128007" name="Rectangle 7"/>
          <p:cNvSpPr>
            <a:spLocks noChangeArrowheads="1"/>
          </p:cNvSpPr>
          <p:nvPr/>
        </p:nvSpPr>
        <p:spPr bwMode="auto">
          <a:xfrm>
            <a:off x="3429000" y="1828800"/>
            <a:ext cx="680956" cy="46230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rain</a:t>
            </a:r>
            <a:endParaRPr lang="fr-FR" altLang="fr-FR"/>
          </a:p>
        </p:txBody>
      </p:sp>
      <p:sp>
        <p:nvSpPr>
          <p:cNvPr id="128008" name="Line 8"/>
          <p:cNvSpPr>
            <a:spLocks noChangeShapeType="1"/>
          </p:cNvSpPr>
          <p:nvPr/>
        </p:nvSpPr>
        <p:spPr bwMode="auto">
          <a:xfrm flipH="1">
            <a:off x="914400" y="2171700"/>
            <a:ext cx="228600" cy="171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8009" name="Rectangle 9"/>
          <p:cNvSpPr>
            <a:spLocks noChangeArrowheads="1"/>
          </p:cNvSpPr>
          <p:nvPr/>
        </p:nvSpPr>
        <p:spPr bwMode="auto">
          <a:xfrm>
            <a:off x="177800" y="2343150"/>
            <a:ext cx="1335302" cy="462307"/>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humidity</a:t>
            </a:r>
            <a:endParaRPr lang="fr-FR" altLang="fr-FR"/>
          </a:p>
        </p:txBody>
      </p:sp>
      <p:sp>
        <p:nvSpPr>
          <p:cNvPr id="128010" name="Line 10"/>
          <p:cNvSpPr>
            <a:spLocks noChangeShapeType="1"/>
          </p:cNvSpPr>
          <p:nvPr/>
        </p:nvSpPr>
        <p:spPr bwMode="auto">
          <a:xfrm flipH="1">
            <a:off x="1600200" y="1485900"/>
            <a:ext cx="83820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8011" name="Line 11"/>
          <p:cNvSpPr>
            <a:spLocks noChangeShapeType="1"/>
          </p:cNvSpPr>
          <p:nvPr/>
        </p:nvSpPr>
        <p:spPr bwMode="auto">
          <a:xfrm>
            <a:off x="2590800" y="1485900"/>
            <a:ext cx="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8012" name="Line 12"/>
          <p:cNvSpPr>
            <a:spLocks noChangeShapeType="1"/>
          </p:cNvSpPr>
          <p:nvPr/>
        </p:nvSpPr>
        <p:spPr bwMode="auto">
          <a:xfrm>
            <a:off x="2819400" y="1485900"/>
            <a:ext cx="99060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8013" name="Rectangle 13"/>
          <p:cNvSpPr>
            <a:spLocks noChangeArrowheads="1"/>
          </p:cNvSpPr>
          <p:nvPr/>
        </p:nvSpPr>
        <p:spPr bwMode="auto">
          <a:xfrm>
            <a:off x="152401" y="2971800"/>
            <a:ext cx="7360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b="1"/>
              <a:t>high</a:t>
            </a:r>
            <a:endParaRPr lang="th-TH" altLang="fr-FR" b="1">
              <a:ea typeface="Cordia New"/>
            </a:endParaRPr>
          </a:p>
        </p:txBody>
      </p:sp>
      <p:sp>
        <p:nvSpPr>
          <p:cNvPr id="128014" name="Rectangle 14"/>
          <p:cNvSpPr>
            <a:spLocks noChangeArrowheads="1"/>
          </p:cNvSpPr>
          <p:nvPr/>
        </p:nvSpPr>
        <p:spPr bwMode="auto">
          <a:xfrm>
            <a:off x="914400" y="2971800"/>
            <a:ext cx="11015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b="1"/>
              <a:t>normal</a:t>
            </a:r>
            <a:endParaRPr lang="th-TH" altLang="fr-FR" b="1">
              <a:ea typeface="Cordia New"/>
            </a:endParaRPr>
          </a:p>
        </p:txBody>
      </p:sp>
      <p:sp>
        <p:nvSpPr>
          <p:cNvPr id="128015" name="Line 15"/>
          <p:cNvSpPr>
            <a:spLocks noChangeShapeType="1"/>
          </p:cNvSpPr>
          <p:nvPr/>
        </p:nvSpPr>
        <p:spPr bwMode="auto">
          <a:xfrm flipH="1">
            <a:off x="609600" y="2686050"/>
            <a:ext cx="15240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8016" name="Line 16"/>
          <p:cNvSpPr>
            <a:spLocks noChangeShapeType="1"/>
          </p:cNvSpPr>
          <p:nvPr/>
        </p:nvSpPr>
        <p:spPr bwMode="auto">
          <a:xfrm>
            <a:off x="990600" y="2686050"/>
            <a:ext cx="15240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8017" name="Rectangle 17"/>
          <p:cNvSpPr>
            <a:spLocks noChangeArrowheads="1"/>
          </p:cNvSpPr>
          <p:nvPr/>
        </p:nvSpPr>
        <p:spPr bwMode="auto">
          <a:xfrm>
            <a:off x="304801" y="3657600"/>
            <a:ext cx="404813" cy="462307"/>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a:t>N</a:t>
            </a:r>
          </a:p>
        </p:txBody>
      </p:sp>
      <p:sp>
        <p:nvSpPr>
          <p:cNvPr id="128018" name="Rectangle 18"/>
          <p:cNvSpPr>
            <a:spLocks noChangeArrowheads="1"/>
          </p:cNvSpPr>
          <p:nvPr/>
        </p:nvSpPr>
        <p:spPr bwMode="auto">
          <a:xfrm>
            <a:off x="1219201" y="3657600"/>
            <a:ext cx="344646" cy="462307"/>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a:t>P</a:t>
            </a:r>
          </a:p>
        </p:txBody>
      </p:sp>
      <p:sp>
        <p:nvSpPr>
          <p:cNvPr id="128019" name="Line 19"/>
          <p:cNvSpPr>
            <a:spLocks noChangeShapeType="1"/>
          </p:cNvSpPr>
          <p:nvPr/>
        </p:nvSpPr>
        <p:spPr bwMode="auto">
          <a:xfrm flipH="1">
            <a:off x="533400" y="3314700"/>
            <a:ext cx="76200" cy="2857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8020" name="Line 20"/>
          <p:cNvSpPr>
            <a:spLocks noChangeShapeType="1"/>
          </p:cNvSpPr>
          <p:nvPr/>
        </p:nvSpPr>
        <p:spPr bwMode="auto">
          <a:xfrm>
            <a:off x="1219200" y="3314700"/>
            <a:ext cx="152400" cy="2857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8021" name="Rectangle 21"/>
          <p:cNvSpPr>
            <a:spLocks noChangeArrowheads="1"/>
          </p:cNvSpPr>
          <p:nvPr/>
        </p:nvSpPr>
        <p:spPr bwMode="auto">
          <a:xfrm>
            <a:off x="2438401" y="2571750"/>
            <a:ext cx="344646" cy="462307"/>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a:t>P</a:t>
            </a:r>
          </a:p>
        </p:txBody>
      </p:sp>
      <p:sp>
        <p:nvSpPr>
          <p:cNvPr id="128022" name="Line 22"/>
          <p:cNvSpPr>
            <a:spLocks noChangeShapeType="1"/>
          </p:cNvSpPr>
          <p:nvPr/>
        </p:nvSpPr>
        <p:spPr bwMode="auto">
          <a:xfrm>
            <a:off x="2590800" y="2171700"/>
            <a:ext cx="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Tree>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33"/>
          <p:cNvSpPr>
            <a:spLocks noGrp="1"/>
          </p:cNvSpPr>
          <p:nvPr>
            <p:ph type="title"/>
          </p:nvPr>
        </p:nvSpPr>
        <p:spPr/>
        <p:txBody>
          <a:bodyPr/>
          <a:lstStyle/>
          <a:p>
            <a:r>
              <a:rPr lang="fr-FR" altLang="fr-FR"/>
              <a:t>Exemple: Partitions de table (5)</a:t>
            </a:r>
          </a:p>
        </p:txBody>
      </p:sp>
      <p:graphicFrame>
        <p:nvGraphicFramePr>
          <p:cNvPr id="129027" name="Object 3"/>
          <p:cNvGraphicFramePr>
            <a:graphicFrameLocks/>
          </p:cNvGraphicFramePr>
          <p:nvPr/>
        </p:nvGraphicFramePr>
        <p:xfrm>
          <a:off x="5257800" y="1728788"/>
          <a:ext cx="3390900" cy="2659856"/>
        </p:xfrm>
        <a:graphic>
          <a:graphicData uri="http://schemas.openxmlformats.org/presentationml/2006/ole">
            <mc:AlternateContent xmlns:mc="http://schemas.openxmlformats.org/markup-compatibility/2006">
              <mc:Choice xmlns:v="urn:schemas-microsoft-com:vml" Requires="v">
                <p:oleObj spid="_x0000_s18501" name="Worksheet" r:id="rId3" imgW="5723640" imgH="5167080" progId="Excel.Sheet.8">
                  <p:embed/>
                </p:oleObj>
              </mc:Choice>
              <mc:Fallback>
                <p:oleObj name="Worksheet" r:id="rId3" imgW="5723640" imgH="5167080" progId="Excel.Sheet.8">
                  <p:embed/>
                  <p:pic>
                    <p:nvPicPr>
                      <p:cNvPr id="0"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728788"/>
                        <a:ext cx="3390900" cy="2659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9028" name="Rectangle 4"/>
          <p:cNvSpPr>
            <a:spLocks noChangeArrowheads="1"/>
          </p:cNvSpPr>
          <p:nvPr/>
        </p:nvSpPr>
        <p:spPr bwMode="auto">
          <a:xfrm>
            <a:off x="1900239" y="1143000"/>
            <a:ext cx="1176604" cy="462307"/>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outlook</a:t>
            </a:r>
            <a:endParaRPr lang="fr-FR" altLang="fr-FR"/>
          </a:p>
        </p:txBody>
      </p:sp>
      <p:sp>
        <p:nvSpPr>
          <p:cNvPr id="129029" name="Rectangle 5"/>
          <p:cNvSpPr>
            <a:spLocks noChangeArrowheads="1"/>
          </p:cNvSpPr>
          <p:nvPr/>
        </p:nvSpPr>
        <p:spPr bwMode="auto">
          <a:xfrm>
            <a:off x="1981201" y="1828800"/>
            <a:ext cx="1259384" cy="46230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overcast</a:t>
            </a:r>
            <a:endParaRPr lang="fr-FR" altLang="fr-FR"/>
          </a:p>
        </p:txBody>
      </p:sp>
      <p:sp>
        <p:nvSpPr>
          <p:cNvPr id="129030" name="Rectangle 6"/>
          <p:cNvSpPr>
            <a:spLocks noChangeArrowheads="1"/>
          </p:cNvSpPr>
          <p:nvPr/>
        </p:nvSpPr>
        <p:spPr bwMode="auto">
          <a:xfrm>
            <a:off x="685800" y="1828800"/>
            <a:ext cx="945002" cy="46230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sunny</a:t>
            </a:r>
            <a:endParaRPr lang="fr-FR" altLang="fr-FR"/>
          </a:p>
        </p:txBody>
      </p:sp>
      <p:sp>
        <p:nvSpPr>
          <p:cNvPr id="129031" name="Rectangle 7"/>
          <p:cNvSpPr>
            <a:spLocks noChangeArrowheads="1"/>
          </p:cNvSpPr>
          <p:nvPr/>
        </p:nvSpPr>
        <p:spPr bwMode="auto">
          <a:xfrm>
            <a:off x="3429000" y="1828800"/>
            <a:ext cx="680956" cy="46230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rain</a:t>
            </a:r>
            <a:endParaRPr lang="fr-FR" altLang="fr-FR"/>
          </a:p>
        </p:txBody>
      </p:sp>
      <p:sp>
        <p:nvSpPr>
          <p:cNvPr id="129032" name="Line 8"/>
          <p:cNvSpPr>
            <a:spLocks noChangeShapeType="1"/>
          </p:cNvSpPr>
          <p:nvPr/>
        </p:nvSpPr>
        <p:spPr bwMode="auto">
          <a:xfrm flipH="1">
            <a:off x="914400" y="2171700"/>
            <a:ext cx="228600" cy="171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9033" name="Rectangle 9"/>
          <p:cNvSpPr>
            <a:spLocks noChangeArrowheads="1"/>
          </p:cNvSpPr>
          <p:nvPr/>
        </p:nvSpPr>
        <p:spPr bwMode="auto">
          <a:xfrm>
            <a:off x="177800" y="2343150"/>
            <a:ext cx="1335302" cy="462307"/>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humidity</a:t>
            </a:r>
            <a:endParaRPr lang="fr-FR" altLang="fr-FR"/>
          </a:p>
        </p:txBody>
      </p:sp>
      <p:sp>
        <p:nvSpPr>
          <p:cNvPr id="129034" name="Line 10"/>
          <p:cNvSpPr>
            <a:spLocks noChangeShapeType="1"/>
          </p:cNvSpPr>
          <p:nvPr/>
        </p:nvSpPr>
        <p:spPr bwMode="auto">
          <a:xfrm flipH="1">
            <a:off x="1600200" y="1485900"/>
            <a:ext cx="83820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9035" name="Line 11"/>
          <p:cNvSpPr>
            <a:spLocks noChangeShapeType="1"/>
          </p:cNvSpPr>
          <p:nvPr/>
        </p:nvSpPr>
        <p:spPr bwMode="auto">
          <a:xfrm>
            <a:off x="2590800" y="1485900"/>
            <a:ext cx="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9036" name="Line 12"/>
          <p:cNvSpPr>
            <a:spLocks noChangeShapeType="1"/>
          </p:cNvSpPr>
          <p:nvPr/>
        </p:nvSpPr>
        <p:spPr bwMode="auto">
          <a:xfrm>
            <a:off x="2819400" y="1485900"/>
            <a:ext cx="99060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9037" name="Rectangle 13"/>
          <p:cNvSpPr>
            <a:spLocks noChangeArrowheads="1"/>
          </p:cNvSpPr>
          <p:nvPr/>
        </p:nvSpPr>
        <p:spPr bwMode="auto">
          <a:xfrm>
            <a:off x="152401" y="2971800"/>
            <a:ext cx="7360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b="1"/>
              <a:t>high</a:t>
            </a:r>
            <a:endParaRPr lang="th-TH" altLang="fr-FR" b="1">
              <a:ea typeface="Cordia New"/>
            </a:endParaRPr>
          </a:p>
        </p:txBody>
      </p:sp>
      <p:sp>
        <p:nvSpPr>
          <p:cNvPr id="129038" name="Rectangle 14"/>
          <p:cNvSpPr>
            <a:spLocks noChangeArrowheads="1"/>
          </p:cNvSpPr>
          <p:nvPr/>
        </p:nvSpPr>
        <p:spPr bwMode="auto">
          <a:xfrm>
            <a:off x="914400" y="2971800"/>
            <a:ext cx="11015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b="1"/>
              <a:t>normal</a:t>
            </a:r>
            <a:endParaRPr lang="th-TH" altLang="fr-FR" b="1">
              <a:ea typeface="Cordia New"/>
            </a:endParaRPr>
          </a:p>
        </p:txBody>
      </p:sp>
      <p:sp>
        <p:nvSpPr>
          <p:cNvPr id="129039" name="Line 15"/>
          <p:cNvSpPr>
            <a:spLocks noChangeShapeType="1"/>
          </p:cNvSpPr>
          <p:nvPr/>
        </p:nvSpPr>
        <p:spPr bwMode="auto">
          <a:xfrm flipH="1">
            <a:off x="609600" y="2686050"/>
            <a:ext cx="15240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9040" name="Line 16"/>
          <p:cNvSpPr>
            <a:spLocks noChangeShapeType="1"/>
          </p:cNvSpPr>
          <p:nvPr/>
        </p:nvSpPr>
        <p:spPr bwMode="auto">
          <a:xfrm>
            <a:off x="990600" y="2686050"/>
            <a:ext cx="15240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9041" name="Rectangle 17"/>
          <p:cNvSpPr>
            <a:spLocks noChangeArrowheads="1"/>
          </p:cNvSpPr>
          <p:nvPr/>
        </p:nvSpPr>
        <p:spPr bwMode="auto">
          <a:xfrm>
            <a:off x="304801" y="3657600"/>
            <a:ext cx="404813" cy="462307"/>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a:t>N</a:t>
            </a:r>
          </a:p>
        </p:txBody>
      </p:sp>
      <p:sp>
        <p:nvSpPr>
          <p:cNvPr id="129042" name="Rectangle 18"/>
          <p:cNvSpPr>
            <a:spLocks noChangeArrowheads="1"/>
          </p:cNvSpPr>
          <p:nvPr/>
        </p:nvSpPr>
        <p:spPr bwMode="auto">
          <a:xfrm>
            <a:off x="1219201" y="3657600"/>
            <a:ext cx="344646" cy="462307"/>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a:t>P</a:t>
            </a:r>
          </a:p>
        </p:txBody>
      </p:sp>
      <p:sp>
        <p:nvSpPr>
          <p:cNvPr id="129043" name="Line 19"/>
          <p:cNvSpPr>
            <a:spLocks noChangeShapeType="1"/>
          </p:cNvSpPr>
          <p:nvPr/>
        </p:nvSpPr>
        <p:spPr bwMode="auto">
          <a:xfrm flipH="1">
            <a:off x="533400" y="3314700"/>
            <a:ext cx="76200" cy="2857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9044" name="Line 20"/>
          <p:cNvSpPr>
            <a:spLocks noChangeShapeType="1"/>
          </p:cNvSpPr>
          <p:nvPr/>
        </p:nvSpPr>
        <p:spPr bwMode="auto">
          <a:xfrm>
            <a:off x="1219200" y="3314700"/>
            <a:ext cx="152400" cy="2857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9045" name="Rectangle 21"/>
          <p:cNvSpPr>
            <a:spLocks noChangeArrowheads="1"/>
          </p:cNvSpPr>
          <p:nvPr/>
        </p:nvSpPr>
        <p:spPr bwMode="auto">
          <a:xfrm>
            <a:off x="2438401" y="2571750"/>
            <a:ext cx="344646" cy="462307"/>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a:t>P</a:t>
            </a:r>
          </a:p>
        </p:txBody>
      </p:sp>
      <p:sp>
        <p:nvSpPr>
          <p:cNvPr id="129046" name="Line 22"/>
          <p:cNvSpPr>
            <a:spLocks noChangeShapeType="1"/>
          </p:cNvSpPr>
          <p:nvPr/>
        </p:nvSpPr>
        <p:spPr bwMode="auto">
          <a:xfrm>
            <a:off x="2590800" y="2171700"/>
            <a:ext cx="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9047" name="Rectangle 23"/>
          <p:cNvSpPr>
            <a:spLocks noChangeArrowheads="1"/>
          </p:cNvSpPr>
          <p:nvPr/>
        </p:nvSpPr>
        <p:spPr bwMode="auto">
          <a:xfrm>
            <a:off x="3397250" y="2343150"/>
            <a:ext cx="966611" cy="462307"/>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b="1"/>
              <a:t>windy</a:t>
            </a:r>
            <a:endParaRPr lang="fr-FR" altLang="fr-FR"/>
          </a:p>
        </p:txBody>
      </p:sp>
      <p:sp>
        <p:nvSpPr>
          <p:cNvPr id="129048" name="Rectangle 24"/>
          <p:cNvSpPr>
            <a:spLocks noChangeArrowheads="1"/>
          </p:cNvSpPr>
          <p:nvPr/>
        </p:nvSpPr>
        <p:spPr bwMode="auto">
          <a:xfrm>
            <a:off x="3175000" y="2971800"/>
            <a:ext cx="7216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b="1"/>
              <a:t>true</a:t>
            </a:r>
            <a:endParaRPr lang="th-TH" altLang="fr-FR" b="1">
              <a:ea typeface="Cordia New"/>
            </a:endParaRPr>
          </a:p>
        </p:txBody>
      </p:sp>
      <p:sp>
        <p:nvSpPr>
          <p:cNvPr id="129049" name="Rectangle 25"/>
          <p:cNvSpPr>
            <a:spLocks noChangeArrowheads="1"/>
          </p:cNvSpPr>
          <p:nvPr/>
        </p:nvSpPr>
        <p:spPr bwMode="auto">
          <a:xfrm>
            <a:off x="3937000" y="2971800"/>
            <a:ext cx="7840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b="1"/>
              <a:t>false</a:t>
            </a:r>
            <a:endParaRPr lang="th-TH" altLang="fr-FR" b="1">
              <a:ea typeface="Cordia New"/>
            </a:endParaRPr>
          </a:p>
        </p:txBody>
      </p:sp>
      <p:sp>
        <p:nvSpPr>
          <p:cNvPr id="129050" name="Line 26"/>
          <p:cNvSpPr>
            <a:spLocks noChangeShapeType="1"/>
          </p:cNvSpPr>
          <p:nvPr/>
        </p:nvSpPr>
        <p:spPr bwMode="auto">
          <a:xfrm flipH="1">
            <a:off x="3632200" y="2686050"/>
            <a:ext cx="15240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9051" name="Line 27"/>
          <p:cNvSpPr>
            <a:spLocks noChangeShapeType="1"/>
          </p:cNvSpPr>
          <p:nvPr/>
        </p:nvSpPr>
        <p:spPr bwMode="auto">
          <a:xfrm>
            <a:off x="4013200" y="2686050"/>
            <a:ext cx="15240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9052" name="Rectangle 28"/>
          <p:cNvSpPr>
            <a:spLocks noChangeArrowheads="1"/>
          </p:cNvSpPr>
          <p:nvPr/>
        </p:nvSpPr>
        <p:spPr bwMode="auto">
          <a:xfrm>
            <a:off x="3327401" y="3657600"/>
            <a:ext cx="404813" cy="462307"/>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a:t>N</a:t>
            </a:r>
          </a:p>
        </p:txBody>
      </p:sp>
      <p:sp>
        <p:nvSpPr>
          <p:cNvPr id="129053" name="Rectangle 29"/>
          <p:cNvSpPr>
            <a:spLocks noChangeArrowheads="1"/>
          </p:cNvSpPr>
          <p:nvPr/>
        </p:nvSpPr>
        <p:spPr bwMode="auto">
          <a:xfrm>
            <a:off x="4241801" y="3657600"/>
            <a:ext cx="344646" cy="462307"/>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fr-FR"/>
              <a:t>P</a:t>
            </a:r>
          </a:p>
        </p:txBody>
      </p:sp>
      <p:sp>
        <p:nvSpPr>
          <p:cNvPr id="129054" name="Line 30"/>
          <p:cNvSpPr>
            <a:spLocks noChangeShapeType="1"/>
          </p:cNvSpPr>
          <p:nvPr/>
        </p:nvSpPr>
        <p:spPr bwMode="auto">
          <a:xfrm flipH="1">
            <a:off x="3556000" y="3314700"/>
            <a:ext cx="76200" cy="2857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9055" name="Line 31"/>
          <p:cNvSpPr>
            <a:spLocks noChangeShapeType="1"/>
          </p:cNvSpPr>
          <p:nvPr/>
        </p:nvSpPr>
        <p:spPr bwMode="auto">
          <a:xfrm>
            <a:off x="4241800" y="3314700"/>
            <a:ext cx="152400" cy="2857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9056" name="Line 32"/>
          <p:cNvSpPr>
            <a:spLocks noChangeShapeType="1"/>
          </p:cNvSpPr>
          <p:nvPr/>
        </p:nvSpPr>
        <p:spPr bwMode="auto">
          <a:xfrm>
            <a:off x="3810000" y="2171700"/>
            <a:ext cx="76200" cy="1714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Tree>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p:cNvSpPr>
          <p:nvPr>
            <p:ph type="title"/>
          </p:nvPr>
        </p:nvSpPr>
        <p:spPr/>
        <p:txBody>
          <a:bodyPr/>
          <a:lstStyle/>
          <a:p>
            <a:r>
              <a:rPr lang="fr-FR" altLang="fr-FR"/>
              <a:t>Types de tests</a:t>
            </a:r>
          </a:p>
        </p:txBody>
      </p:sp>
      <p:sp>
        <p:nvSpPr>
          <p:cNvPr id="130051" name="Rectangle 3"/>
          <p:cNvSpPr>
            <a:spLocks noGrp="1"/>
          </p:cNvSpPr>
          <p:nvPr>
            <p:ph type="body" idx="1"/>
          </p:nvPr>
        </p:nvSpPr>
        <p:spPr>
          <a:xfrm>
            <a:off x="457200" y="1389186"/>
            <a:ext cx="8229600" cy="3702844"/>
          </a:xfrm>
        </p:spPr>
        <p:txBody>
          <a:bodyPr>
            <a:normAutofit fontScale="92500" lnSpcReduction="10000"/>
          </a:bodyPr>
          <a:lstStyle/>
          <a:p>
            <a:r>
              <a:rPr lang="fr-FR" altLang="fr-FR" sz="2800" dirty="0"/>
              <a:t>Binaire ou n-aire </a:t>
            </a:r>
          </a:p>
          <a:p>
            <a:pPr lvl="1"/>
            <a:r>
              <a:rPr lang="fr-FR" altLang="fr-FR" sz="2400" dirty="0"/>
              <a:t>plus ou moins large et profond</a:t>
            </a:r>
          </a:p>
          <a:p>
            <a:r>
              <a:rPr lang="fr-FR" altLang="fr-FR" sz="2800" dirty="0"/>
              <a:t>Variable nominale</a:t>
            </a:r>
          </a:p>
          <a:p>
            <a:pPr lvl="1"/>
            <a:r>
              <a:rPr lang="fr-FR" altLang="fr-FR" sz="2400" dirty="0"/>
              <a:t>un prédicat par valeur ou par liste de valeurs ?</a:t>
            </a:r>
          </a:p>
          <a:p>
            <a:r>
              <a:rPr lang="fr-FR" altLang="fr-FR" sz="2800" dirty="0"/>
              <a:t>Choix par niveau ou par classe</a:t>
            </a:r>
          </a:p>
          <a:p>
            <a:pPr lvl="1"/>
            <a:r>
              <a:rPr lang="fr-FR" altLang="fr-FR" sz="2400" dirty="0"/>
              <a:t>mêmes tests pour chaque nœud interne d'un niveau</a:t>
            </a:r>
          </a:p>
          <a:p>
            <a:pPr lvl="1"/>
            <a:r>
              <a:rPr lang="fr-FR" altLang="fr-FR" sz="2400" dirty="0"/>
              <a:t>arbres balancés ou non</a:t>
            </a:r>
          </a:p>
          <a:p>
            <a:r>
              <a:rPr lang="fr-FR" altLang="fr-FR" sz="2800" dirty="0">
                <a:cs typeface="Times New Roman" panose="02020603050405020304" pitchFamily="18" charset="0"/>
              </a:rPr>
              <a:t>É</a:t>
            </a:r>
            <a:r>
              <a:rPr lang="fr-FR" altLang="fr-FR" sz="2800" dirty="0"/>
              <a:t>limination de classes</a:t>
            </a:r>
          </a:p>
          <a:p>
            <a:pPr lvl="1"/>
            <a:r>
              <a:rPr lang="fr-FR" altLang="fr-FR" sz="2400" dirty="0"/>
              <a:t>vides ou presque, peu représentatives</a:t>
            </a:r>
          </a:p>
          <a:p>
            <a:pPr lvl="1"/>
            <a:endParaRPr lang="fr-FR" altLang="fr-FR" sz="2400" dirty="0"/>
          </a:p>
          <a:p>
            <a:pPr lvl="1"/>
            <a:endParaRPr lang="fr-FR" altLang="fr-FR" sz="2400" dirty="0"/>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5"/>
          <p:cNvSpPr>
            <a:spLocks noGrp="1"/>
          </p:cNvSpPr>
          <p:nvPr>
            <p:ph type="title"/>
          </p:nvPr>
        </p:nvSpPr>
        <p:spPr/>
        <p:txBody>
          <a:bodyPr/>
          <a:lstStyle/>
          <a:p>
            <a:r>
              <a:rPr lang="fr-FR" altLang="fr-FR"/>
              <a:t>Problème des attributs continus</a:t>
            </a:r>
          </a:p>
        </p:txBody>
      </p:sp>
      <p:sp>
        <p:nvSpPr>
          <p:cNvPr id="131075" name="Rectangle 6"/>
          <p:cNvSpPr>
            <a:spLocks noGrp="1"/>
          </p:cNvSpPr>
          <p:nvPr>
            <p:ph type="body" idx="1"/>
          </p:nvPr>
        </p:nvSpPr>
        <p:spPr>
          <a:xfrm>
            <a:off x="457200" y="1322546"/>
            <a:ext cx="8229600" cy="3702844"/>
          </a:xfrm>
        </p:spPr>
        <p:txBody>
          <a:bodyPr>
            <a:normAutofit fontScale="92500" lnSpcReduction="10000"/>
          </a:bodyPr>
          <a:lstStyle/>
          <a:p>
            <a:r>
              <a:rPr lang="fr-FR" altLang="fr-FR" sz="2800" dirty="0"/>
              <a:t>Certains attributs sont continus</a:t>
            </a:r>
          </a:p>
          <a:p>
            <a:pPr lvl="1"/>
            <a:r>
              <a:rPr lang="fr-FR" altLang="fr-FR" sz="2400" dirty="0"/>
              <a:t>exemple : salaire</a:t>
            </a:r>
          </a:p>
          <a:p>
            <a:r>
              <a:rPr lang="fr-FR" altLang="fr-FR" sz="2800" dirty="0"/>
              <a:t>découper en sous-ensembles ordonnés (</a:t>
            </a:r>
            <a:r>
              <a:rPr lang="fr-FR" altLang="fr-FR" sz="2800" dirty="0" err="1"/>
              <a:t>e.g.,déciles</a:t>
            </a:r>
            <a:r>
              <a:rPr lang="fr-FR" altLang="fr-FR" sz="2800" dirty="0"/>
              <a:t>)</a:t>
            </a:r>
          </a:p>
          <a:p>
            <a:pPr lvl="1"/>
            <a:r>
              <a:rPr lang="fr-FR" altLang="fr-FR" sz="2400" dirty="0"/>
              <a:t>division en segments [a0,a1[, [a1,a2[, …., [an-1,an]</a:t>
            </a:r>
          </a:p>
          <a:p>
            <a:r>
              <a:rPr lang="fr-FR" altLang="fr-FR" sz="2800" dirty="0"/>
              <a:t>utiliser moyenne, médiane, … pour représenter</a:t>
            </a:r>
          </a:p>
          <a:p>
            <a:r>
              <a:rPr lang="fr-FR" altLang="fr-FR" sz="2800" dirty="0"/>
              <a:t>minimiser la variance, une mesure de dispersion …</a:t>
            </a:r>
          </a:p>
          <a:p>
            <a:r>
              <a:rPr lang="fr-FR" altLang="fr-FR" sz="2800" dirty="0"/>
              <a:t>investiguer différents cas et retenir le meilleur</a:t>
            </a:r>
          </a:p>
          <a:p>
            <a:pPr lvl="1"/>
            <a:r>
              <a:rPr lang="fr-FR" altLang="fr-FR" sz="2400" dirty="0">
                <a:sym typeface="Symbol" panose="05050102010706020507" pitchFamily="18" charset="2"/>
              </a:rPr>
              <a:t>exemple : 2, 4, 8, etc. par découpe d’intervalles en 2 successivement</a:t>
            </a:r>
          </a:p>
          <a:p>
            <a:endParaRPr lang="fr-FR" altLang="fr-FR" sz="2800" dirty="0">
              <a:sym typeface="Symbol" panose="05050102010706020507" pitchFamily="18" charset="2"/>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p:cNvSpPr>
          <p:nvPr>
            <p:ph type="title"/>
          </p:nvPr>
        </p:nvSpPr>
        <p:spPr/>
        <p:txBody>
          <a:bodyPr/>
          <a:lstStyle/>
          <a:p>
            <a:r>
              <a:rPr lang="fr-FR" altLang="fr-FR"/>
              <a:t>Attributs continus: Régression</a:t>
            </a:r>
          </a:p>
        </p:txBody>
      </p:sp>
      <p:sp>
        <p:nvSpPr>
          <p:cNvPr id="132099" name="Rectangle 3"/>
          <p:cNvSpPr>
            <a:spLocks noGrp="1"/>
          </p:cNvSpPr>
          <p:nvPr>
            <p:ph type="body" sz="half" idx="4294967295"/>
          </p:nvPr>
        </p:nvSpPr>
        <p:spPr>
          <a:xfrm>
            <a:off x="467544" y="1322546"/>
            <a:ext cx="4041775" cy="3702844"/>
          </a:xfrm>
          <a:prstGeom prst="rect">
            <a:avLst/>
          </a:prstGeom>
        </p:spPr>
        <p:txBody>
          <a:bodyPr>
            <a:normAutofit fontScale="92500" lnSpcReduction="10000"/>
          </a:bodyPr>
          <a:lstStyle/>
          <a:p>
            <a:r>
              <a:rPr lang="fr-FR" altLang="fr-FR" sz="2400" dirty="0"/>
              <a:t>Partitionnement par droite de régression</a:t>
            </a:r>
          </a:p>
          <a:p>
            <a:r>
              <a:rPr lang="fr-FR" altLang="fr-FR" sz="2400" dirty="0"/>
              <a:t>Chaque nœud est représenté par une </a:t>
            </a:r>
          </a:p>
          <a:p>
            <a:pPr>
              <a:buFont typeface="Wingdings" panose="05000000000000000000" pitchFamily="2" charset="2"/>
              <a:buNone/>
            </a:pPr>
            <a:r>
              <a:rPr lang="fr-FR" altLang="fr-FR" sz="2400" dirty="0"/>
              <a:t>	formule de régression</a:t>
            </a:r>
          </a:p>
          <a:p>
            <a:r>
              <a:rPr lang="fr-FR" altLang="fr-FR" sz="2400" dirty="0"/>
              <a:t>Séparation des données = </a:t>
            </a:r>
          </a:p>
          <a:p>
            <a:pPr>
              <a:buFont typeface="Wingdings" panose="05000000000000000000" pitchFamily="2" charset="2"/>
              <a:buNone/>
            </a:pPr>
            <a:r>
              <a:rPr lang="fr-FR" altLang="fr-FR" sz="2400" dirty="0"/>
              <a:t>	point de non linéarité</a:t>
            </a:r>
          </a:p>
          <a:p>
            <a:r>
              <a:rPr lang="fr-FR" altLang="fr-FR" sz="2400" dirty="0"/>
              <a:t>1 ou plusieurs </a:t>
            </a:r>
            <a:r>
              <a:rPr lang="fr-FR" altLang="fr-FR" sz="2400" dirty="0" err="1"/>
              <a:t>régresseurs</a:t>
            </a:r>
            <a:endParaRPr lang="fr-FR" altLang="fr-FR" sz="2400" dirty="0"/>
          </a:p>
          <a:p>
            <a:r>
              <a:rPr lang="fr-FR" altLang="fr-FR" sz="2400" dirty="0"/>
              <a:t>Exemple : </a:t>
            </a:r>
          </a:p>
          <a:p>
            <a:pPr lvl="1"/>
            <a:r>
              <a:rPr lang="fr-FR" altLang="fr-FR" sz="2000" dirty="0"/>
              <a:t>salaire = a + b*</a:t>
            </a:r>
            <a:r>
              <a:rPr lang="fr-FR" altLang="fr-FR" sz="2000" dirty="0" err="1"/>
              <a:t>tranche_age</a:t>
            </a:r>
            <a:endParaRPr lang="fr-FR" altLang="fr-FR" sz="2000" dirty="0"/>
          </a:p>
        </p:txBody>
      </p:sp>
      <p:pic>
        <p:nvPicPr>
          <p:cNvPr id="412677" name="Picture 5" descr="Multiple regression lines showing non-linearity"/>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67375" y="2224088"/>
            <a:ext cx="2438400" cy="105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678" name="Picture 6" descr="Equation that represents a point of non-linearit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38776" y="3424237"/>
            <a:ext cx="2943225"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nodeType="withEffect">
                                  <p:stCondLst>
                                    <p:cond delay="0"/>
                                  </p:stCondLst>
                                  <p:childTnLst>
                                    <p:set>
                                      <p:cBhvr>
                                        <p:cTn id="6" dur="1" fill="hold">
                                          <p:stCondLst>
                                            <p:cond delay="0"/>
                                          </p:stCondLst>
                                        </p:cTn>
                                        <p:tgtEl>
                                          <p:spTgt spid="412677"/>
                                        </p:tgtEl>
                                        <p:attrNameLst>
                                          <p:attrName>style.visibility</p:attrName>
                                        </p:attrNameLst>
                                      </p:cBhvr>
                                      <p:to>
                                        <p:strVal val="visible"/>
                                      </p:to>
                                    </p:set>
                                    <p:anim calcmode="lin" valueType="num">
                                      <p:cBhvr>
                                        <p:cTn id="7" dur="1000" fill="hold"/>
                                        <p:tgtEl>
                                          <p:spTgt spid="412677"/>
                                        </p:tgtEl>
                                        <p:attrNameLst>
                                          <p:attrName>ppt_w</p:attrName>
                                        </p:attrNameLst>
                                      </p:cBhvr>
                                      <p:tavLst>
                                        <p:tav tm="0">
                                          <p:val>
                                            <p:strVal val="#ppt_w*0.70"/>
                                          </p:val>
                                        </p:tav>
                                        <p:tav tm="100000">
                                          <p:val>
                                            <p:strVal val="#ppt_w"/>
                                          </p:val>
                                        </p:tav>
                                      </p:tavLst>
                                    </p:anim>
                                    <p:anim calcmode="lin" valueType="num">
                                      <p:cBhvr>
                                        <p:cTn id="8" dur="1000" fill="hold"/>
                                        <p:tgtEl>
                                          <p:spTgt spid="412677"/>
                                        </p:tgtEl>
                                        <p:attrNameLst>
                                          <p:attrName>ppt_h</p:attrName>
                                        </p:attrNameLst>
                                      </p:cBhvr>
                                      <p:tavLst>
                                        <p:tav tm="0">
                                          <p:val>
                                            <p:strVal val="#ppt_h"/>
                                          </p:val>
                                        </p:tav>
                                        <p:tav tm="100000">
                                          <p:val>
                                            <p:strVal val="#ppt_h"/>
                                          </p:val>
                                        </p:tav>
                                      </p:tavLst>
                                    </p:anim>
                                    <p:animEffect transition="in" filter="fade">
                                      <p:cBhvr>
                                        <p:cTn id="9" dur="1000"/>
                                        <p:tgtEl>
                                          <p:spTgt spid="412677"/>
                                        </p:tgtEl>
                                      </p:cBhvr>
                                    </p:animEffect>
                                  </p:childTnLst>
                                </p:cTn>
                              </p:par>
                              <p:par>
                                <p:cTn id="10" presetID="55" presetClass="entr" presetSubtype="0" fill="hold" nodeType="withEffect">
                                  <p:stCondLst>
                                    <p:cond delay="0"/>
                                  </p:stCondLst>
                                  <p:childTnLst>
                                    <p:set>
                                      <p:cBhvr>
                                        <p:cTn id="11" dur="1" fill="hold">
                                          <p:stCondLst>
                                            <p:cond delay="0"/>
                                          </p:stCondLst>
                                        </p:cTn>
                                        <p:tgtEl>
                                          <p:spTgt spid="412678"/>
                                        </p:tgtEl>
                                        <p:attrNameLst>
                                          <p:attrName>style.visibility</p:attrName>
                                        </p:attrNameLst>
                                      </p:cBhvr>
                                      <p:to>
                                        <p:strVal val="visible"/>
                                      </p:to>
                                    </p:set>
                                    <p:anim calcmode="lin" valueType="num">
                                      <p:cBhvr>
                                        <p:cTn id="12" dur="1000" fill="hold"/>
                                        <p:tgtEl>
                                          <p:spTgt spid="412678"/>
                                        </p:tgtEl>
                                        <p:attrNameLst>
                                          <p:attrName>ppt_w</p:attrName>
                                        </p:attrNameLst>
                                      </p:cBhvr>
                                      <p:tavLst>
                                        <p:tav tm="0">
                                          <p:val>
                                            <p:strVal val="#ppt_w*0.70"/>
                                          </p:val>
                                        </p:tav>
                                        <p:tav tm="100000">
                                          <p:val>
                                            <p:strVal val="#ppt_w"/>
                                          </p:val>
                                        </p:tav>
                                      </p:tavLst>
                                    </p:anim>
                                    <p:anim calcmode="lin" valueType="num">
                                      <p:cBhvr>
                                        <p:cTn id="13" dur="1000" fill="hold"/>
                                        <p:tgtEl>
                                          <p:spTgt spid="412678"/>
                                        </p:tgtEl>
                                        <p:attrNameLst>
                                          <p:attrName>ppt_h</p:attrName>
                                        </p:attrNameLst>
                                      </p:cBhvr>
                                      <p:tavLst>
                                        <p:tav tm="0">
                                          <p:val>
                                            <p:strVal val="#ppt_h"/>
                                          </p:val>
                                        </p:tav>
                                        <p:tav tm="100000">
                                          <p:val>
                                            <p:strVal val="#ppt_h"/>
                                          </p:val>
                                        </p:tav>
                                      </p:tavLst>
                                    </p:anim>
                                    <p:animEffect transition="in" filter="fade">
                                      <p:cBhvr>
                                        <p:cTn id="14" dur="1000"/>
                                        <p:tgtEl>
                                          <p:spTgt spid="412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p:cNvSpPr>
          <p:nvPr>
            <p:ph type="title"/>
          </p:nvPr>
        </p:nvSpPr>
        <p:spPr/>
        <p:txBody>
          <a:bodyPr/>
          <a:lstStyle/>
          <a:p>
            <a:r>
              <a:rPr lang="fr-FR" altLang="fr-FR"/>
              <a:t>Procédure d'élagage</a:t>
            </a:r>
          </a:p>
        </p:txBody>
      </p:sp>
      <p:sp>
        <p:nvSpPr>
          <p:cNvPr id="133123" name="Rectangle 3"/>
          <p:cNvSpPr>
            <a:spLocks noGrp="1"/>
          </p:cNvSpPr>
          <p:nvPr>
            <p:ph type="body" idx="1"/>
          </p:nvPr>
        </p:nvSpPr>
        <p:spPr>
          <a:xfrm>
            <a:off x="533400" y="1635646"/>
            <a:ext cx="8229600" cy="3217663"/>
          </a:xfrm>
        </p:spPr>
        <p:txBody>
          <a:bodyPr/>
          <a:lstStyle/>
          <a:p>
            <a:r>
              <a:rPr lang="fr-FR" altLang="fr-FR" dirty="0"/>
              <a:t>Les arbres trop touffus sont inutiles</a:t>
            </a:r>
          </a:p>
          <a:p>
            <a:r>
              <a:rPr lang="fr-FR" altLang="fr-FR" dirty="0"/>
              <a:t>Intérêt d'un élagage récursif à partir des feuilles</a:t>
            </a:r>
          </a:p>
          <a:p>
            <a:pPr lvl="1"/>
            <a:r>
              <a:rPr lang="fr-FR" altLang="fr-FR" dirty="0"/>
              <a:t>S'appuie sur un modèle de coût d'utilité</a:t>
            </a:r>
          </a:p>
          <a:p>
            <a:r>
              <a:rPr lang="fr-FR" altLang="fr-FR" dirty="0"/>
              <a:t>Possibilité de l'appliquer sur l'ensemble des données ou sur un sous-ensemble réservé à la validation</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p:cNvSpPr>
          <p:nvPr>
            <p:ph type="title"/>
          </p:nvPr>
        </p:nvSpPr>
        <p:spPr/>
        <p:txBody>
          <a:bodyPr/>
          <a:lstStyle/>
          <a:p>
            <a:r>
              <a:rPr lang="fr-FR" altLang="fr-FR"/>
              <a:t>Exemple d'élagage</a:t>
            </a:r>
          </a:p>
        </p:txBody>
      </p:sp>
      <p:sp>
        <p:nvSpPr>
          <p:cNvPr id="134147" name="Rectangle 3"/>
          <p:cNvSpPr>
            <a:spLocks noGrp="1"/>
          </p:cNvSpPr>
          <p:nvPr>
            <p:ph type="body" idx="1"/>
          </p:nvPr>
        </p:nvSpPr>
        <p:spPr>
          <a:xfrm>
            <a:off x="457200" y="1461194"/>
            <a:ext cx="8229600" cy="3702844"/>
          </a:xfrm>
        </p:spPr>
        <p:txBody>
          <a:bodyPr>
            <a:normAutofit fontScale="92500" lnSpcReduction="10000"/>
          </a:bodyPr>
          <a:lstStyle/>
          <a:p>
            <a:r>
              <a:rPr lang="fr-FR" altLang="fr-FR" sz="2800"/>
              <a:t>Exemple :</a:t>
            </a:r>
          </a:p>
          <a:p>
            <a:pPr lvl="1"/>
            <a:r>
              <a:rPr lang="fr-FR" altLang="fr-FR" sz="2400"/>
              <a:t>arbres vus comme encodage de tuples</a:t>
            </a:r>
          </a:p>
          <a:p>
            <a:pPr lvl="1"/>
            <a:r>
              <a:rPr lang="fr-FR" altLang="fr-FR" sz="2400"/>
              <a:t>partition utile si gain supérieur à un seuil</a:t>
            </a:r>
          </a:p>
          <a:p>
            <a:pPr lvl="1"/>
            <a:r>
              <a:rPr lang="fr-FR" altLang="fr-FR" sz="2400"/>
              <a:t>coût d'un partitionnement</a:t>
            </a:r>
          </a:p>
          <a:p>
            <a:pPr lvl="2"/>
            <a:r>
              <a:rPr lang="fr-FR" altLang="fr-FR"/>
              <a:t>CP bits pour coder les prédicats de partition</a:t>
            </a:r>
          </a:p>
          <a:p>
            <a:pPr lvl="2"/>
            <a:r>
              <a:rPr lang="fr-FR" altLang="fr-FR"/>
              <a:t>Entropie_Après bits pour coder chaque tuple</a:t>
            </a:r>
          </a:p>
          <a:p>
            <a:pPr lvl="1"/>
            <a:r>
              <a:rPr lang="fr-FR" altLang="fr-FR" sz="2400"/>
              <a:t>partitionnement à supprimer si :</a:t>
            </a:r>
          </a:p>
          <a:p>
            <a:pPr lvl="2"/>
            <a:r>
              <a:rPr lang="fr-FR" altLang="fr-FR"/>
              <a:t>Gain = n * Entropie_Après + CP - n * Entropie_Avant &lt; seuil</a:t>
            </a:r>
          </a:p>
          <a:p>
            <a:r>
              <a:rPr lang="fr-FR" altLang="fr-FR" sz="2800"/>
              <a:t>Ce test peut être appliquer lors de la création</a:t>
            </a:r>
          </a:p>
          <a:p>
            <a:endParaRPr lang="fr-FR" altLang="fr-FR" sz="2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TW" dirty="0"/>
              <a:t>Que </a:t>
            </a:r>
            <a:r>
              <a:rPr lang="en-US" altLang="zh-TW" dirty="0" err="1"/>
              <a:t>cherchons</a:t>
            </a:r>
            <a:r>
              <a:rPr lang="en-US" altLang="zh-TW" dirty="0"/>
              <a:t> nous?</a:t>
            </a:r>
            <a:endParaRPr lang="fr-FR" dirty="0"/>
          </a:p>
        </p:txBody>
      </p:sp>
      <p:grpSp>
        <p:nvGrpSpPr>
          <p:cNvPr id="4" name="Espace réservé du contenu 3"/>
          <p:cNvGrpSpPr>
            <a:grpSpLocks noGrp="1"/>
          </p:cNvGrpSpPr>
          <p:nvPr/>
        </p:nvGrpSpPr>
        <p:grpSpPr>
          <a:xfrm>
            <a:off x="612775" y="1352550"/>
            <a:ext cx="8153400" cy="3241675"/>
            <a:chOff x="179512" y="1600200"/>
            <a:chExt cx="8712968" cy="5071070"/>
          </a:xfrm>
        </p:grpSpPr>
        <p:sp>
          <p:nvSpPr>
            <p:cNvPr id="5" name="內容版面配置區 2"/>
            <p:cNvSpPr txBox="1">
              <a:spLocks/>
            </p:cNvSpPr>
            <p:nvPr/>
          </p:nvSpPr>
          <p:spPr>
            <a:xfrm>
              <a:off x="251520" y="1600200"/>
              <a:ext cx="8640960"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altLang="zh-TW" sz="2800" dirty="0">
                  <a:solidFill>
                    <a:schemeClr val="accent1">
                      <a:lumMod val="75000"/>
                    </a:schemeClr>
                  </a:solidFill>
                </a:rPr>
                <a:t>		Under-fitting</a:t>
              </a:r>
              <a:r>
                <a:rPr lang="zh-TW" altLang="en-US" sz="2800" dirty="0">
                  <a:solidFill>
                    <a:schemeClr val="accent1">
                      <a:lumMod val="75000"/>
                    </a:schemeClr>
                  </a:solidFill>
                </a:rPr>
                <a:t>  </a:t>
              </a:r>
              <a:r>
                <a:rPr lang="en-US" altLang="zh-TW" sz="2800" dirty="0">
                  <a:solidFill>
                    <a:schemeClr val="accent1">
                      <a:lumMod val="75000"/>
                    </a:schemeClr>
                  </a:solidFill>
                </a:rPr>
                <a:t>VS. Over-fitting </a:t>
              </a:r>
              <a:r>
                <a:rPr lang="en-US" altLang="zh-TW" sz="2400" dirty="0"/>
                <a:t>(fixed </a:t>
              </a:r>
              <a:r>
                <a:rPr lang="en-US" altLang="zh-TW" sz="2400" i="1" dirty="0"/>
                <a:t>N</a:t>
              </a:r>
              <a:r>
                <a:rPr lang="en-US" altLang="zh-TW" sz="2400" dirty="0"/>
                <a:t>)</a:t>
              </a:r>
              <a:endParaRPr lang="zh-TW" altLang="en-US" sz="2400" dirty="0"/>
            </a:p>
          </p:txBody>
        </p:sp>
        <p:cxnSp>
          <p:nvCxnSpPr>
            <p:cNvPr id="6" name="直線單箭頭接點 26"/>
            <p:cNvCxnSpPr/>
            <p:nvPr/>
          </p:nvCxnSpPr>
          <p:spPr>
            <a:xfrm rot="5400000" flipH="1" flipV="1">
              <a:off x="-899814" y="4364310"/>
              <a:ext cx="3888432"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直線單箭頭接點 27"/>
            <p:cNvCxnSpPr/>
            <p:nvPr/>
          </p:nvCxnSpPr>
          <p:spPr>
            <a:xfrm>
              <a:off x="1043608" y="6309320"/>
              <a:ext cx="662473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手繪多邊形 28"/>
            <p:cNvSpPr/>
            <p:nvPr/>
          </p:nvSpPr>
          <p:spPr>
            <a:xfrm>
              <a:off x="1179180" y="2838460"/>
              <a:ext cx="5965902" cy="3326844"/>
            </a:xfrm>
            <a:custGeom>
              <a:avLst/>
              <a:gdLst>
                <a:gd name="connsiteX0" fmla="*/ 0 w 5965902"/>
                <a:gd name="connsiteY0" fmla="*/ 0 h 2932771"/>
                <a:gd name="connsiteX1" fmla="*/ 724829 w 5965902"/>
                <a:gd name="connsiteY1" fmla="*/ 1204332 h 2932771"/>
                <a:gd name="connsiteX2" fmla="*/ 2007219 w 5965902"/>
                <a:gd name="connsiteY2" fmla="*/ 2074127 h 2932771"/>
                <a:gd name="connsiteX3" fmla="*/ 3791414 w 5965902"/>
                <a:gd name="connsiteY3" fmla="*/ 2620537 h 2932771"/>
                <a:gd name="connsiteX4" fmla="*/ 5965902 w 5965902"/>
                <a:gd name="connsiteY4" fmla="*/ 2932771 h 2932771"/>
                <a:gd name="connsiteX5" fmla="*/ 5965902 w 5965902"/>
                <a:gd name="connsiteY5" fmla="*/ 2932771 h 293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65902" h="2932771">
                  <a:moveTo>
                    <a:pt x="0" y="0"/>
                  </a:moveTo>
                  <a:cubicBezTo>
                    <a:pt x="195146" y="429322"/>
                    <a:pt x="390293" y="858644"/>
                    <a:pt x="724829" y="1204332"/>
                  </a:cubicBezTo>
                  <a:cubicBezTo>
                    <a:pt x="1059366" y="1550020"/>
                    <a:pt x="1496121" y="1838093"/>
                    <a:pt x="2007219" y="2074127"/>
                  </a:cubicBezTo>
                  <a:cubicBezTo>
                    <a:pt x="2518317" y="2310161"/>
                    <a:pt x="3131634" y="2477430"/>
                    <a:pt x="3791414" y="2620537"/>
                  </a:cubicBezTo>
                  <a:cubicBezTo>
                    <a:pt x="4451195" y="2763644"/>
                    <a:pt x="5965902" y="2932771"/>
                    <a:pt x="5965902" y="2932771"/>
                  </a:cubicBezTo>
                  <a:lnTo>
                    <a:pt x="5965902" y="2932771"/>
                  </a:ln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 name="手繪多邊形 29"/>
            <p:cNvSpPr/>
            <p:nvPr/>
          </p:nvSpPr>
          <p:spPr>
            <a:xfrm>
              <a:off x="1234936" y="3068960"/>
              <a:ext cx="5642517" cy="3014505"/>
            </a:xfrm>
            <a:custGeom>
              <a:avLst/>
              <a:gdLst>
                <a:gd name="connsiteX0" fmla="*/ 0 w 5642517"/>
                <a:gd name="connsiteY0" fmla="*/ 2609385 h 2609385"/>
                <a:gd name="connsiteX1" fmla="*/ 1293541 w 5642517"/>
                <a:gd name="connsiteY1" fmla="*/ 2018371 h 2609385"/>
                <a:gd name="connsiteX2" fmla="*/ 2821258 w 5642517"/>
                <a:gd name="connsiteY2" fmla="*/ 1594624 h 2609385"/>
                <a:gd name="connsiteX3" fmla="*/ 4137102 w 5642517"/>
                <a:gd name="connsiteY3" fmla="*/ 1148575 h 2609385"/>
                <a:gd name="connsiteX4" fmla="*/ 5642517 w 5642517"/>
                <a:gd name="connsiteY4" fmla="*/ 0 h 2609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2517" h="2609385">
                  <a:moveTo>
                    <a:pt x="0" y="2609385"/>
                  </a:moveTo>
                  <a:cubicBezTo>
                    <a:pt x="411665" y="2398441"/>
                    <a:pt x="823331" y="2187498"/>
                    <a:pt x="1293541" y="2018371"/>
                  </a:cubicBezTo>
                  <a:cubicBezTo>
                    <a:pt x="1763751" y="1849244"/>
                    <a:pt x="2347331" y="1739590"/>
                    <a:pt x="2821258" y="1594624"/>
                  </a:cubicBezTo>
                  <a:cubicBezTo>
                    <a:pt x="3295185" y="1449658"/>
                    <a:pt x="3666892" y="1414346"/>
                    <a:pt x="4137102" y="1148575"/>
                  </a:cubicBezTo>
                  <a:cubicBezTo>
                    <a:pt x="4607312" y="882804"/>
                    <a:pt x="5124914" y="441402"/>
                    <a:pt x="5642517" y="0"/>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 name="手繪多邊形 30"/>
            <p:cNvSpPr/>
            <p:nvPr/>
          </p:nvSpPr>
          <p:spPr>
            <a:xfrm>
              <a:off x="1190331" y="2593133"/>
              <a:ext cx="5687122" cy="1771185"/>
            </a:xfrm>
            <a:custGeom>
              <a:avLst/>
              <a:gdLst>
                <a:gd name="connsiteX0" fmla="*/ 0 w 5687122"/>
                <a:gd name="connsiteY0" fmla="*/ 0 h 1771185"/>
                <a:gd name="connsiteX1" fmla="*/ 535258 w 5687122"/>
                <a:gd name="connsiteY1" fmla="*/ 780586 h 1771185"/>
                <a:gd name="connsiteX2" fmla="*/ 1550019 w 5687122"/>
                <a:gd name="connsiteY2" fmla="*/ 1616927 h 1771185"/>
                <a:gd name="connsiteX3" fmla="*/ 2386361 w 5687122"/>
                <a:gd name="connsiteY3" fmla="*/ 1706137 h 1771185"/>
                <a:gd name="connsiteX4" fmla="*/ 3568390 w 5687122"/>
                <a:gd name="connsiteY4" fmla="*/ 1460810 h 1771185"/>
                <a:gd name="connsiteX5" fmla="*/ 4828478 w 5687122"/>
                <a:gd name="connsiteY5" fmla="*/ 836342 h 1771185"/>
                <a:gd name="connsiteX6" fmla="*/ 5687122 w 5687122"/>
                <a:gd name="connsiteY6" fmla="*/ 245327 h 1771185"/>
                <a:gd name="connsiteX7" fmla="*/ 5687122 w 5687122"/>
                <a:gd name="connsiteY7" fmla="*/ 245327 h 17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7122" h="1771185">
                  <a:moveTo>
                    <a:pt x="0" y="0"/>
                  </a:moveTo>
                  <a:cubicBezTo>
                    <a:pt x="138461" y="255549"/>
                    <a:pt x="276922" y="511098"/>
                    <a:pt x="535258" y="780586"/>
                  </a:cubicBezTo>
                  <a:cubicBezTo>
                    <a:pt x="793595" y="1050074"/>
                    <a:pt x="1241502" y="1462669"/>
                    <a:pt x="1550019" y="1616927"/>
                  </a:cubicBezTo>
                  <a:cubicBezTo>
                    <a:pt x="1858536" y="1771185"/>
                    <a:pt x="2049966" y="1732156"/>
                    <a:pt x="2386361" y="1706137"/>
                  </a:cubicBezTo>
                  <a:cubicBezTo>
                    <a:pt x="2722756" y="1680118"/>
                    <a:pt x="3161371" y="1605776"/>
                    <a:pt x="3568390" y="1460810"/>
                  </a:cubicBezTo>
                  <a:cubicBezTo>
                    <a:pt x="3975409" y="1315844"/>
                    <a:pt x="4475356" y="1038923"/>
                    <a:pt x="4828478" y="836342"/>
                  </a:cubicBezTo>
                  <a:cubicBezTo>
                    <a:pt x="5181600" y="633762"/>
                    <a:pt x="5687122" y="245327"/>
                    <a:pt x="5687122" y="245327"/>
                  </a:cubicBezTo>
                  <a:lnTo>
                    <a:pt x="5687122" y="245327"/>
                  </a:lnTo>
                </a:path>
              </a:pathLst>
            </a:cu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 name="文字方塊 31"/>
            <p:cNvSpPr txBox="1"/>
            <p:nvPr/>
          </p:nvSpPr>
          <p:spPr>
            <a:xfrm>
              <a:off x="179512" y="2636912"/>
              <a:ext cx="864096" cy="461665"/>
            </a:xfrm>
            <a:prstGeom prst="rect">
              <a:avLst/>
            </a:prstGeom>
            <a:noFill/>
          </p:spPr>
          <p:txBody>
            <a:bodyPr wrap="square" rtlCol="0">
              <a:spAutoFit/>
            </a:bodyPr>
            <a:lstStyle/>
            <a:p>
              <a:r>
                <a:rPr lang="en-US" altLang="zh-TW" sz="2400" dirty="0"/>
                <a:t>error</a:t>
              </a:r>
              <a:endParaRPr lang="zh-TW" altLang="en-US" sz="2400" dirty="0"/>
            </a:p>
          </p:txBody>
        </p:sp>
        <p:pic>
          <p:nvPicPr>
            <p:cNvPr id="12"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092280" y="6309320"/>
              <a:ext cx="476250" cy="361950"/>
            </a:xfrm>
            <a:prstGeom prst="rect">
              <a:avLst/>
            </a:prstGeom>
            <a:noFill/>
          </p:spPr>
        </p:pic>
        <p:pic>
          <p:nvPicPr>
            <p:cNvPr id="13"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372200" y="5589240"/>
              <a:ext cx="466725" cy="361950"/>
            </a:xfrm>
            <a:prstGeom prst="rect">
              <a:avLst/>
            </a:prstGeom>
            <a:noFill/>
          </p:spPr>
        </p:pic>
        <p:pic>
          <p:nvPicPr>
            <p:cNvPr id="14"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292080" y="3140968"/>
              <a:ext cx="657225" cy="361950"/>
            </a:xfrm>
            <a:prstGeom prst="rect">
              <a:avLst/>
            </a:prstGeom>
            <a:noFill/>
          </p:spPr>
        </p:pic>
        <p:pic>
          <p:nvPicPr>
            <p:cNvPr id="15"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796136" y="4149080"/>
              <a:ext cx="2457450" cy="361950"/>
            </a:xfrm>
            <a:prstGeom prst="rect">
              <a:avLst/>
            </a:prstGeom>
            <a:noFill/>
          </p:spPr>
        </p:pic>
        <p:sp>
          <p:nvSpPr>
            <p:cNvPr id="16" name="文字方塊 40"/>
            <p:cNvSpPr txBox="1"/>
            <p:nvPr/>
          </p:nvSpPr>
          <p:spPr>
            <a:xfrm>
              <a:off x="5292080" y="4581128"/>
              <a:ext cx="3600400" cy="369332"/>
            </a:xfrm>
            <a:prstGeom prst="rect">
              <a:avLst/>
            </a:prstGeom>
            <a:noFill/>
          </p:spPr>
          <p:txBody>
            <a:bodyPr wrap="square" rtlCol="0">
              <a:spAutoFit/>
            </a:bodyPr>
            <a:lstStyle/>
            <a:p>
              <a:r>
                <a:rPr lang="en-US" altLang="zh-TW" dirty="0">
                  <a:solidFill>
                    <a:schemeClr val="bg1"/>
                  </a:solidFill>
                </a:rPr>
                <a:t>(model = hypothesis + loss functions)</a:t>
              </a:r>
              <a:endParaRPr lang="zh-TW" altLang="en-US" dirty="0">
                <a:solidFill>
                  <a:schemeClr val="bg1"/>
                </a:solidFill>
              </a:endParaRPr>
            </a:p>
          </p:txBody>
        </p:sp>
        <p:cxnSp>
          <p:nvCxnSpPr>
            <p:cNvPr id="17" name="直線接點 41"/>
            <p:cNvCxnSpPr/>
            <p:nvPr/>
          </p:nvCxnSpPr>
          <p:spPr>
            <a:xfrm rot="5400000">
              <a:off x="1439652" y="4473116"/>
              <a:ext cx="352839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單箭頭接點 42"/>
            <p:cNvCxnSpPr/>
            <p:nvPr/>
          </p:nvCxnSpPr>
          <p:spPr>
            <a:xfrm rot="5400000">
              <a:off x="1943708" y="2240868"/>
              <a:ext cx="792088"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單箭頭接點 43"/>
            <p:cNvCxnSpPr/>
            <p:nvPr/>
          </p:nvCxnSpPr>
          <p:spPr>
            <a:xfrm rot="16200000" flipH="1">
              <a:off x="4608004" y="2312876"/>
              <a:ext cx="792088" cy="4320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p:cNvSpPr>
          <p:nvPr>
            <p:ph type="title"/>
          </p:nvPr>
        </p:nvSpPr>
        <p:spPr/>
        <p:txBody>
          <a:bodyPr/>
          <a:lstStyle/>
          <a:p>
            <a:r>
              <a:rPr lang="fr-FR" altLang="fr-FR"/>
              <a:t>Types d'arbres</a:t>
            </a:r>
          </a:p>
        </p:txBody>
      </p:sp>
      <p:graphicFrame>
        <p:nvGraphicFramePr>
          <p:cNvPr id="135171" name="Object 4"/>
          <p:cNvGraphicFramePr>
            <a:graphicFrameLocks noChangeAspect="1"/>
          </p:cNvGraphicFramePr>
          <p:nvPr/>
        </p:nvGraphicFramePr>
        <p:xfrm>
          <a:off x="1042989" y="1491854"/>
          <a:ext cx="7648575" cy="3276600"/>
        </p:xfrm>
        <a:graphic>
          <a:graphicData uri="http://schemas.openxmlformats.org/presentationml/2006/ole">
            <mc:AlternateContent xmlns:mc="http://schemas.openxmlformats.org/markup-compatibility/2006">
              <mc:Choice xmlns:v="urn:schemas-microsoft-com:vml" Requires="v">
                <p:oleObj spid="_x0000_s19525" name="Document" r:id="rId3" imgW="6118200" imgH="3367800" progId="Word.Document.8">
                  <p:embed/>
                </p:oleObj>
              </mc:Choice>
              <mc:Fallback>
                <p:oleObj name="Document" r:id="rId3" imgW="6118200" imgH="3367800" progId="Word.Documen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9" y="1491854"/>
                        <a:ext cx="764857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4"/>
          <p:cNvSpPr>
            <a:spLocks noGrp="1"/>
          </p:cNvSpPr>
          <p:nvPr>
            <p:ph type="title"/>
          </p:nvPr>
        </p:nvSpPr>
        <p:spPr/>
        <p:txBody>
          <a:bodyPr/>
          <a:lstStyle/>
          <a:p>
            <a:r>
              <a:rPr lang="fr-FR" altLang="fr-FR"/>
              <a:t>Méthodes ID3 et C4.5</a:t>
            </a:r>
          </a:p>
        </p:txBody>
      </p:sp>
      <p:sp>
        <p:nvSpPr>
          <p:cNvPr id="136195" name="Rectangle 5"/>
          <p:cNvSpPr>
            <a:spLocks noGrp="1"/>
          </p:cNvSpPr>
          <p:nvPr>
            <p:ph type="body" idx="1"/>
          </p:nvPr>
        </p:nvSpPr>
        <p:spPr>
          <a:xfrm>
            <a:off x="609600" y="1440656"/>
            <a:ext cx="8229600" cy="3435350"/>
          </a:xfrm>
        </p:spPr>
        <p:txBody>
          <a:bodyPr>
            <a:normAutofit fontScale="92500" lnSpcReduction="20000"/>
          </a:bodyPr>
          <a:lstStyle/>
          <a:p>
            <a:pPr>
              <a:lnSpc>
                <a:spcPct val="90000"/>
              </a:lnSpc>
            </a:pPr>
            <a:r>
              <a:rPr lang="fr-FR" altLang="fr-FR" sz="2800" dirty="0">
                <a:sym typeface="ZapfDingbats" pitchFamily="82" charset="2"/>
              </a:rPr>
              <a:t>ID3</a:t>
            </a:r>
          </a:p>
          <a:p>
            <a:pPr lvl="1">
              <a:lnSpc>
                <a:spcPct val="90000"/>
              </a:lnSpc>
            </a:pPr>
            <a:r>
              <a:rPr lang="fr-FR" altLang="fr-FR" sz="2400" dirty="0">
                <a:sym typeface="ZapfDingbats" pitchFamily="82" charset="2"/>
              </a:rPr>
              <a:t>Le pouvoir discriminatoire (ou gain informationnel) d ’une variable &lt;= une variation d ’« entropie de Shannon » lors de la partition de S</a:t>
            </a:r>
          </a:p>
          <a:p>
            <a:pPr>
              <a:lnSpc>
                <a:spcPct val="90000"/>
              </a:lnSpc>
            </a:pPr>
            <a:r>
              <a:rPr lang="fr-FR" altLang="fr-FR" sz="2800" dirty="0">
                <a:sym typeface="ZapfDingbats" pitchFamily="82" charset="2"/>
              </a:rPr>
              <a:t>C4.5 (ID3++)</a:t>
            </a:r>
          </a:p>
          <a:p>
            <a:pPr lvl="1">
              <a:lnSpc>
                <a:spcPct val="90000"/>
              </a:lnSpc>
            </a:pPr>
            <a:r>
              <a:rPr lang="fr-FR" altLang="fr-FR" sz="2400" dirty="0">
                <a:sym typeface="ZapfDingbats" pitchFamily="82" charset="2"/>
              </a:rPr>
              <a:t>Support des variables continues</a:t>
            </a:r>
          </a:p>
          <a:p>
            <a:pPr lvl="1">
              <a:lnSpc>
                <a:spcPct val="90000"/>
              </a:lnSpc>
            </a:pPr>
            <a:r>
              <a:rPr lang="fr-FR" altLang="fr-FR" sz="2400" dirty="0">
                <a:sym typeface="ZapfDingbats" pitchFamily="82" charset="2"/>
              </a:rPr>
              <a:t>Introduit un facteur «Gain ratio » visant à pénaliser la prolifération des nœuds</a:t>
            </a:r>
          </a:p>
          <a:p>
            <a:pPr>
              <a:lnSpc>
                <a:spcPct val="90000"/>
              </a:lnSpc>
            </a:pPr>
            <a:r>
              <a:rPr lang="fr-FR" altLang="fr-FR" sz="2800" dirty="0">
                <a:sym typeface="Symbol" panose="05050102010706020507" pitchFamily="18" charset="2"/>
              </a:rPr>
              <a:t>Critères d'arrêt :</a:t>
            </a:r>
          </a:p>
          <a:p>
            <a:pPr lvl="1">
              <a:lnSpc>
                <a:spcPct val="90000"/>
              </a:lnSpc>
            </a:pPr>
            <a:r>
              <a:rPr lang="fr-FR" altLang="fr-FR" sz="2400" dirty="0">
                <a:sym typeface="Symbol" panose="05050102010706020507" pitchFamily="18" charset="2"/>
              </a:rPr>
              <a:t>Seuils de gain informationnel, d'effectif dans un nœud</a:t>
            </a:r>
          </a:p>
          <a:p>
            <a:pPr lvl="1">
              <a:lnSpc>
                <a:spcPct val="90000"/>
              </a:lnSpc>
            </a:pPr>
            <a:r>
              <a:rPr lang="fr-FR" altLang="fr-FR" sz="2400" dirty="0">
                <a:sym typeface="Symbol" panose="05050102010706020507" pitchFamily="18" charset="2"/>
              </a:rPr>
              <a:t>Test statistique d'indépendance des variables (Ki2 )</a:t>
            </a:r>
            <a:endParaRPr lang="fr-FR" altLang="fr-FR" sz="2400" dirty="0">
              <a:sym typeface="ZapfDingbats" pitchFamily="82" charset="2"/>
            </a:endParaRPr>
          </a:p>
          <a:p>
            <a:pPr>
              <a:lnSpc>
                <a:spcPct val="90000"/>
              </a:lnSpc>
            </a:pPr>
            <a:endParaRPr lang="fr-FR" altLang="fr-FR" sz="2800" dirty="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Rectangle 4"/>
          <p:cNvSpPr>
            <a:spLocks noGrp="1"/>
          </p:cNvSpPr>
          <p:nvPr>
            <p:ph type="title"/>
          </p:nvPr>
        </p:nvSpPr>
        <p:spPr/>
        <p:txBody>
          <a:bodyPr/>
          <a:lstStyle/>
          <a:p>
            <a:r>
              <a:rPr lang="fr-FR" altLang="fr-FR"/>
              <a:t>Méthode CART</a:t>
            </a:r>
          </a:p>
        </p:txBody>
      </p:sp>
      <p:sp>
        <p:nvSpPr>
          <p:cNvPr id="319493" name="Rectangle 5"/>
          <p:cNvSpPr>
            <a:spLocks noGrp="1"/>
          </p:cNvSpPr>
          <p:nvPr>
            <p:ph type="body" idx="1"/>
          </p:nvPr>
        </p:nvSpPr>
        <p:spPr>
          <a:xfrm>
            <a:off x="511360" y="1322546"/>
            <a:ext cx="8229600" cy="3702844"/>
          </a:xfrm>
        </p:spPr>
        <p:txBody>
          <a:bodyPr>
            <a:normAutofit lnSpcReduction="10000"/>
          </a:bodyPr>
          <a:lstStyle/>
          <a:p>
            <a:r>
              <a:rPr lang="fr-FR" altLang="fr-FR" sz="2800" dirty="0"/>
              <a:t>Principes</a:t>
            </a:r>
          </a:p>
          <a:p>
            <a:pPr lvl="1"/>
            <a:r>
              <a:rPr lang="fr-FR" altLang="fr-FR" sz="2400" dirty="0"/>
              <a:t>si problème à 2 classes, cherche la </a:t>
            </a:r>
            <a:r>
              <a:rPr lang="fr-FR" altLang="fr-FR" sz="2400" dirty="0" err="1"/>
              <a:t>bi-partition</a:t>
            </a:r>
            <a:r>
              <a:rPr lang="fr-FR" altLang="fr-FR" sz="2400" dirty="0"/>
              <a:t> minimisant l’indice d’impureté de Gini</a:t>
            </a:r>
          </a:p>
          <a:p>
            <a:pPr lvl="1"/>
            <a:r>
              <a:rPr lang="fr-FR" altLang="fr-FR" sz="2400" dirty="0"/>
              <a:t>si problème à N classes, cherche celle maximisant le gain d’information donné par l’indice de </a:t>
            </a:r>
            <a:r>
              <a:rPr lang="fr-FR" altLang="fr-FR" sz="2400" dirty="0" err="1"/>
              <a:t>Towing</a:t>
            </a:r>
            <a:endParaRPr lang="fr-FR" altLang="fr-FR" sz="2400" dirty="0"/>
          </a:p>
          <a:p>
            <a:r>
              <a:rPr lang="fr-FR" altLang="fr-FR" sz="2800" dirty="0">
                <a:sym typeface="Symbol" panose="05050102010706020507" pitchFamily="18" charset="2"/>
              </a:rPr>
              <a:t>Critères d ’arrêt :</a:t>
            </a:r>
          </a:p>
          <a:p>
            <a:pPr lvl="1"/>
            <a:r>
              <a:rPr lang="fr-FR" altLang="fr-FR" sz="2400" dirty="0">
                <a:sym typeface="Symbol" panose="05050102010706020507" pitchFamily="18" charset="2"/>
              </a:rPr>
              <a:t>Seuil de gain informationnel</a:t>
            </a:r>
          </a:p>
          <a:p>
            <a:pPr lvl="1"/>
            <a:r>
              <a:rPr lang="fr-FR" altLang="fr-FR" sz="2400" dirty="0">
                <a:sym typeface="Symbol" panose="05050102010706020507" pitchFamily="18" charset="2"/>
              </a:rPr>
              <a:t>Seuil d ’effectif dans un nœud</a:t>
            </a:r>
          </a:p>
          <a:p>
            <a:pPr lvl="1"/>
            <a:r>
              <a:rPr lang="fr-FR" altLang="fr-FR" sz="2400" dirty="0">
                <a:sym typeface="Symbol" panose="05050102010706020507" pitchFamily="18" charset="2"/>
              </a:rPr>
              <a:t>Procédure d'élagage</a:t>
            </a:r>
            <a:endParaRPr lang="fr-FR" altLang="fr-FR"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9493">
                                            <p:txEl>
                                              <p:pRg st="0" end="0"/>
                                            </p:txEl>
                                          </p:spTgt>
                                        </p:tgtEl>
                                        <p:attrNameLst>
                                          <p:attrName>style.visibility</p:attrName>
                                        </p:attrNameLst>
                                      </p:cBhvr>
                                      <p:to>
                                        <p:strVal val="visible"/>
                                      </p:to>
                                    </p:set>
                                    <p:animEffect transition="in" filter="wipe(left)">
                                      <p:cBhvr>
                                        <p:cTn id="7" dur="500"/>
                                        <p:tgtEl>
                                          <p:spTgt spid="31949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19493">
                                            <p:txEl>
                                              <p:pRg st="1" end="1"/>
                                            </p:txEl>
                                          </p:spTgt>
                                        </p:tgtEl>
                                        <p:attrNameLst>
                                          <p:attrName>style.visibility</p:attrName>
                                        </p:attrNameLst>
                                      </p:cBhvr>
                                      <p:to>
                                        <p:strVal val="visible"/>
                                      </p:to>
                                    </p:set>
                                    <p:animEffect transition="in" filter="wipe(left)">
                                      <p:cBhvr>
                                        <p:cTn id="10" dur="500"/>
                                        <p:tgtEl>
                                          <p:spTgt spid="31949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19493">
                                            <p:txEl>
                                              <p:pRg st="2" end="2"/>
                                            </p:txEl>
                                          </p:spTgt>
                                        </p:tgtEl>
                                        <p:attrNameLst>
                                          <p:attrName>style.visibility</p:attrName>
                                        </p:attrNameLst>
                                      </p:cBhvr>
                                      <p:to>
                                        <p:strVal val="visible"/>
                                      </p:to>
                                    </p:set>
                                    <p:animEffect transition="in" filter="wipe(left)">
                                      <p:cBhvr>
                                        <p:cTn id="13" dur="500"/>
                                        <p:tgtEl>
                                          <p:spTgt spid="31949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19493">
                                            <p:txEl>
                                              <p:pRg st="3" end="3"/>
                                            </p:txEl>
                                          </p:spTgt>
                                        </p:tgtEl>
                                        <p:attrNameLst>
                                          <p:attrName>style.visibility</p:attrName>
                                        </p:attrNameLst>
                                      </p:cBhvr>
                                      <p:to>
                                        <p:strVal val="visible"/>
                                      </p:to>
                                    </p:set>
                                    <p:animEffect transition="in" filter="wipe(left)">
                                      <p:cBhvr>
                                        <p:cTn id="18" dur="500"/>
                                        <p:tgtEl>
                                          <p:spTgt spid="319493">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19493">
                                            <p:txEl>
                                              <p:pRg st="4" end="4"/>
                                            </p:txEl>
                                          </p:spTgt>
                                        </p:tgtEl>
                                        <p:attrNameLst>
                                          <p:attrName>style.visibility</p:attrName>
                                        </p:attrNameLst>
                                      </p:cBhvr>
                                      <p:to>
                                        <p:strVal val="visible"/>
                                      </p:to>
                                    </p:set>
                                    <p:animEffect transition="in" filter="wipe(left)">
                                      <p:cBhvr>
                                        <p:cTn id="21" dur="500"/>
                                        <p:tgtEl>
                                          <p:spTgt spid="319493">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19493">
                                            <p:txEl>
                                              <p:pRg st="5" end="5"/>
                                            </p:txEl>
                                          </p:spTgt>
                                        </p:tgtEl>
                                        <p:attrNameLst>
                                          <p:attrName>style.visibility</p:attrName>
                                        </p:attrNameLst>
                                      </p:cBhvr>
                                      <p:to>
                                        <p:strVal val="visible"/>
                                      </p:to>
                                    </p:set>
                                    <p:animEffect transition="in" filter="wipe(left)">
                                      <p:cBhvr>
                                        <p:cTn id="24" dur="500"/>
                                        <p:tgtEl>
                                          <p:spTgt spid="319493">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19493">
                                            <p:txEl>
                                              <p:pRg st="6" end="6"/>
                                            </p:txEl>
                                          </p:spTgt>
                                        </p:tgtEl>
                                        <p:attrNameLst>
                                          <p:attrName>style.visibility</p:attrName>
                                        </p:attrNameLst>
                                      </p:cBhvr>
                                      <p:to>
                                        <p:strVal val="visible"/>
                                      </p:to>
                                    </p:set>
                                    <p:animEffect transition="in" filter="wipe(left)">
                                      <p:cBhvr>
                                        <p:cTn id="27" dur="500"/>
                                        <p:tgtEl>
                                          <p:spTgt spid="31949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3" grpId="0" build="p" autoUpdateAnimBg="0"/>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4"/>
          <p:cNvSpPr>
            <a:spLocks noGrp="1"/>
          </p:cNvSpPr>
          <p:nvPr>
            <p:ph type="title"/>
          </p:nvPr>
        </p:nvSpPr>
        <p:spPr/>
        <p:txBody>
          <a:bodyPr/>
          <a:lstStyle/>
          <a:p>
            <a:r>
              <a:rPr lang="fr-FR" altLang="fr-FR"/>
              <a:t>Méthodes passant à l'échelle</a:t>
            </a:r>
          </a:p>
        </p:txBody>
      </p:sp>
      <p:sp>
        <p:nvSpPr>
          <p:cNvPr id="138243" name="Rectangle 5"/>
          <p:cNvSpPr>
            <a:spLocks noGrp="1"/>
          </p:cNvSpPr>
          <p:nvPr>
            <p:ph type="body" idx="1"/>
          </p:nvPr>
        </p:nvSpPr>
        <p:spPr>
          <a:xfrm>
            <a:off x="457200" y="1431923"/>
            <a:ext cx="8229600" cy="3702844"/>
          </a:xfrm>
        </p:spPr>
        <p:txBody>
          <a:bodyPr>
            <a:normAutofit fontScale="92500" lnSpcReduction="10000"/>
          </a:bodyPr>
          <a:lstStyle/>
          <a:p>
            <a:r>
              <a:rPr lang="fr-FR" altLang="fr-FR" sz="2800" dirty="0"/>
              <a:t>La plupart des algorithmes de base supposent que les données tiennent en mémoire</a:t>
            </a:r>
          </a:p>
          <a:p>
            <a:r>
              <a:rPr lang="fr-FR" altLang="fr-FR" sz="2800" dirty="0"/>
              <a:t>La recherche en bases de données a proposer des méthodes permettant de traiter de grandes BD  </a:t>
            </a:r>
          </a:p>
          <a:p>
            <a:r>
              <a:rPr lang="fr-FR" altLang="fr-FR" sz="2800" dirty="0"/>
              <a:t>Principales méthodes:</a:t>
            </a:r>
          </a:p>
          <a:p>
            <a:pPr lvl="1"/>
            <a:r>
              <a:rPr lang="fr-FR" altLang="fr-FR" sz="2400" dirty="0"/>
              <a:t>SLIQ  (EDBT’96 -- Mehta</a:t>
            </a:r>
            <a:r>
              <a:rPr lang="en-US" altLang="fr-FR" sz="2400" dirty="0"/>
              <a:t> et al.’96)</a:t>
            </a:r>
          </a:p>
          <a:p>
            <a:pPr lvl="1"/>
            <a:r>
              <a:rPr lang="en-US" altLang="fr-FR" sz="2400" dirty="0"/>
              <a:t>SPRINT (VLDB96 -- J. Shafer et al.’96)</a:t>
            </a:r>
          </a:p>
          <a:p>
            <a:pPr lvl="1"/>
            <a:r>
              <a:rPr lang="en-US" altLang="fr-FR" sz="2400" dirty="0" err="1"/>
              <a:t>RainForest</a:t>
            </a:r>
            <a:r>
              <a:rPr lang="en-US" altLang="fr-FR" sz="2400" dirty="0"/>
              <a:t>  (VLDB98 -- J. </a:t>
            </a:r>
            <a:r>
              <a:rPr lang="en-US" altLang="fr-FR" sz="2400" dirty="0" err="1"/>
              <a:t>Hekankho</a:t>
            </a:r>
            <a:r>
              <a:rPr lang="en-US" altLang="fr-FR" sz="2400" dirty="0"/>
              <a:t> et al.’98)</a:t>
            </a:r>
          </a:p>
          <a:p>
            <a:pPr lvl="1"/>
            <a:r>
              <a:rPr lang="en-US" altLang="fr-FR" sz="2400" dirty="0"/>
              <a:t>PUBLIC (VLDB’98 -- R. Rastogi et al.’98)</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p:cNvSpPr>
          <p:nvPr>
            <p:ph type="title"/>
          </p:nvPr>
        </p:nvSpPr>
        <p:spPr/>
        <p:txBody>
          <a:bodyPr/>
          <a:lstStyle/>
          <a:p>
            <a:r>
              <a:rPr lang="fr-FR" altLang="fr-FR"/>
              <a:t>Méthode SLIQ</a:t>
            </a:r>
          </a:p>
        </p:txBody>
      </p:sp>
      <p:sp>
        <p:nvSpPr>
          <p:cNvPr id="140291" name="Rectangle 3"/>
          <p:cNvSpPr>
            <a:spLocks noGrp="1"/>
          </p:cNvSpPr>
          <p:nvPr>
            <p:ph type="body" idx="1"/>
          </p:nvPr>
        </p:nvSpPr>
        <p:spPr>
          <a:xfrm>
            <a:off x="457200" y="1322546"/>
            <a:ext cx="8229600" cy="3702844"/>
          </a:xfrm>
        </p:spPr>
        <p:txBody>
          <a:bodyPr>
            <a:normAutofit fontScale="92500" lnSpcReduction="10000"/>
          </a:bodyPr>
          <a:lstStyle/>
          <a:p>
            <a:pPr>
              <a:lnSpc>
                <a:spcPct val="90000"/>
              </a:lnSpc>
            </a:pPr>
            <a:r>
              <a:rPr lang="fr-FR" altLang="zh-TW" sz="2800" dirty="0"/>
              <a:t>SLIQ </a:t>
            </a:r>
            <a:r>
              <a:rPr lang="fr-FR" altLang="fr-FR" sz="2800" dirty="0"/>
              <a:t>(EDBT’96 -- Mehta et al.’96)</a:t>
            </a:r>
            <a:endParaRPr lang="fr-FR" altLang="zh-TW" sz="2800" dirty="0"/>
          </a:p>
          <a:p>
            <a:pPr lvl="1">
              <a:lnSpc>
                <a:spcPct val="90000"/>
              </a:lnSpc>
            </a:pPr>
            <a:r>
              <a:rPr lang="fr-FR" altLang="zh-TW" sz="2400" dirty="0" err="1">
                <a:solidFill>
                  <a:schemeClr val="hlink"/>
                </a:solidFill>
              </a:rPr>
              <a:t>S</a:t>
            </a:r>
            <a:r>
              <a:rPr lang="fr-FR" altLang="zh-TW" sz="2400" dirty="0" err="1"/>
              <a:t>upervised</a:t>
            </a:r>
            <a:r>
              <a:rPr lang="fr-FR" altLang="zh-TW" sz="2400" dirty="0"/>
              <a:t> </a:t>
            </a:r>
            <a:r>
              <a:rPr lang="fr-FR" altLang="zh-TW" sz="2400" dirty="0">
                <a:solidFill>
                  <a:schemeClr val="hlink"/>
                </a:solidFill>
              </a:rPr>
              <a:t>L</a:t>
            </a:r>
            <a:r>
              <a:rPr lang="fr-FR" altLang="zh-TW" sz="2400" dirty="0"/>
              <a:t>earning </a:t>
            </a:r>
            <a:r>
              <a:rPr lang="fr-FR" altLang="zh-TW" sz="2400" dirty="0">
                <a:solidFill>
                  <a:schemeClr val="hlink"/>
                </a:solidFill>
              </a:rPr>
              <a:t>I</a:t>
            </a:r>
            <a:r>
              <a:rPr lang="fr-FR" altLang="zh-TW" sz="2400" dirty="0"/>
              <a:t>n </a:t>
            </a:r>
            <a:r>
              <a:rPr lang="fr-FR" altLang="zh-TW" sz="2400" dirty="0" err="1">
                <a:solidFill>
                  <a:schemeClr val="hlink"/>
                </a:solidFill>
              </a:rPr>
              <a:t>Q</a:t>
            </a:r>
            <a:r>
              <a:rPr lang="fr-FR" altLang="zh-TW" sz="2400" dirty="0" err="1"/>
              <a:t>uest</a:t>
            </a:r>
            <a:endParaRPr lang="fr-FR" altLang="zh-TW" sz="2400" dirty="0"/>
          </a:p>
          <a:p>
            <a:pPr>
              <a:lnSpc>
                <a:spcPct val="90000"/>
              </a:lnSpc>
            </a:pPr>
            <a:r>
              <a:rPr lang="fr-FR" altLang="zh-TW" sz="2800" dirty="0">
                <a:solidFill>
                  <a:schemeClr val="hlink"/>
                </a:solidFill>
              </a:rPr>
              <a:t>Classificateurs CART</a:t>
            </a:r>
            <a:r>
              <a:rPr lang="fr-FR" altLang="zh-TW" sz="2800" dirty="0"/>
              <a:t> et </a:t>
            </a:r>
            <a:r>
              <a:rPr lang="fr-FR" altLang="zh-TW" sz="2800" dirty="0">
                <a:solidFill>
                  <a:schemeClr val="hlink"/>
                </a:solidFill>
              </a:rPr>
              <a:t>C4.5</a:t>
            </a:r>
            <a:r>
              <a:rPr lang="fr-FR" altLang="zh-TW" sz="2800" dirty="0"/>
              <a:t> :</a:t>
            </a:r>
          </a:p>
          <a:p>
            <a:pPr lvl="1">
              <a:lnSpc>
                <a:spcPct val="90000"/>
              </a:lnSpc>
            </a:pPr>
            <a:r>
              <a:rPr lang="fr-FR" altLang="zh-TW" sz="2400" dirty="0"/>
              <a:t>Développe l'arbre en profondeur d'abord</a:t>
            </a:r>
            <a:endParaRPr lang="fr-FR" altLang="zh-TW" sz="2400" dirty="0">
              <a:solidFill>
                <a:schemeClr val="hlink"/>
              </a:solidFill>
            </a:endParaRPr>
          </a:p>
          <a:p>
            <a:pPr lvl="1">
              <a:lnSpc>
                <a:spcPct val="90000"/>
              </a:lnSpc>
            </a:pPr>
            <a:r>
              <a:rPr lang="fr-FR" altLang="zh-TW" sz="2400" dirty="0">
                <a:solidFill>
                  <a:schemeClr val="hlink"/>
                </a:solidFill>
              </a:rPr>
              <a:t>Tri les données de manière répétée à chaque nœud</a:t>
            </a:r>
            <a:endParaRPr lang="fr-FR" altLang="zh-TW" sz="2400" dirty="0"/>
          </a:p>
          <a:p>
            <a:pPr>
              <a:lnSpc>
                <a:spcPct val="90000"/>
              </a:lnSpc>
            </a:pPr>
            <a:r>
              <a:rPr lang="fr-FR" altLang="zh-TW" sz="2800" dirty="0">
                <a:solidFill>
                  <a:schemeClr val="hlink"/>
                </a:solidFill>
              </a:rPr>
              <a:t>SLIQ</a:t>
            </a:r>
            <a:r>
              <a:rPr lang="fr-FR" altLang="zh-TW" sz="2800" dirty="0"/>
              <a:t>:</a:t>
            </a:r>
          </a:p>
          <a:p>
            <a:pPr lvl="1">
              <a:lnSpc>
                <a:spcPct val="90000"/>
              </a:lnSpc>
            </a:pPr>
            <a:r>
              <a:rPr lang="fr-FR" altLang="zh-TW" sz="2400" dirty="0"/>
              <a:t>Remplace le tri répété par 1 seul tri par attribut</a:t>
            </a:r>
            <a:endParaRPr lang="fr-FR" altLang="zh-TW" sz="2400" dirty="0">
              <a:solidFill>
                <a:schemeClr val="hlink"/>
              </a:solidFill>
            </a:endParaRPr>
          </a:p>
          <a:p>
            <a:pPr lvl="1">
              <a:lnSpc>
                <a:spcPct val="90000"/>
              </a:lnSpc>
            </a:pPr>
            <a:r>
              <a:rPr lang="fr-FR" altLang="zh-TW" sz="2400" dirty="0"/>
              <a:t>Utilise une nouvelle structure de données (</a:t>
            </a:r>
            <a:r>
              <a:rPr lang="fr-FR" altLang="zh-TW" sz="2400" dirty="0">
                <a:solidFill>
                  <a:schemeClr val="hlink"/>
                </a:solidFill>
              </a:rPr>
              <a:t>class-</a:t>
            </a:r>
            <a:r>
              <a:rPr lang="fr-FR" altLang="zh-TW" sz="2400" dirty="0" err="1">
                <a:solidFill>
                  <a:schemeClr val="hlink"/>
                </a:solidFill>
              </a:rPr>
              <a:t>list</a:t>
            </a:r>
            <a:r>
              <a:rPr lang="fr-FR" altLang="zh-TW" sz="2400" dirty="0">
                <a:solidFill>
                  <a:schemeClr val="hlink"/>
                </a:solidFill>
              </a:rPr>
              <a:t>)</a:t>
            </a:r>
          </a:p>
          <a:p>
            <a:pPr lvl="1">
              <a:lnSpc>
                <a:spcPct val="90000"/>
              </a:lnSpc>
            </a:pPr>
            <a:r>
              <a:rPr lang="fr-FR" altLang="zh-TW" sz="2400" dirty="0"/>
              <a:t>S'applique sur des attributs numériques ou nominaux</a:t>
            </a:r>
          </a:p>
          <a:p>
            <a:pPr>
              <a:lnSpc>
                <a:spcPct val="90000"/>
              </a:lnSpc>
            </a:pPr>
            <a:r>
              <a:rPr lang="fr-FR" altLang="fr-FR" sz="2800" dirty="0">
                <a:sym typeface="Symbol" panose="05050102010706020507" pitchFamily="18" charset="2"/>
              </a:rPr>
              <a:t>Indicateur: maximiser </a:t>
            </a:r>
            <a:r>
              <a:rPr lang="fr-FR" altLang="fr-FR" sz="2800" dirty="0" err="1">
                <a:sym typeface="Symbol" panose="05050102010706020507" pitchFamily="18" charset="2"/>
              </a:rPr>
              <a:t>gini</a:t>
            </a:r>
            <a:r>
              <a:rPr lang="fr-FR" altLang="fr-FR" sz="2800" baseline="-25000" dirty="0" err="1">
                <a:sym typeface="Symbol" panose="05050102010706020507" pitchFamily="18" charset="2"/>
              </a:rPr>
              <a:t>split</a:t>
            </a:r>
            <a:r>
              <a:rPr lang="fr-FR" altLang="fr-FR" sz="2800" dirty="0">
                <a:sym typeface="Symbol" panose="05050102010706020507" pitchFamily="18" charset="2"/>
              </a:rPr>
              <a:t>(T) = </a:t>
            </a:r>
            <a:r>
              <a:rPr lang="fr-FR" altLang="fr-FR" sz="2800" baseline="-25000" dirty="0">
                <a:sym typeface="Symbol" panose="05050102010706020507" pitchFamily="18" charset="2"/>
              </a:rPr>
              <a:t>i</a:t>
            </a:r>
            <a:r>
              <a:rPr lang="fr-FR" altLang="fr-FR" sz="2800" dirty="0">
                <a:sym typeface="Symbol" panose="05050102010706020507" pitchFamily="18" charset="2"/>
              </a:rPr>
              <a:t> [ni/n] </a:t>
            </a:r>
            <a:r>
              <a:rPr lang="fr-FR" altLang="fr-FR" sz="2800" dirty="0" err="1">
                <a:sym typeface="Symbol" panose="05050102010706020507" pitchFamily="18" charset="2"/>
              </a:rPr>
              <a:t>gini</a:t>
            </a:r>
            <a:r>
              <a:rPr lang="fr-FR" altLang="fr-FR" sz="2800" dirty="0">
                <a:sym typeface="Symbol" panose="05050102010706020507" pitchFamily="18" charset="2"/>
              </a:rPr>
              <a:t>(Ti)</a:t>
            </a:r>
          </a:p>
          <a:p>
            <a:pPr lvl="1">
              <a:lnSpc>
                <a:spcPct val="90000"/>
              </a:lnSpc>
            </a:pPr>
            <a:endParaRPr lang="fr-FR" altLang="fr-FR" sz="2400" dirty="0">
              <a:sym typeface="Symbol" panose="05050102010706020507" pitchFamily="18" charset="2"/>
            </a:endParaRPr>
          </a:p>
          <a:p>
            <a:pPr>
              <a:lnSpc>
                <a:spcPct val="90000"/>
              </a:lnSpc>
            </a:pPr>
            <a:endParaRPr lang="fr-FR" altLang="fr-FR" sz="2800"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1026"/>
          <p:cNvSpPr>
            <a:spLocks noGrp="1"/>
          </p:cNvSpPr>
          <p:nvPr>
            <p:ph type="title"/>
          </p:nvPr>
        </p:nvSpPr>
        <p:spPr/>
        <p:txBody>
          <a:bodyPr/>
          <a:lstStyle/>
          <a:p>
            <a:r>
              <a:rPr lang="fr-FR" altLang="fr-FR"/>
              <a:t>Méthode SPRINT</a:t>
            </a:r>
          </a:p>
        </p:txBody>
      </p:sp>
      <p:sp>
        <p:nvSpPr>
          <p:cNvPr id="141315" name="Rectangle 1027"/>
          <p:cNvSpPr>
            <a:spLocks noGrp="1"/>
          </p:cNvSpPr>
          <p:nvPr>
            <p:ph type="body" idx="1"/>
          </p:nvPr>
        </p:nvSpPr>
        <p:spPr>
          <a:xfrm>
            <a:off x="457200" y="1322605"/>
            <a:ext cx="8229600" cy="3702844"/>
          </a:xfrm>
        </p:spPr>
        <p:txBody>
          <a:bodyPr/>
          <a:lstStyle/>
          <a:p>
            <a:pPr>
              <a:lnSpc>
                <a:spcPct val="90000"/>
              </a:lnSpc>
            </a:pPr>
            <a:r>
              <a:rPr lang="fr-FR" altLang="zh-TW" dirty="0"/>
              <a:t>SPRINT </a:t>
            </a:r>
            <a:r>
              <a:rPr lang="fr-FR" altLang="fr-FR" dirty="0"/>
              <a:t>(VLDB96 -- J. </a:t>
            </a:r>
            <a:r>
              <a:rPr lang="fr-FR" altLang="fr-FR" dirty="0" err="1"/>
              <a:t>Shafer</a:t>
            </a:r>
            <a:r>
              <a:rPr lang="fr-FR" altLang="fr-FR" dirty="0"/>
              <a:t> et al.’96)</a:t>
            </a:r>
            <a:endParaRPr lang="fr-FR" altLang="zh-TW" dirty="0"/>
          </a:p>
          <a:p>
            <a:pPr lvl="1">
              <a:lnSpc>
                <a:spcPct val="90000"/>
              </a:lnSpc>
            </a:pPr>
            <a:r>
              <a:rPr lang="fr-FR" altLang="zh-TW" dirty="0">
                <a:solidFill>
                  <a:schemeClr val="hlink"/>
                </a:solidFill>
              </a:rPr>
              <a:t>S</a:t>
            </a:r>
            <a:r>
              <a:rPr lang="fr-FR" altLang="zh-TW" dirty="0"/>
              <a:t>calable </a:t>
            </a:r>
            <a:r>
              <a:rPr lang="fr-FR" altLang="zh-TW" dirty="0" err="1">
                <a:solidFill>
                  <a:schemeClr val="hlink"/>
                </a:solidFill>
              </a:rPr>
              <a:t>P</a:t>
            </a:r>
            <a:r>
              <a:rPr lang="fr-FR" altLang="zh-TW" dirty="0" err="1"/>
              <a:t>a</a:t>
            </a:r>
            <a:r>
              <a:rPr lang="fr-FR" altLang="zh-TW" dirty="0" err="1">
                <a:solidFill>
                  <a:schemeClr val="hlink"/>
                </a:solidFill>
              </a:rPr>
              <a:t>R</a:t>
            </a:r>
            <a:r>
              <a:rPr lang="fr-FR" altLang="zh-TW" dirty="0" err="1"/>
              <a:t>allelizable</a:t>
            </a:r>
            <a:r>
              <a:rPr lang="fr-FR" altLang="zh-TW" dirty="0"/>
              <a:t> </a:t>
            </a:r>
            <a:r>
              <a:rPr lang="fr-FR" altLang="zh-TW" dirty="0" err="1">
                <a:solidFill>
                  <a:schemeClr val="hlink"/>
                </a:solidFill>
              </a:rPr>
              <a:t>IN</a:t>
            </a:r>
            <a:r>
              <a:rPr lang="fr-FR" altLang="zh-TW" dirty="0" err="1"/>
              <a:t>ndution</a:t>
            </a:r>
            <a:r>
              <a:rPr lang="fr-FR" altLang="zh-TW" dirty="0"/>
              <a:t> of </a:t>
            </a:r>
            <a:r>
              <a:rPr lang="fr-FR" altLang="zh-TW" dirty="0" err="1"/>
              <a:t>decision</a:t>
            </a:r>
            <a:r>
              <a:rPr lang="fr-FR" altLang="zh-TW" dirty="0"/>
              <a:t> </a:t>
            </a:r>
            <a:r>
              <a:rPr lang="fr-FR" altLang="zh-TW" dirty="0" err="1">
                <a:solidFill>
                  <a:schemeClr val="hlink"/>
                </a:solidFill>
              </a:rPr>
              <a:t>T</a:t>
            </a:r>
            <a:r>
              <a:rPr lang="fr-FR" altLang="zh-TW" dirty="0" err="1"/>
              <a:t>ree</a:t>
            </a:r>
            <a:endParaRPr lang="fr-FR" altLang="zh-TW" dirty="0"/>
          </a:p>
          <a:p>
            <a:pPr>
              <a:lnSpc>
                <a:spcPct val="90000"/>
              </a:lnSpc>
            </a:pPr>
            <a:r>
              <a:rPr lang="fr-FR" altLang="fr-FR" dirty="0"/>
              <a:t>SLIQ nécessite de garder la class-</a:t>
            </a:r>
            <a:r>
              <a:rPr lang="fr-FR" altLang="fr-FR" dirty="0" err="1"/>
              <a:t>list</a:t>
            </a:r>
            <a:r>
              <a:rPr lang="fr-FR" altLang="fr-FR" dirty="0"/>
              <a:t> en mémoire </a:t>
            </a:r>
          </a:p>
          <a:p>
            <a:pPr>
              <a:lnSpc>
                <a:spcPct val="90000"/>
              </a:lnSpc>
            </a:pPr>
            <a:r>
              <a:rPr lang="fr-FR" altLang="fr-FR" dirty="0"/>
              <a:t>SPRINT</a:t>
            </a:r>
          </a:p>
          <a:p>
            <a:pPr lvl="1">
              <a:lnSpc>
                <a:spcPct val="90000"/>
              </a:lnSpc>
            </a:pPr>
            <a:r>
              <a:rPr lang="fr-FR" altLang="fr-FR" dirty="0"/>
              <a:t>Ne nécessite pas de structure résidente en mémoire</a:t>
            </a:r>
          </a:p>
          <a:p>
            <a:pPr lvl="1">
              <a:lnSpc>
                <a:spcPct val="90000"/>
              </a:lnSpc>
            </a:pPr>
            <a:r>
              <a:rPr lang="fr-FR" altLang="fr-FR" dirty="0"/>
              <a:t>Version parallèle passant à l'échelle</a:t>
            </a:r>
          </a:p>
          <a:p>
            <a:pPr lvl="1">
              <a:lnSpc>
                <a:spcPct val="90000"/>
              </a:lnSpc>
            </a:pPr>
            <a:endParaRPr lang="fr-FR" altLang="fr-FR" dirty="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2338"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8850" y="1744267"/>
            <a:ext cx="4375150" cy="1953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39" name="Rectangle 16"/>
          <p:cNvSpPr>
            <a:spLocks noGrp="1"/>
          </p:cNvSpPr>
          <p:nvPr>
            <p:ph type="title"/>
          </p:nvPr>
        </p:nvSpPr>
        <p:spPr>
          <a:xfrm>
            <a:off x="1079500" y="10716"/>
            <a:ext cx="7378700" cy="857250"/>
          </a:xfrm>
        </p:spPr>
        <p:txBody>
          <a:bodyPr/>
          <a:lstStyle/>
          <a:p>
            <a:r>
              <a:rPr lang="en-US" altLang="fr-FR"/>
              <a:t>Data Structure (Attribute lists)</a:t>
            </a:r>
            <a:endParaRPr lang="fr-FR" altLang="fr-FR"/>
          </a:p>
        </p:txBody>
      </p:sp>
      <p:sp>
        <p:nvSpPr>
          <p:cNvPr id="142340" name="Rectangle 17"/>
          <p:cNvSpPr>
            <a:spLocks noGrp="1"/>
          </p:cNvSpPr>
          <p:nvPr>
            <p:ph type="body" sz="half" idx="1"/>
          </p:nvPr>
        </p:nvSpPr>
        <p:spPr/>
        <p:txBody>
          <a:bodyPr/>
          <a:lstStyle/>
          <a:p>
            <a:r>
              <a:rPr lang="fr-FR" altLang="fr-FR" sz="2800"/>
              <a:t>Sprint crée une attribute-list pour chaque attribut</a:t>
            </a:r>
          </a:p>
          <a:p>
            <a:r>
              <a:rPr lang="fr-FR" altLang="fr-FR" sz="2800"/>
              <a:t>Une entrée contient:</a:t>
            </a:r>
          </a:p>
          <a:p>
            <a:pPr lvl="1"/>
            <a:r>
              <a:rPr lang="en-US" altLang="fr-FR" sz="2400"/>
              <a:t>Valeur d'attribute</a:t>
            </a:r>
          </a:p>
          <a:p>
            <a:pPr lvl="1"/>
            <a:r>
              <a:rPr lang="en-US" altLang="fr-FR" sz="2400"/>
              <a:t>Etiquette de classe</a:t>
            </a:r>
          </a:p>
          <a:p>
            <a:pPr lvl="1"/>
            <a:r>
              <a:rPr lang="en-US" altLang="fr-FR" sz="2400"/>
              <a:t>Identifiant d'article (rid)</a:t>
            </a:r>
            <a:endParaRPr lang="fr-FR" altLang="fr-FR" sz="2400"/>
          </a:p>
        </p:txBody>
      </p:sp>
    </p:spTree>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4386"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56100" y="1168003"/>
            <a:ext cx="4738688"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7" name="Rectangle 13"/>
          <p:cNvSpPr>
            <a:spLocks noGrp="1"/>
          </p:cNvSpPr>
          <p:nvPr>
            <p:ph type="title"/>
          </p:nvPr>
        </p:nvSpPr>
        <p:spPr/>
        <p:txBody>
          <a:bodyPr/>
          <a:lstStyle/>
          <a:p>
            <a:r>
              <a:rPr lang="fr-FR" altLang="fr-FR"/>
              <a:t>Evolution des listes</a:t>
            </a:r>
          </a:p>
        </p:txBody>
      </p:sp>
      <p:sp>
        <p:nvSpPr>
          <p:cNvPr id="144388" name="Rectangle 14"/>
          <p:cNvSpPr>
            <a:spLocks noGrp="1"/>
          </p:cNvSpPr>
          <p:nvPr>
            <p:ph type="body" sz="half" idx="4294967295"/>
          </p:nvPr>
        </p:nvSpPr>
        <p:spPr>
          <a:xfrm>
            <a:off x="395536" y="1322546"/>
            <a:ext cx="4041775" cy="3702844"/>
          </a:xfrm>
          <a:prstGeom prst="rect">
            <a:avLst/>
          </a:prstGeom>
        </p:spPr>
        <p:txBody>
          <a:bodyPr/>
          <a:lstStyle/>
          <a:p>
            <a:pPr>
              <a:lnSpc>
                <a:spcPct val="90000"/>
              </a:lnSpc>
            </a:pPr>
            <a:r>
              <a:rPr lang="fr-FR" altLang="fr-FR" sz="2800" dirty="0"/>
              <a:t>Les listes initiales sont associées à la racine de l'arbre</a:t>
            </a:r>
          </a:p>
          <a:p>
            <a:pPr>
              <a:lnSpc>
                <a:spcPct val="90000"/>
              </a:lnSpc>
            </a:pPr>
            <a:r>
              <a:rPr lang="fr-FR" altLang="fr-FR" sz="2800" dirty="0"/>
              <a:t>Au fur et à mesure du développement de l'arbre, les listes d'attributs de chaque nœud sont partitionnées et associées aux enfants</a:t>
            </a:r>
          </a:p>
        </p:txBody>
      </p:sp>
    </p:spTree>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4" name="Rectangle 5"/>
          <p:cNvSpPr>
            <a:spLocks noChangeArrowheads="1"/>
          </p:cNvSpPr>
          <p:nvPr/>
        </p:nvSpPr>
        <p:spPr bwMode="auto">
          <a:xfrm>
            <a:off x="457201" y="3165873"/>
            <a:ext cx="8075613" cy="162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08585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42875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177165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22885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68605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14325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60045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nSpc>
                <a:spcPct val="80000"/>
              </a:lnSpc>
              <a:spcBef>
                <a:spcPct val="20000"/>
              </a:spcBef>
              <a:buClr>
                <a:schemeClr val="accent2"/>
              </a:buClr>
              <a:buSzTx/>
              <a:buFont typeface="Wingdings" panose="05000000000000000000" pitchFamily="2" charset="2"/>
              <a:buChar char="w"/>
            </a:pPr>
            <a:endParaRPr lang="en-US" altLang="fr-FR" sz="2400">
              <a:latin typeface="Times New Roman" panose="02020603050405020304" pitchFamily="18" charset="0"/>
            </a:endParaRPr>
          </a:p>
        </p:txBody>
      </p:sp>
      <p:pic>
        <p:nvPicPr>
          <p:cNvPr id="146435"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76464" y="1469232"/>
            <a:ext cx="4537075" cy="231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6" name="Rectangle 9"/>
          <p:cNvSpPr>
            <a:spLocks noGrp="1"/>
          </p:cNvSpPr>
          <p:nvPr>
            <p:ph type="title"/>
          </p:nvPr>
        </p:nvSpPr>
        <p:spPr/>
        <p:txBody>
          <a:bodyPr/>
          <a:lstStyle/>
          <a:p>
            <a:r>
              <a:rPr lang="en-US" altLang="fr-FR"/>
              <a:t>Data Structure (Histograms)</a:t>
            </a:r>
            <a:endParaRPr lang="fr-FR" altLang="fr-FR"/>
          </a:p>
        </p:txBody>
      </p:sp>
      <p:sp>
        <p:nvSpPr>
          <p:cNvPr id="146437" name="Rectangle 10"/>
          <p:cNvSpPr>
            <a:spLocks noGrp="1"/>
          </p:cNvSpPr>
          <p:nvPr>
            <p:ph type="body" idx="1"/>
          </p:nvPr>
        </p:nvSpPr>
        <p:spPr>
          <a:xfrm>
            <a:off x="809625" y="3718323"/>
            <a:ext cx="7958138" cy="1169194"/>
          </a:xfrm>
        </p:spPr>
        <p:txBody>
          <a:bodyPr>
            <a:normAutofit fontScale="77500" lnSpcReduction="20000"/>
          </a:bodyPr>
          <a:lstStyle/>
          <a:p>
            <a:pPr>
              <a:lnSpc>
                <a:spcPct val="90000"/>
              </a:lnSpc>
            </a:pPr>
            <a:r>
              <a:rPr lang="fr-FR" altLang="fr-FR" sz="2800"/>
              <a:t>Attributs continus:</a:t>
            </a:r>
          </a:p>
          <a:p>
            <a:pPr lvl="1">
              <a:lnSpc>
                <a:spcPct val="90000"/>
              </a:lnSpc>
            </a:pPr>
            <a:r>
              <a:rPr lang="fr-FR" altLang="fr-FR" sz="2400"/>
              <a:t>deux histogrammes sont associés à chaque nœud : </a:t>
            </a:r>
          </a:p>
          <a:p>
            <a:pPr lvl="2">
              <a:lnSpc>
                <a:spcPct val="90000"/>
              </a:lnSpc>
            </a:pPr>
            <a:r>
              <a:rPr lang="fr-FR" altLang="fr-FR"/>
              <a:t>Cbelow: maintient la distribution pour les articles déjà traités</a:t>
            </a:r>
          </a:p>
          <a:p>
            <a:pPr lvl="2">
              <a:lnSpc>
                <a:spcPct val="90000"/>
              </a:lnSpc>
            </a:pPr>
            <a:r>
              <a:rPr lang="fr-FR" altLang="fr-FR"/>
              <a:t>Cabove: maintient la distribution pour les articles non traités </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8482"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32000" y="1537098"/>
            <a:ext cx="5329238" cy="261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3" name="Rectangle 11"/>
          <p:cNvSpPr>
            <a:spLocks noGrp="1"/>
          </p:cNvSpPr>
          <p:nvPr>
            <p:ph type="title"/>
          </p:nvPr>
        </p:nvSpPr>
        <p:spPr/>
        <p:txBody>
          <a:bodyPr/>
          <a:lstStyle/>
          <a:p>
            <a:r>
              <a:rPr lang="en-US" altLang="fr-FR"/>
              <a:t>Data Structure (Histograms)</a:t>
            </a:r>
            <a:endParaRPr lang="fr-FR" altLang="fr-FR"/>
          </a:p>
        </p:txBody>
      </p:sp>
      <p:sp>
        <p:nvSpPr>
          <p:cNvPr id="148484" name="Rectangle 12"/>
          <p:cNvSpPr>
            <a:spLocks noGrp="1"/>
          </p:cNvSpPr>
          <p:nvPr>
            <p:ph type="body" idx="1"/>
          </p:nvPr>
        </p:nvSpPr>
        <p:spPr>
          <a:xfrm>
            <a:off x="809625" y="4089798"/>
            <a:ext cx="7958138" cy="797719"/>
          </a:xfrm>
        </p:spPr>
        <p:txBody>
          <a:bodyPr>
            <a:normAutofit fontScale="92500" lnSpcReduction="20000"/>
          </a:bodyPr>
          <a:lstStyle/>
          <a:p>
            <a:r>
              <a:rPr lang="fr-FR" altLang="fr-FR" sz="2800"/>
              <a:t>Pour les attributs nominaux, un seul histogramme</a:t>
            </a:r>
          </a:p>
          <a:p>
            <a:pPr lvl="1"/>
            <a:r>
              <a:rPr lang="fr-FR" altLang="fr-FR" sz="2400"/>
              <a:t>matrice de comptage [Valeur d'attribut, Classe]</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TW" dirty="0"/>
              <a:t>Learning techniques</a:t>
            </a:r>
            <a:endParaRPr lang="fr-FR" dirty="0"/>
          </a:p>
        </p:txBody>
      </p:sp>
      <p:sp>
        <p:nvSpPr>
          <p:cNvPr id="3" name="Espace réservé du contenu 2"/>
          <p:cNvSpPr>
            <a:spLocks noGrp="1"/>
          </p:cNvSpPr>
          <p:nvPr>
            <p:ph idx="1"/>
          </p:nvPr>
        </p:nvSpPr>
        <p:spPr/>
        <p:txBody>
          <a:bodyPr>
            <a:normAutofit fontScale="85000" lnSpcReduction="20000"/>
          </a:bodyPr>
          <a:lstStyle/>
          <a:p>
            <a:r>
              <a:rPr lang="en-US" altLang="zh-TW" sz="2400" dirty="0"/>
              <a:t>Supervised learning categories and techniques</a:t>
            </a:r>
          </a:p>
          <a:p>
            <a:pPr lvl="1"/>
            <a:r>
              <a:rPr lang="en-US" altLang="zh-TW" sz="2000" b="1" dirty="0"/>
              <a:t>Linear classifier</a:t>
            </a:r>
            <a:r>
              <a:rPr lang="en-US" altLang="zh-TW" sz="2000" dirty="0"/>
              <a:t> (numerical functions)</a:t>
            </a:r>
            <a:r>
              <a:rPr lang="en-US" altLang="zh-TW" sz="1600" dirty="0"/>
              <a:t>	</a:t>
            </a:r>
          </a:p>
          <a:p>
            <a:pPr lvl="1"/>
            <a:r>
              <a:rPr lang="en-US" altLang="zh-TW" sz="2000" b="1" dirty="0"/>
              <a:t>Parametric</a:t>
            </a:r>
            <a:r>
              <a:rPr lang="en-US" altLang="zh-TW" sz="2000" dirty="0"/>
              <a:t> (Probabilistic functions) </a:t>
            </a:r>
          </a:p>
          <a:p>
            <a:pPr lvl="2"/>
            <a:r>
              <a:rPr lang="en-US" altLang="zh-TW" sz="2000" dirty="0"/>
              <a:t>Naïve </a:t>
            </a:r>
            <a:r>
              <a:rPr lang="en-US" altLang="zh-TW" sz="2000" dirty="0" err="1"/>
              <a:t>Bayes</a:t>
            </a:r>
            <a:r>
              <a:rPr lang="en-US" altLang="zh-TW" sz="2000" dirty="0"/>
              <a:t>, Gaussian </a:t>
            </a:r>
            <a:r>
              <a:rPr lang="en-US" altLang="zh-TW" sz="2000" dirty="0" err="1"/>
              <a:t>discriminant</a:t>
            </a:r>
            <a:r>
              <a:rPr lang="en-US" altLang="zh-TW" sz="2000" dirty="0"/>
              <a:t> analysis (GDA), Hidden Markov models (HMM), Probabilistic graphical models 	</a:t>
            </a:r>
          </a:p>
          <a:p>
            <a:pPr lvl="1"/>
            <a:r>
              <a:rPr lang="en-US" altLang="zh-TW" sz="2000" b="1" dirty="0"/>
              <a:t>Non-parametric</a:t>
            </a:r>
            <a:r>
              <a:rPr lang="en-US" altLang="zh-TW" sz="2000" dirty="0"/>
              <a:t> (Instance-based functions)</a:t>
            </a:r>
            <a:r>
              <a:rPr lang="en-US" altLang="zh-TW" sz="2000" i="1" dirty="0"/>
              <a:t> </a:t>
            </a:r>
          </a:p>
          <a:p>
            <a:pPr lvl="2"/>
            <a:r>
              <a:rPr lang="en-US" altLang="zh-TW" sz="2000" i="1" dirty="0"/>
              <a:t>K</a:t>
            </a:r>
            <a:r>
              <a:rPr lang="en-US" altLang="zh-TW" sz="2000" dirty="0"/>
              <a:t>-nearest neighbors, Kernel regression, Kernel density estimation, Local regression</a:t>
            </a:r>
          </a:p>
          <a:p>
            <a:pPr lvl="1"/>
            <a:r>
              <a:rPr lang="en-US" altLang="zh-TW" sz="2000" b="1" dirty="0"/>
              <a:t>Non-metric</a:t>
            </a:r>
            <a:r>
              <a:rPr lang="en-US" altLang="zh-TW" sz="2000" dirty="0"/>
              <a:t> (Symbolic functions) </a:t>
            </a:r>
          </a:p>
          <a:p>
            <a:pPr lvl="2"/>
            <a:r>
              <a:rPr lang="en-US" altLang="zh-TW" sz="2000" dirty="0"/>
              <a:t>Classification and regression tree (CART), decision tree </a:t>
            </a:r>
            <a:r>
              <a:rPr lang="en-US" altLang="zh-TW" sz="1600" dirty="0"/>
              <a:t>	</a:t>
            </a:r>
            <a:endParaRPr lang="en-US" altLang="zh-TW" sz="2000" dirty="0"/>
          </a:p>
          <a:p>
            <a:pPr lvl="1"/>
            <a:r>
              <a:rPr lang="en-US" altLang="zh-TW" sz="2000" b="1" dirty="0"/>
              <a:t>Aggregation</a:t>
            </a:r>
          </a:p>
          <a:p>
            <a:pPr lvl="2"/>
            <a:r>
              <a:rPr lang="en-US" altLang="zh-TW" sz="2000" dirty="0"/>
              <a:t>Bagging (bootstrap + aggregation), </a:t>
            </a:r>
            <a:r>
              <a:rPr lang="en-US" altLang="zh-TW" sz="2000" dirty="0" err="1"/>
              <a:t>Adaboost</a:t>
            </a:r>
            <a:r>
              <a:rPr lang="en-US" altLang="zh-TW" sz="2000" dirty="0"/>
              <a:t>, Random forest </a:t>
            </a:r>
            <a:r>
              <a:rPr lang="en-US" altLang="zh-TW" sz="1600" dirty="0"/>
              <a:t>	</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530" name="Rectangle 1032"/>
          <p:cNvSpPr>
            <a:spLocks noGrp="1"/>
          </p:cNvSpPr>
          <p:nvPr>
            <p:ph type="title"/>
          </p:nvPr>
        </p:nvSpPr>
        <p:spPr/>
        <p:txBody>
          <a:bodyPr/>
          <a:lstStyle/>
          <a:p>
            <a:r>
              <a:rPr lang="fr-FR" altLang="fr-FR"/>
              <a:t>Choix des divisions</a:t>
            </a:r>
          </a:p>
        </p:txBody>
      </p:sp>
      <p:sp>
        <p:nvSpPr>
          <p:cNvPr id="150531" name="Rectangle 1033"/>
          <p:cNvSpPr>
            <a:spLocks noGrp="1"/>
          </p:cNvSpPr>
          <p:nvPr>
            <p:ph type="body" idx="1"/>
          </p:nvPr>
        </p:nvSpPr>
        <p:spPr>
          <a:xfrm>
            <a:off x="457200" y="1357774"/>
            <a:ext cx="8229600" cy="3702844"/>
          </a:xfrm>
        </p:spPr>
        <p:txBody>
          <a:bodyPr>
            <a:normAutofit lnSpcReduction="10000"/>
          </a:bodyPr>
          <a:lstStyle/>
          <a:p>
            <a:r>
              <a:rPr lang="fr-FR" altLang="fr-FR" dirty="0"/>
              <a:t>Pendant la construction de l'arbre, l'objectif à chaque nœud est de déterminer le découpage qui divise au mieux l'ensemble de données de la feuille considérée</a:t>
            </a:r>
          </a:p>
          <a:p>
            <a:r>
              <a:rPr lang="fr-FR" altLang="fr-FR" dirty="0"/>
              <a:t>L'indice Gini est utilisé:</a:t>
            </a:r>
          </a:p>
          <a:p>
            <a:pPr lvl="1"/>
            <a:r>
              <a:rPr lang="fr-FR" altLang="fr-FR" dirty="0"/>
              <a:t>Gini(S)=1-</a:t>
            </a:r>
            <a:r>
              <a:rPr lang="fr-FR" altLang="fr-FR" dirty="0">
                <a:sym typeface="Symbol" panose="05050102010706020507" pitchFamily="18" charset="2"/>
              </a:rPr>
              <a:t>pj2</a:t>
            </a:r>
          </a:p>
          <a:p>
            <a:pPr lvl="1"/>
            <a:r>
              <a:rPr lang="fr-FR" altLang="fr-FR" dirty="0">
                <a:sym typeface="Symbol" panose="05050102010706020507" pitchFamily="18" charset="2"/>
              </a:rPr>
              <a:t>où </a:t>
            </a:r>
            <a:r>
              <a:rPr lang="fr-FR" altLang="fr-FR" dirty="0" err="1">
                <a:sym typeface="Symbol" panose="05050102010706020507" pitchFamily="18" charset="2"/>
              </a:rPr>
              <a:t>pj</a:t>
            </a:r>
            <a:r>
              <a:rPr lang="fr-FR" altLang="fr-FR" dirty="0"/>
              <a:t> est la fréquence de la classe j dans S</a:t>
            </a:r>
          </a:p>
          <a:p>
            <a:r>
              <a:rPr lang="fr-FR" altLang="fr-FR" dirty="0" err="1">
                <a:sym typeface="Symbol" panose="05050102010706020507" pitchFamily="18" charset="2"/>
              </a:rPr>
              <a:t>Ginisplit</a:t>
            </a:r>
            <a:r>
              <a:rPr lang="fr-FR" altLang="fr-FR" dirty="0">
                <a:sym typeface="Symbol" panose="05050102010706020507" pitchFamily="18" charset="2"/>
              </a:rPr>
              <a:t>(S) = n1/n(S1)+n2/n(S2)</a:t>
            </a:r>
          </a:p>
          <a:p>
            <a:endParaRPr lang="fr-FR" altLang="fr-FR" dirty="0"/>
          </a:p>
        </p:txBody>
      </p:sp>
    </p:spTree>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89125" name="Group 1029">
            <a:extLst>
              <a:ext uri="{FF2B5EF4-FFF2-40B4-BE49-F238E27FC236}">
                <a16:creationId xmlns:a16="http://schemas.microsoft.com/office/drawing/2014/main" id="{81B8A2C4-F013-4FFD-BEAA-67FB860AAF84}"/>
              </a:ext>
            </a:extLst>
          </p:cNvPr>
          <p:cNvGraphicFramePr>
            <a:graphicFrameLocks noGrp="1"/>
          </p:cNvGraphicFramePr>
          <p:nvPr/>
        </p:nvGraphicFramePr>
        <p:xfrm>
          <a:off x="511175" y="1621632"/>
          <a:ext cx="4114800" cy="1973650"/>
        </p:xfrm>
        <a:graphic>
          <a:graphicData uri="http://schemas.openxmlformats.org/drawingml/2006/table">
            <a:tbl>
              <a:tblPr/>
              <a:tblGrid>
                <a:gridCol w="1308100">
                  <a:extLst>
                    <a:ext uri="{9D8B030D-6E8A-4147-A177-3AD203B41FA5}">
                      <a16:colId xmlns:a16="http://schemas.microsoft.com/office/drawing/2014/main" val="2607275307"/>
                    </a:ext>
                  </a:extLst>
                </a:gridCol>
                <a:gridCol w="1719263">
                  <a:extLst>
                    <a:ext uri="{9D8B030D-6E8A-4147-A177-3AD203B41FA5}">
                      <a16:colId xmlns:a16="http://schemas.microsoft.com/office/drawing/2014/main" val="1481883067"/>
                    </a:ext>
                  </a:extLst>
                </a:gridCol>
                <a:gridCol w="1087437">
                  <a:extLst>
                    <a:ext uri="{9D8B030D-6E8A-4147-A177-3AD203B41FA5}">
                      <a16:colId xmlns:a16="http://schemas.microsoft.com/office/drawing/2014/main" val="1271462852"/>
                    </a:ext>
                  </a:extLst>
                </a:gridCol>
              </a:tblGrid>
              <a:tr h="274354">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Age</a:t>
                      </a:r>
                    </a:p>
                  </a:txBody>
                  <a:tcPr marT="34295" marB="342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Class</a:t>
                      </a:r>
                    </a:p>
                  </a:txBody>
                  <a:tcPr marT="34295" marB="342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Tid</a:t>
                      </a:r>
                    </a:p>
                  </a:txBody>
                  <a:tcPr marT="34295" marB="342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8228898"/>
                  </a:ext>
                </a:extLst>
              </a:tr>
              <a:tr h="274354">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17</a:t>
                      </a:r>
                    </a:p>
                  </a:txBody>
                  <a:tcPr marT="34295" marB="342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High</a:t>
                      </a:r>
                    </a:p>
                  </a:txBody>
                  <a:tcPr marT="34295" marB="342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1</a:t>
                      </a:r>
                    </a:p>
                  </a:txBody>
                  <a:tcPr marT="34295" marB="342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27556326"/>
                  </a:ext>
                </a:extLst>
              </a:tr>
              <a:tr h="274354">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20</a:t>
                      </a:r>
                    </a:p>
                  </a:txBody>
                  <a:tcPr marT="34295" marB="342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High</a:t>
                      </a:r>
                    </a:p>
                  </a:txBody>
                  <a:tcPr marT="34295" marB="342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5</a:t>
                      </a:r>
                    </a:p>
                  </a:txBody>
                  <a:tcPr marT="34295" marB="342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83700192"/>
                  </a:ext>
                </a:extLst>
              </a:tr>
              <a:tr h="274354">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23</a:t>
                      </a:r>
                    </a:p>
                  </a:txBody>
                  <a:tcPr marT="34295" marB="342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High</a:t>
                      </a:r>
                    </a:p>
                  </a:txBody>
                  <a:tcPr marT="34295" marB="342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0</a:t>
                      </a:r>
                    </a:p>
                  </a:txBody>
                  <a:tcPr marT="34295" marB="342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31224155"/>
                  </a:ext>
                </a:extLst>
              </a:tr>
              <a:tr h="274354">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32</a:t>
                      </a:r>
                    </a:p>
                  </a:txBody>
                  <a:tcPr marT="34295" marB="342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Low</a:t>
                      </a:r>
                    </a:p>
                  </a:txBody>
                  <a:tcPr marT="34295" marB="342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4</a:t>
                      </a:r>
                    </a:p>
                  </a:txBody>
                  <a:tcPr marT="34295" marB="342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23086578"/>
                  </a:ext>
                </a:extLst>
              </a:tr>
              <a:tr h="274354">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43</a:t>
                      </a:r>
                    </a:p>
                  </a:txBody>
                  <a:tcPr marT="34295" marB="342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High</a:t>
                      </a:r>
                    </a:p>
                  </a:txBody>
                  <a:tcPr marT="34295" marB="342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2</a:t>
                      </a:r>
                    </a:p>
                  </a:txBody>
                  <a:tcPr marT="34295" marB="342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17741259"/>
                  </a:ext>
                </a:extLst>
              </a:tr>
              <a:tr h="274354">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68</a:t>
                      </a:r>
                    </a:p>
                  </a:txBody>
                  <a:tcPr marT="34295" marB="342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Low</a:t>
                      </a:r>
                    </a:p>
                  </a:txBody>
                  <a:tcPr marT="34295" marB="342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3</a:t>
                      </a:r>
                    </a:p>
                  </a:txBody>
                  <a:tcPr marT="34295" marB="342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15760856"/>
                  </a:ext>
                </a:extLst>
              </a:tr>
            </a:tbl>
          </a:graphicData>
        </a:graphic>
      </p:graphicFrame>
      <p:graphicFrame>
        <p:nvGraphicFramePr>
          <p:cNvPr id="152612" name="Object 1063"/>
          <p:cNvGraphicFramePr>
            <a:graphicFrameLocks noChangeAspect="1"/>
          </p:cNvGraphicFramePr>
          <p:nvPr/>
        </p:nvGraphicFramePr>
        <p:xfrm>
          <a:off x="4967288" y="1575197"/>
          <a:ext cx="4176712" cy="3099197"/>
        </p:xfrm>
        <a:graphic>
          <a:graphicData uri="http://schemas.openxmlformats.org/presentationml/2006/ole">
            <mc:AlternateContent xmlns:mc="http://schemas.openxmlformats.org/markup-compatibility/2006">
              <mc:Choice xmlns:v="urn:schemas-microsoft-com:vml" Requires="v">
                <p:oleObj spid="_x0000_s20616" name="Equation" r:id="rId4" imgW="2095500" imgH="2311400" progId="Equation.3">
                  <p:embed/>
                </p:oleObj>
              </mc:Choice>
              <mc:Fallback>
                <p:oleObj name="Equation" r:id="rId4" imgW="2095500" imgH="23114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7288" y="1575197"/>
                        <a:ext cx="4176712" cy="30991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2613" name="Object 1064"/>
          <p:cNvGraphicFramePr>
            <a:graphicFrameLocks noChangeAspect="1"/>
          </p:cNvGraphicFramePr>
          <p:nvPr/>
        </p:nvGraphicFramePr>
        <p:xfrm>
          <a:off x="2473325" y="4114800"/>
          <a:ext cx="114300" cy="161925"/>
        </p:xfrm>
        <a:graphic>
          <a:graphicData uri="http://schemas.openxmlformats.org/presentationml/2006/ole">
            <mc:AlternateContent xmlns:mc="http://schemas.openxmlformats.org/markup-compatibility/2006">
              <mc:Choice xmlns:v="urn:schemas-microsoft-com:vml" Requires="v">
                <p:oleObj spid="_x0000_s20617" name="Equation" r:id="rId6" imgW="114151" imgH="215619" progId="Equation.3">
                  <p:embed/>
                </p:oleObj>
              </mc:Choice>
              <mc:Fallback>
                <p:oleObj name="Equation" r:id="rId6" imgW="114151" imgH="215619"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3325" y="4114800"/>
                        <a:ext cx="114300" cy="161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61" name="Group 1065">
            <a:extLst>
              <a:ext uri="{FF2B5EF4-FFF2-40B4-BE49-F238E27FC236}">
                <a16:creationId xmlns:a16="http://schemas.microsoft.com/office/drawing/2014/main" id="{D17C126A-3F69-4DEB-8005-94970E6F0931}"/>
              </a:ext>
            </a:extLst>
          </p:cNvPr>
          <p:cNvGraphicFramePr>
            <a:graphicFrameLocks noGrp="1"/>
          </p:cNvGraphicFramePr>
          <p:nvPr/>
        </p:nvGraphicFramePr>
        <p:xfrm>
          <a:off x="1962151" y="3857625"/>
          <a:ext cx="2663825" cy="972742"/>
        </p:xfrm>
        <a:graphic>
          <a:graphicData uri="http://schemas.openxmlformats.org/drawingml/2006/table">
            <a:tbl>
              <a:tblPr/>
              <a:tblGrid>
                <a:gridCol w="1360488">
                  <a:extLst>
                    <a:ext uri="{9D8B030D-6E8A-4147-A177-3AD203B41FA5}">
                      <a16:colId xmlns:a16="http://schemas.microsoft.com/office/drawing/2014/main" val="3418124159"/>
                    </a:ext>
                  </a:extLst>
                </a:gridCol>
                <a:gridCol w="688975">
                  <a:extLst>
                    <a:ext uri="{9D8B030D-6E8A-4147-A177-3AD203B41FA5}">
                      <a16:colId xmlns:a16="http://schemas.microsoft.com/office/drawing/2014/main" val="2365648799"/>
                    </a:ext>
                  </a:extLst>
                </a:gridCol>
                <a:gridCol w="614362">
                  <a:extLst>
                    <a:ext uri="{9D8B030D-6E8A-4147-A177-3AD203B41FA5}">
                      <a16:colId xmlns:a16="http://schemas.microsoft.com/office/drawing/2014/main" val="2967386393"/>
                    </a:ext>
                  </a:extLst>
                </a:gridCol>
              </a:tblGrid>
              <a:tr h="310754">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fr-FR" altLang="fr-FR" sz="1400" b="0" i="0" u="none" strike="noStrike" cap="none" normalizeH="0" baseline="0">
                        <a:ln>
                          <a:noFill/>
                        </a:ln>
                        <a:solidFill>
                          <a:schemeClr val="tx1"/>
                        </a:solidFill>
                        <a:effectLst/>
                        <a:latin typeface="Times New Roman" panose="02020603050405020304" pitchFamily="18" charset="0"/>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H</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L</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39981163"/>
                  </a:ext>
                </a:extLst>
              </a:tr>
              <a:tr h="330994">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C</a:t>
                      </a:r>
                      <a:r>
                        <a:rPr kumimoji="0" lang="en-US" altLang="fr-FR" sz="1400" b="0" i="0" u="none" strike="noStrike" cap="none" normalizeH="0" baseline="-25000">
                          <a:ln>
                            <a:noFill/>
                          </a:ln>
                          <a:solidFill>
                            <a:schemeClr val="tx1"/>
                          </a:solidFill>
                          <a:effectLst/>
                          <a:latin typeface="Times New Roman" panose="02020603050405020304" pitchFamily="18" charset="0"/>
                        </a:rPr>
                        <a:t>above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74916202"/>
                  </a:ext>
                </a:extLst>
              </a:tr>
              <a:tr h="330994">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C</a:t>
                      </a:r>
                      <a:r>
                        <a:rPr kumimoji="0" lang="en-US" altLang="fr-FR" sz="1400" b="0" i="0" u="none" strike="noStrike" cap="none" normalizeH="0" baseline="-25000">
                          <a:ln>
                            <a:noFill/>
                          </a:ln>
                          <a:solidFill>
                            <a:schemeClr val="tx1"/>
                          </a:solidFill>
                          <a:effectLst/>
                          <a:latin typeface="Times New Roman" panose="02020603050405020304" pitchFamily="18" charset="0"/>
                        </a:rPr>
                        <a:t>below</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Times New Roman" panose="02020603050405020304" pitchFamily="18" charset="0"/>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38907118"/>
                  </a:ext>
                </a:extLst>
              </a:tr>
            </a:tbl>
          </a:graphicData>
        </a:graphic>
      </p:graphicFrame>
      <p:sp>
        <p:nvSpPr>
          <p:cNvPr id="152632" name="Text Box 1083"/>
          <p:cNvSpPr txBox="1">
            <a:spLocks noChangeArrowheads="1"/>
          </p:cNvSpPr>
          <p:nvPr/>
        </p:nvSpPr>
        <p:spPr bwMode="auto">
          <a:xfrm>
            <a:off x="430213" y="3980260"/>
            <a:ext cx="12618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en-US" altLang="fr-FR" sz="1800">
                <a:latin typeface="Arial" panose="020B0604020202020204" pitchFamily="34" charset="0"/>
              </a:rPr>
              <a:t>Cursor</a:t>
            </a:r>
          </a:p>
          <a:p>
            <a:r>
              <a:rPr lang="en-US" altLang="fr-FR" sz="1800">
                <a:latin typeface="Arial" panose="020B0604020202020204" pitchFamily="34" charset="0"/>
              </a:rPr>
              <a:t>Position 3:</a:t>
            </a:r>
          </a:p>
        </p:txBody>
      </p:sp>
      <p:sp>
        <p:nvSpPr>
          <p:cNvPr id="152633" name="Rectangle 1085"/>
          <p:cNvSpPr>
            <a:spLocks noGrp="1"/>
          </p:cNvSpPr>
          <p:nvPr>
            <p:ph type="title"/>
          </p:nvPr>
        </p:nvSpPr>
        <p:spPr/>
        <p:txBody>
          <a:bodyPr/>
          <a:lstStyle/>
          <a:p>
            <a:r>
              <a:rPr lang="fr-FR" altLang="fr-FR"/>
              <a:t>Exemple Continu (1)</a:t>
            </a:r>
          </a:p>
        </p:txBody>
      </p:sp>
    </p:spTree>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1035"/>
          <p:cNvSpPr>
            <a:spLocks noGrp="1"/>
          </p:cNvSpPr>
          <p:nvPr>
            <p:ph type="title"/>
          </p:nvPr>
        </p:nvSpPr>
        <p:spPr/>
        <p:txBody>
          <a:bodyPr/>
          <a:lstStyle/>
          <a:p>
            <a:r>
              <a:rPr lang="fr-FR" altLang="fr-FR"/>
              <a:t>Exemple Continu (2)</a:t>
            </a:r>
          </a:p>
        </p:txBody>
      </p:sp>
      <p:graphicFrame>
        <p:nvGraphicFramePr>
          <p:cNvPr id="154627" name="Object 1036"/>
          <p:cNvGraphicFramePr>
            <a:graphicFrameLocks noGrp="1" noChangeAspect="1"/>
          </p:cNvGraphicFramePr>
          <p:nvPr>
            <p:ph type="body" sz="half" idx="4294967295"/>
          </p:nvPr>
        </p:nvGraphicFramePr>
        <p:xfrm>
          <a:off x="1598613" y="1660923"/>
          <a:ext cx="2324100" cy="3226594"/>
        </p:xfrm>
        <a:graphic>
          <a:graphicData uri="http://schemas.openxmlformats.org/presentationml/2006/ole">
            <mc:AlternateContent xmlns:mc="http://schemas.openxmlformats.org/markup-compatibility/2006">
              <mc:Choice xmlns:v="urn:schemas-microsoft-com:vml" Requires="v">
                <p:oleObj spid="_x0000_s21574" name="Equation" r:id="rId4" imgW="939800" imgH="1739900" progId="Equation.3">
                  <p:embed/>
                </p:oleObj>
              </mc:Choice>
              <mc:Fallback>
                <p:oleObj name="Equation" r:id="rId4" imgW="939800" imgH="17399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8613" y="1660923"/>
                        <a:ext cx="2324100" cy="32265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4628" name="Rectangle 1037"/>
          <p:cNvSpPr>
            <a:spLocks noGrp="1"/>
          </p:cNvSpPr>
          <p:nvPr>
            <p:ph type="body" sz="half" idx="4294967295"/>
          </p:nvPr>
        </p:nvSpPr>
        <p:spPr>
          <a:xfrm>
            <a:off x="4740370" y="1421461"/>
            <a:ext cx="4041775" cy="3702844"/>
          </a:xfrm>
          <a:prstGeom prst="rect">
            <a:avLst/>
          </a:prstGeom>
        </p:spPr>
        <p:txBody>
          <a:bodyPr/>
          <a:lstStyle/>
          <a:p>
            <a:r>
              <a:rPr lang="fr-FR" altLang="fr-FR" sz="2800" dirty="0"/>
              <a:t>Après calcul de tous les indices Gini, le plus petit est retenu</a:t>
            </a:r>
          </a:p>
          <a:p>
            <a:r>
              <a:rPr lang="fr-FR" altLang="fr-FR" sz="2800" dirty="0"/>
              <a:t>Donc, on divise à la position 3 où </a:t>
            </a:r>
            <a:r>
              <a:rPr lang="fr-FR" altLang="fr-FR" sz="2800" dirty="0" err="1"/>
              <a:t>l'age</a:t>
            </a:r>
            <a:r>
              <a:rPr lang="fr-FR" altLang="fr-FR" sz="2800" dirty="0"/>
              <a:t> est le point médian entre 23 et 32 (i.e. Age &lt; 27.5)</a:t>
            </a:r>
          </a:p>
          <a:p>
            <a:endParaRPr lang="fr-FR" altLang="fr-FR" sz="2800" dirty="0"/>
          </a:p>
        </p:txBody>
      </p:sp>
    </p:spTree>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93221" name="Group 1029">
            <a:extLst>
              <a:ext uri="{FF2B5EF4-FFF2-40B4-BE49-F238E27FC236}">
                <a16:creationId xmlns:a16="http://schemas.microsoft.com/office/drawing/2014/main" id="{E77AF8B1-BA1F-401E-B136-052514CFF2BE}"/>
              </a:ext>
            </a:extLst>
          </p:cNvPr>
          <p:cNvGraphicFramePr>
            <a:graphicFrameLocks noGrp="1"/>
          </p:cNvGraphicFramePr>
          <p:nvPr/>
        </p:nvGraphicFramePr>
        <p:xfrm>
          <a:off x="823913" y="1812131"/>
          <a:ext cx="3714750" cy="2668191"/>
        </p:xfrm>
        <a:graphic>
          <a:graphicData uri="http://schemas.openxmlformats.org/drawingml/2006/table">
            <a:tbl>
              <a:tblPr/>
              <a:tblGrid>
                <a:gridCol w="1727200">
                  <a:extLst>
                    <a:ext uri="{9D8B030D-6E8A-4147-A177-3AD203B41FA5}">
                      <a16:colId xmlns:a16="http://schemas.microsoft.com/office/drawing/2014/main" val="920554775"/>
                    </a:ext>
                  </a:extLst>
                </a:gridCol>
                <a:gridCol w="1066800">
                  <a:extLst>
                    <a:ext uri="{9D8B030D-6E8A-4147-A177-3AD203B41FA5}">
                      <a16:colId xmlns:a16="http://schemas.microsoft.com/office/drawing/2014/main" val="611842609"/>
                    </a:ext>
                  </a:extLst>
                </a:gridCol>
                <a:gridCol w="920750">
                  <a:extLst>
                    <a:ext uri="{9D8B030D-6E8A-4147-A177-3AD203B41FA5}">
                      <a16:colId xmlns:a16="http://schemas.microsoft.com/office/drawing/2014/main" val="3877902775"/>
                    </a:ext>
                  </a:extLst>
                </a:gridCol>
              </a:tblGrid>
              <a:tr h="666750">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fr-FR" altLang="fr-FR" sz="2100" b="0" i="0" u="none" strike="noStrike" cap="none" normalizeH="0" baseline="0">
                        <a:ln>
                          <a:noFill/>
                        </a:ln>
                        <a:solidFill>
                          <a:schemeClr val="tx1"/>
                        </a:solidFill>
                        <a:effectLst/>
                        <a:latin typeface="Times New Roman" panose="02020603050405020304" pitchFamily="18" charset="0"/>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imes New Roman" panose="02020603050405020304" pitchFamily="18" charset="0"/>
                        </a:rPr>
                        <a:t>H</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imes New Roman" panose="02020603050405020304" pitchFamily="18" charset="0"/>
                        </a:rPr>
                        <a:t>L</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27766049"/>
                  </a:ext>
                </a:extLst>
              </a:tr>
              <a:tr h="667941">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imes New Roman" panose="02020603050405020304" pitchFamily="18" charset="0"/>
                        </a:rPr>
                        <a:t>Family</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imes New Roman" panose="02020603050405020304" pitchFamily="18" charset="0"/>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imes New Roman" panose="02020603050405020304" pitchFamily="18" charset="0"/>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97919218"/>
                  </a:ext>
                </a:extLst>
              </a:tr>
              <a:tr h="666750">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imes New Roman" panose="02020603050405020304" pitchFamily="18" charset="0"/>
                        </a:rPr>
                        <a:t>Sports</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imes New Roman" panose="02020603050405020304" pitchFamily="18" charset="0"/>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imes New Roman" panose="02020603050405020304" pitchFamily="18" charset="0"/>
                        </a:rPr>
                        <a:t>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9685298"/>
                  </a:ext>
                </a:extLst>
              </a:tr>
              <a:tr h="666750">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imes New Roman" panose="02020603050405020304" pitchFamily="18" charset="0"/>
                        </a:rPr>
                        <a:t>Truck</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imes New Roman" panose="02020603050405020304" pitchFamily="18" charset="0"/>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800">
                          <a:solidFill>
                            <a:schemeClr val="tx1"/>
                          </a:solidFill>
                          <a:latin typeface="Times New Roman" panose="02020603050405020304" pitchFamily="18" charset="0"/>
                        </a:defRPr>
                      </a:lvl1pPr>
                      <a:lvl2pPr>
                        <a:spcBef>
                          <a:spcPct val="20000"/>
                        </a:spcBef>
                        <a:buClr>
                          <a:schemeClr val="accent2"/>
                        </a:buClr>
                        <a:buSzPct val="55000"/>
                        <a:buFont typeface="Wingdings" panose="05000000000000000000" pitchFamily="2" charset="2"/>
                        <a:defRPr sz="2400">
                          <a:solidFill>
                            <a:srgbClr val="336600"/>
                          </a:solidFill>
                          <a:latin typeface="Times New Roman" panose="02020603050405020304" pitchFamily="18" charset="0"/>
                        </a:defRPr>
                      </a:lvl2pPr>
                      <a:lvl3pPr>
                        <a:spcBef>
                          <a:spcPct val="20000"/>
                        </a:spcBef>
                        <a:buClr>
                          <a:schemeClr val="accent2"/>
                        </a:buClr>
                        <a:buSzPct val="65000"/>
                        <a:buFont typeface="Wingdings" panose="05000000000000000000" pitchFamily="2" charset="2"/>
                        <a:defRPr sz="2000">
                          <a:solidFill>
                            <a:srgbClr val="0099FF"/>
                          </a:solidFill>
                          <a:latin typeface="Times New Roman" panose="02020603050405020304" pitchFamily="18" charset="0"/>
                        </a:defRPr>
                      </a:lvl3pPr>
                      <a:lvl4pPr>
                        <a:spcBef>
                          <a:spcPct val="20000"/>
                        </a:spcBef>
                        <a:buClr>
                          <a:schemeClr val="accent2"/>
                        </a:buClr>
                        <a:buSzPct val="85000"/>
                        <a:buFont typeface="Wingdings" panose="05000000000000000000" pitchFamily="2" charset="2"/>
                        <a:defRPr>
                          <a:solidFill>
                            <a:schemeClr val="tx1"/>
                          </a:solidFill>
                          <a:latin typeface="Times New Roman" panose="02020603050405020304" pitchFamily="18" charset="0"/>
                        </a:defRPr>
                      </a:lvl4pPr>
                      <a:lvl5pPr>
                        <a:spcBef>
                          <a:spcPct val="20000"/>
                        </a:spcBef>
                        <a:buClr>
                          <a:schemeClr val="accent2"/>
                        </a:buClr>
                        <a:buSzPct val="80000"/>
                        <a:buFont typeface="Wingdings" panose="05000000000000000000" pitchFamily="2" charset="2"/>
                        <a:defRPr sz="1600">
                          <a:solidFill>
                            <a:schemeClr val="tx1"/>
                          </a:solidFill>
                          <a:latin typeface="Times New Roman" panose="02020603050405020304" pitchFamily="18" charset="0"/>
                        </a:defRPr>
                      </a:lvl5pPr>
                      <a:lvl6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6pPr>
                      <a:lvl7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7pPr>
                      <a:lvl8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8pPr>
                      <a:lvl9pPr fontAlgn="base">
                        <a:spcBef>
                          <a:spcPct val="20000"/>
                        </a:spcBef>
                        <a:spcAft>
                          <a:spcPct val="0"/>
                        </a:spcAft>
                        <a:buClr>
                          <a:schemeClr val="accent2"/>
                        </a:buClr>
                        <a:buSzPct val="80000"/>
                        <a:buFont typeface="Wingdings" panose="05000000000000000000" pitchFamily="2" charset="2"/>
                        <a:defRPr sz="16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fr-FR" sz="2100" b="0" i="0" u="none" strike="noStrike" cap="none" normalizeH="0" baseline="0">
                          <a:ln>
                            <a:noFill/>
                          </a:ln>
                          <a:solidFill>
                            <a:schemeClr val="tx1"/>
                          </a:solidFill>
                          <a:effectLst/>
                          <a:latin typeface="Times New Roman" panose="02020603050405020304" pitchFamily="18" charset="0"/>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16124653"/>
                  </a:ext>
                </a:extLst>
              </a:tr>
            </a:tbl>
          </a:graphicData>
        </a:graphic>
      </p:graphicFrame>
      <p:graphicFrame>
        <p:nvGraphicFramePr>
          <p:cNvPr id="156696" name="Object 1051"/>
          <p:cNvGraphicFramePr>
            <a:graphicFrameLocks noChangeAspect="1"/>
          </p:cNvGraphicFramePr>
          <p:nvPr/>
        </p:nvGraphicFramePr>
        <p:xfrm>
          <a:off x="4759326" y="1569244"/>
          <a:ext cx="4384675" cy="3177779"/>
        </p:xfrm>
        <a:graphic>
          <a:graphicData uri="http://schemas.openxmlformats.org/presentationml/2006/ole">
            <mc:AlternateContent xmlns:mc="http://schemas.openxmlformats.org/markup-compatibility/2006">
              <mc:Choice xmlns:v="urn:schemas-microsoft-com:vml" Requires="v">
                <p:oleObj spid="_x0000_s22597" name="Equation" r:id="rId4" imgW="2260600" imgH="2184400" progId="Equation.3">
                  <p:embed/>
                </p:oleObj>
              </mc:Choice>
              <mc:Fallback>
                <p:oleObj name="Equation" r:id="rId4" imgW="2260600" imgH="21844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9326" y="1569244"/>
                        <a:ext cx="4384675" cy="31777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6697" name="Rectangle 1053"/>
          <p:cNvSpPr>
            <a:spLocks noGrp="1"/>
          </p:cNvSpPr>
          <p:nvPr>
            <p:ph type="title"/>
          </p:nvPr>
        </p:nvSpPr>
        <p:spPr/>
        <p:txBody>
          <a:bodyPr/>
          <a:lstStyle/>
          <a:p>
            <a:r>
              <a:rPr lang="fr-FR" altLang="fr-FR"/>
              <a:t>Exemple Nominal</a:t>
            </a:r>
          </a:p>
        </p:txBody>
      </p:sp>
    </p:spTree>
  </p:cSld>
  <p:clrMapOvr>
    <a:masterClrMapping/>
  </p:clrMapOvr>
  <p:transition/>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722" name="Rectangle 1032"/>
          <p:cNvSpPr>
            <a:spLocks noGrp="1"/>
          </p:cNvSpPr>
          <p:nvPr>
            <p:ph type="title"/>
          </p:nvPr>
        </p:nvSpPr>
        <p:spPr/>
        <p:txBody>
          <a:bodyPr/>
          <a:lstStyle/>
          <a:p>
            <a:r>
              <a:rPr lang="fr-FR" altLang="fr-FR"/>
              <a:t>Exécution du partitionnement</a:t>
            </a:r>
          </a:p>
        </p:txBody>
      </p:sp>
      <p:sp>
        <p:nvSpPr>
          <p:cNvPr id="158723" name="Rectangle 1033"/>
          <p:cNvSpPr>
            <a:spLocks noGrp="1"/>
          </p:cNvSpPr>
          <p:nvPr>
            <p:ph type="body" idx="1"/>
          </p:nvPr>
        </p:nvSpPr>
        <p:spPr>
          <a:xfrm>
            <a:off x="457200" y="1491630"/>
            <a:ext cx="8229600" cy="3319792"/>
          </a:xfrm>
        </p:spPr>
        <p:txBody>
          <a:bodyPr/>
          <a:lstStyle/>
          <a:p>
            <a:r>
              <a:rPr lang="fr-FR" altLang="fr-FR" dirty="0"/>
              <a:t>Une fois le meilleur point de division trouvé, on exécute la découpe en éclatant le nœud par création des nœuds enfants qui se partage les enregistrements selon le prédicat</a:t>
            </a:r>
          </a:p>
          <a:p>
            <a:r>
              <a:rPr lang="fr-FR" altLang="fr-FR" dirty="0"/>
              <a:t>Pour les autres listes d'attributs, (i.e. </a:t>
            </a:r>
            <a:r>
              <a:rPr lang="fr-FR" altLang="fr-FR" dirty="0" err="1"/>
              <a:t>CarType</a:t>
            </a:r>
            <a:r>
              <a:rPr lang="fr-FR" altLang="fr-FR" dirty="0"/>
              <a:t>), il faut retrouver les informations par jointure sur </a:t>
            </a:r>
            <a:r>
              <a:rPr lang="fr-FR" altLang="fr-FR" dirty="0" err="1"/>
              <a:t>rid</a:t>
            </a:r>
            <a:r>
              <a:rPr lang="fr-FR" altLang="fr-FR" dirty="0"/>
              <a:t>.</a:t>
            </a:r>
          </a:p>
        </p:txBody>
      </p:sp>
    </p:spTree>
  </p:cSld>
  <p:clrMapOvr>
    <a:masterClrMapping/>
  </p:clrMapOvr>
  <p:transition/>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1029"/>
          <p:cNvSpPr>
            <a:spLocks noChangeArrowheads="1"/>
          </p:cNvSpPr>
          <p:nvPr/>
        </p:nvSpPr>
        <p:spPr bwMode="auto">
          <a:xfrm>
            <a:off x="457201" y="1200150"/>
            <a:ext cx="7427913"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08585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42875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177165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22885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68605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14325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60045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nSpc>
                <a:spcPct val="80000"/>
              </a:lnSpc>
              <a:spcBef>
                <a:spcPct val="20000"/>
              </a:spcBef>
              <a:buClr>
                <a:schemeClr val="accent2"/>
              </a:buClr>
              <a:buSzTx/>
              <a:buFont typeface="Wingdings" panose="05000000000000000000" pitchFamily="2" charset="2"/>
              <a:buChar char="w"/>
            </a:pPr>
            <a:endParaRPr lang="en-US" altLang="fr-FR" sz="2000">
              <a:latin typeface="Times New Roman" panose="02020603050405020304" pitchFamily="18" charset="0"/>
            </a:endParaRPr>
          </a:p>
        </p:txBody>
      </p:sp>
      <p:pic>
        <p:nvPicPr>
          <p:cNvPr id="160771" name="Picture 103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43438" y="1881188"/>
            <a:ext cx="4500562" cy="1888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2" name="Rectangle 1040"/>
          <p:cNvSpPr>
            <a:spLocks noGrp="1"/>
          </p:cNvSpPr>
          <p:nvPr>
            <p:ph type="title"/>
          </p:nvPr>
        </p:nvSpPr>
        <p:spPr/>
        <p:txBody>
          <a:bodyPr/>
          <a:lstStyle/>
          <a:p>
            <a:r>
              <a:rPr lang="fr-FR" altLang="fr-FR"/>
              <a:t>Comparaison avec SLIQ</a:t>
            </a:r>
          </a:p>
        </p:txBody>
      </p:sp>
      <p:sp>
        <p:nvSpPr>
          <p:cNvPr id="160773" name="Rectangle 1041"/>
          <p:cNvSpPr>
            <a:spLocks noGrp="1"/>
          </p:cNvSpPr>
          <p:nvPr>
            <p:ph type="body" sz="half" idx="4294967295"/>
          </p:nvPr>
        </p:nvSpPr>
        <p:spPr>
          <a:xfrm>
            <a:off x="357187" y="1322546"/>
            <a:ext cx="4041775" cy="3702844"/>
          </a:xfrm>
          <a:prstGeom prst="rect">
            <a:avLst/>
          </a:prstGeom>
        </p:spPr>
        <p:txBody>
          <a:bodyPr>
            <a:normAutofit fontScale="92500" lnSpcReduction="20000"/>
          </a:bodyPr>
          <a:lstStyle/>
          <a:p>
            <a:r>
              <a:rPr lang="fr-FR" altLang="fr-FR" sz="2000" dirty="0"/>
              <a:t>SLIQ ne divise pas les listes d'attributs lors du split</a:t>
            </a:r>
          </a:p>
          <a:p>
            <a:pPr lvl="1"/>
            <a:r>
              <a:rPr lang="fr-FR" altLang="fr-FR" sz="1800" dirty="0"/>
              <a:t>Repère le nœud par un pointeur dans la class-</a:t>
            </a:r>
            <a:r>
              <a:rPr lang="fr-FR" altLang="fr-FR" sz="1800" dirty="0" err="1"/>
              <a:t>list</a:t>
            </a:r>
            <a:endParaRPr lang="fr-FR" altLang="fr-FR" sz="1800" dirty="0"/>
          </a:p>
          <a:p>
            <a:r>
              <a:rPr lang="fr-FR" altLang="fr-FR" sz="2000" dirty="0"/>
              <a:t>Avantages </a:t>
            </a:r>
          </a:p>
          <a:p>
            <a:pPr lvl="1"/>
            <a:r>
              <a:rPr lang="fr-FR" altLang="fr-FR" sz="1800" dirty="0"/>
              <a:t>Pas de recopie des listes d'attributs lors du split</a:t>
            </a:r>
          </a:p>
          <a:p>
            <a:pPr lvl="1"/>
            <a:r>
              <a:rPr lang="fr-FR" altLang="fr-FR" sz="1800" dirty="0" err="1"/>
              <a:t>Ré-allocation</a:t>
            </a:r>
            <a:r>
              <a:rPr lang="fr-FR" altLang="fr-FR" sz="1800" dirty="0"/>
              <a:t> d'articles par déplacement de pointeur</a:t>
            </a:r>
          </a:p>
          <a:p>
            <a:r>
              <a:rPr lang="fr-FR" altLang="fr-FR" sz="2000" dirty="0"/>
              <a:t>Désavantage</a:t>
            </a:r>
          </a:p>
          <a:p>
            <a:pPr lvl="1"/>
            <a:r>
              <a:rPr lang="fr-FR" altLang="fr-FR" sz="1800" dirty="0"/>
              <a:t>La liste des références (class-</a:t>
            </a:r>
            <a:r>
              <a:rPr lang="fr-FR" altLang="fr-FR" sz="1800" dirty="0" err="1"/>
              <a:t>list</a:t>
            </a:r>
            <a:r>
              <a:rPr lang="fr-FR" altLang="fr-FR" sz="1800" dirty="0"/>
              <a:t>) de taille le nombre d'articles doit tenir en mémoire</a:t>
            </a:r>
          </a:p>
        </p:txBody>
      </p:sp>
      <p:sp>
        <p:nvSpPr>
          <p:cNvPr id="160774" name="Rectangle 1042"/>
          <p:cNvSpPr>
            <a:spLocks noGrp="1"/>
          </p:cNvSpPr>
          <p:nvPr>
            <p:ph type="body" sz="half" idx="4294967295"/>
          </p:nvPr>
        </p:nvSpPr>
        <p:spPr>
          <a:xfrm>
            <a:off x="4883150" y="3804048"/>
            <a:ext cx="3903663" cy="1168003"/>
          </a:xfrm>
          <a:prstGeom prst="rect">
            <a:avLst/>
          </a:prstGeom>
        </p:spPr>
        <p:txBody>
          <a:bodyPr>
            <a:normAutofit fontScale="85000" lnSpcReduction="20000"/>
          </a:bodyPr>
          <a:lstStyle/>
          <a:p>
            <a:r>
              <a:rPr lang="fr-FR" altLang="fr-FR" sz="2400"/>
              <a:t>SPRINT peut être facilement parallélisé </a:t>
            </a:r>
          </a:p>
          <a:p>
            <a:pPr lvl="1"/>
            <a:r>
              <a:rPr lang="fr-FR" altLang="fr-FR" sz="2000"/>
              <a:t>pas de structures partagées en mémoire</a:t>
            </a: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p:cNvSpPr>
          <p:nvPr>
            <p:ph type="title"/>
          </p:nvPr>
        </p:nvSpPr>
        <p:spPr/>
        <p:txBody>
          <a:bodyPr/>
          <a:lstStyle/>
          <a:p>
            <a:r>
              <a:rPr lang="fr-FR" altLang="fr-FR"/>
              <a:t>Bilan</a:t>
            </a:r>
          </a:p>
        </p:txBody>
      </p:sp>
      <p:sp>
        <p:nvSpPr>
          <p:cNvPr id="162819" name="Rectangle 3"/>
          <p:cNvSpPr>
            <a:spLocks noGrp="1"/>
          </p:cNvSpPr>
          <p:nvPr>
            <p:ph type="body" idx="1"/>
          </p:nvPr>
        </p:nvSpPr>
        <p:spPr>
          <a:xfrm>
            <a:off x="457200" y="1348982"/>
            <a:ext cx="8229600" cy="3702844"/>
          </a:xfrm>
        </p:spPr>
        <p:txBody>
          <a:bodyPr/>
          <a:lstStyle/>
          <a:p>
            <a:r>
              <a:rPr lang="fr-FR" altLang="fr-FR" dirty="0"/>
              <a:t>De nombreux algorithmes de construction d'arbre de décision</a:t>
            </a:r>
          </a:p>
          <a:p>
            <a:r>
              <a:rPr lang="fr-FR" altLang="fr-FR" dirty="0"/>
              <a:t>SPRINT passe à l'échelle et traite des attributs nominaux ou continus</a:t>
            </a:r>
          </a:p>
          <a:p>
            <a:r>
              <a:rPr lang="fr-FR" altLang="fr-FR" dirty="0"/>
              <a:t>Autres algorithmes proposés</a:t>
            </a:r>
          </a:p>
          <a:p>
            <a:pPr lvl="1"/>
            <a:r>
              <a:rPr lang="fr-FR" altLang="fr-FR" dirty="0"/>
              <a:t>Encore plus rapides ?</a:t>
            </a: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ABFEE5-BF0D-4908-8688-26517A2BA6EB}"/>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1BDB827-7253-41FC-AD9D-E04DA05A8604}"/>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98612427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sz="half" idx="2"/>
          </p:nvPr>
        </p:nvSpPr>
        <p:spPr/>
        <p:txBody>
          <a:bodyPr/>
          <a:lstStyle/>
          <a:p>
            <a:r>
              <a:rPr lang="fr-FR" b="1" dirty="0"/>
              <a:t>Forêts aléatoires</a:t>
            </a:r>
          </a:p>
        </p:txBody>
      </p:sp>
      <p:sp>
        <p:nvSpPr>
          <p:cNvPr id="163842" name="Rectangle 2"/>
          <p:cNvSpPr>
            <a:spLocks noGrp="1"/>
          </p:cNvSpPr>
          <p:nvPr>
            <p:ph type="title"/>
          </p:nvPr>
        </p:nvSpPr>
        <p:spPr/>
        <p:txBody>
          <a:bodyPr>
            <a:normAutofit fontScale="90000"/>
          </a:bodyPr>
          <a:lstStyle/>
          <a:p>
            <a:r>
              <a:rPr lang="fr-FR" b="1" dirty="0"/>
              <a:t> </a:t>
            </a:r>
            <a:r>
              <a:rPr lang="fr-FR" b="1" dirty="0" err="1"/>
              <a:t>Random</a:t>
            </a:r>
            <a:r>
              <a:rPr lang="fr-FR" b="1" dirty="0"/>
              <a:t> </a:t>
            </a:r>
            <a:r>
              <a:rPr lang="fr-FR" b="1" dirty="0" err="1"/>
              <a:t>Forests</a:t>
            </a:r>
            <a:r>
              <a:rPr lang="fr-FR" b="1" dirty="0"/>
              <a:t> </a:t>
            </a:r>
            <a:r>
              <a:rPr lang="fr-FR" b="1" dirty="0" err="1"/>
              <a:t>Algorithm</a:t>
            </a:r>
            <a:endParaRPr lang="fr-FR" b="1" dirty="0"/>
          </a:p>
        </p:txBody>
      </p:sp>
      <p:pic>
        <p:nvPicPr>
          <p:cNvPr id="84994" name="Picture 2" descr="Drawing">
            <a:extLst>
              <a:ext uri="{FF2B5EF4-FFF2-40B4-BE49-F238E27FC236}">
                <a16:creationId xmlns:a16="http://schemas.microsoft.com/office/drawing/2014/main" id="{DFDD5E25-AFB7-4ACE-BC59-04D5049619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8184" y="3435846"/>
            <a:ext cx="2340768" cy="158357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24448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CD2AD9D-A7A1-4FE3-B22E-EFBCDA9FF98C}"/>
              </a:ext>
            </a:extLst>
          </p:cNvPr>
          <p:cNvSpPr>
            <a:spLocks noGrp="1"/>
          </p:cNvSpPr>
          <p:nvPr>
            <p:ph type="title"/>
          </p:nvPr>
        </p:nvSpPr>
        <p:spPr/>
        <p:txBody>
          <a:bodyPr/>
          <a:lstStyle/>
          <a:p>
            <a:r>
              <a:rPr lang="fr-FR" b="1" dirty="0"/>
              <a:t>Les méthodes d’ensemble</a:t>
            </a:r>
          </a:p>
        </p:txBody>
      </p:sp>
      <p:sp>
        <p:nvSpPr>
          <p:cNvPr id="5" name="Espace réservé du contenu 4">
            <a:extLst>
              <a:ext uri="{FF2B5EF4-FFF2-40B4-BE49-F238E27FC236}">
                <a16:creationId xmlns:a16="http://schemas.microsoft.com/office/drawing/2014/main" id="{70039E67-E615-4F6B-B527-C4EBE15A29EE}"/>
              </a:ext>
            </a:extLst>
          </p:cNvPr>
          <p:cNvSpPr>
            <a:spLocks noGrp="1"/>
          </p:cNvSpPr>
          <p:nvPr>
            <p:ph sz="quarter" idx="13"/>
          </p:nvPr>
        </p:nvSpPr>
        <p:spPr/>
        <p:txBody>
          <a:bodyPr>
            <a:normAutofit fontScale="77500" lnSpcReduction="20000"/>
          </a:bodyPr>
          <a:lstStyle/>
          <a:p>
            <a:r>
              <a:rPr lang="fr-FR" dirty="0"/>
              <a:t>Une méthode d’ensemble est un </a:t>
            </a:r>
            <a:r>
              <a:rPr lang="fr-FR" dirty="0">
                <a:solidFill>
                  <a:schemeClr val="tx2"/>
                </a:solidFill>
              </a:rPr>
              <a:t>ensemble</a:t>
            </a:r>
            <a:r>
              <a:rPr lang="fr-FR" dirty="0"/>
              <a:t> de modèles dont les prédictions sont combinées d’une certaine manière afin d’obtenir une prédiction plus stable.</a:t>
            </a:r>
          </a:p>
          <a:p>
            <a:r>
              <a:rPr lang="fr-FR" dirty="0"/>
              <a:t>Voici différentes façons de combiner les données:</a:t>
            </a:r>
          </a:p>
          <a:p>
            <a:pPr lvl="1"/>
            <a:r>
              <a:rPr lang="fr-FR" dirty="0"/>
              <a:t>Variable cible continue:</a:t>
            </a:r>
          </a:p>
          <a:p>
            <a:pPr lvl="2"/>
            <a:r>
              <a:rPr lang="fr-FR" dirty="0"/>
              <a:t>moyenne des valeurs prédites par chaque modèle.</a:t>
            </a:r>
          </a:p>
          <a:p>
            <a:pPr lvl="1"/>
            <a:r>
              <a:rPr lang="fr-FR" dirty="0"/>
              <a:t>Variable cible de type nominale:</a:t>
            </a:r>
          </a:p>
          <a:p>
            <a:pPr lvl="2"/>
            <a:r>
              <a:rPr lang="fr-FR" dirty="0"/>
              <a:t>moyenne des probabilités a prédites de chaque modèle pour chaque classe de la variable cible</a:t>
            </a:r>
          </a:p>
          <a:p>
            <a:pPr lvl="2"/>
            <a:r>
              <a:rPr lang="fr-FR" dirty="0"/>
              <a:t>classification dans la classe de la variable cible pour laquelle le plus grand nombre de modèles classifie l’observation (vote le plus populaire!).</a:t>
            </a:r>
          </a:p>
          <a:p>
            <a:endParaRPr lang="fr-FR" dirty="0"/>
          </a:p>
        </p:txBody>
      </p:sp>
    </p:spTree>
    <p:extLst>
      <p:ext uri="{BB962C8B-B14F-4D97-AF65-F5344CB8AC3E}">
        <p14:creationId xmlns:p14="http://schemas.microsoft.com/office/powerpoint/2010/main" val="1791623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ltLang="zh-TW" dirty="0"/>
              <a:t>Learning techniques</a:t>
            </a:r>
            <a:endParaRPr lang="fr-FR" dirty="0"/>
          </a:p>
        </p:txBody>
      </p:sp>
      <p:sp>
        <p:nvSpPr>
          <p:cNvPr id="3" name="Espace réservé du contenu 2"/>
          <p:cNvSpPr>
            <a:spLocks noGrp="1"/>
          </p:cNvSpPr>
          <p:nvPr>
            <p:ph idx="1"/>
          </p:nvPr>
        </p:nvSpPr>
        <p:spPr/>
        <p:txBody>
          <a:bodyPr>
            <a:normAutofit fontScale="92500" lnSpcReduction="20000"/>
          </a:bodyPr>
          <a:lstStyle/>
          <a:p>
            <a:r>
              <a:rPr lang="en-US" altLang="zh-TW" sz="2400" dirty="0"/>
              <a:t>Unsupervised learning categories and techniques</a:t>
            </a:r>
          </a:p>
          <a:p>
            <a:pPr lvl="1"/>
            <a:r>
              <a:rPr lang="en-US" altLang="zh-TW" sz="2000" b="1" dirty="0"/>
              <a:t>Clustering</a:t>
            </a:r>
          </a:p>
          <a:p>
            <a:pPr lvl="2"/>
            <a:r>
              <a:rPr lang="en-US" altLang="zh-TW" sz="2000" dirty="0"/>
              <a:t>K-means clustering</a:t>
            </a:r>
          </a:p>
          <a:p>
            <a:pPr lvl="2"/>
            <a:r>
              <a:rPr lang="en-US" altLang="zh-TW" sz="2000" dirty="0"/>
              <a:t>Spectral clustering </a:t>
            </a:r>
            <a:r>
              <a:rPr lang="en-US" altLang="zh-TW" sz="1600" dirty="0"/>
              <a:t>	</a:t>
            </a:r>
            <a:endParaRPr lang="en-US" altLang="zh-TW" sz="2000" dirty="0"/>
          </a:p>
          <a:p>
            <a:pPr lvl="1"/>
            <a:r>
              <a:rPr lang="en-US" altLang="zh-TW" sz="2000" b="1" dirty="0"/>
              <a:t>Density Estimation </a:t>
            </a:r>
            <a:r>
              <a:rPr lang="en-US" altLang="zh-TW" sz="2000" dirty="0"/>
              <a:t>	</a:t>
            </a:r>
          </a:p>
          <a:p>
            <a:pPr lvl="2"/>
            <a:r>
              <a:rPr lang="en-US" altLang="zh-TW" sz="2000" dirty="0"/>
              <a:t>Gaussian mixture model (GMM) 	</a:t>
            </a:r>
          </a:p>
          <a:p>
            <a:pPr lvl="2"/>
            <a:r>
              <a:rPr lang="en-US" altLang="zh-TW" sz="2000" dirty="0"/>
              <a:t>Graphical models </a:t>
            </a:r>
          </a:p>
          <a:p>
            <a:pPr lvl="1"/>
            <a:r>
              <a:rPr lang="en-US" altLang="zh-TW" sz="2000" b="1" dirty="0"/>
              <a:t>Dimensionality reduction </a:t>
            </a:r>
            <a:r>
              <a:rPr lang="en-US" altLang="zh-TW" sz="2000" dirty="0"/>
              <a:t>	</a:t>
            </a:r>
          </a:p>
          <a:p>
            <a:pPr lvl="2"/>
            <a:r>
              <a:rPr lang="en-US" altLang="zh-TW" sz="2000" dirty="0"/>
              <a:t>Principal component analysis (PCA) 	</a:t>
            </a:r>
          </a:p>
          <a:p>
            <a:pPr lvl="2"/>
            <a:r>
              <a:rPr lang="en-US" altLang="zh-TW" sz="2000" dirty="0"/>
              <a:t>Factor analysis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3DCA3F-C08A-4476-8C88-8E6D63FC89B6}"/>
              </a:ext>
            </a:extLst>
          </p:cNvPr>
          <p:cNvSpPr>
            <a:spLocks noGrp="1"/>
          </p:cNvSpPr>
          <p:nvPr>
            <p:ph type="title"/>
          </p:nvPr>
        </p:nvSpPr>
        <p:spPr/>
        <p:txBody>
          <a:bodyPr>
            <a:normAutofit/>
          </a:bodyPr>
          <a:lstStyle/>
          <a:p>
            <a:r>
              <a:rPr lang="fr-FR" b="1" dirty="0"/>
              <a:t>Le </a:t>
            </a:r>
            <a:r>
              <a:rPr lang="fr-FR" b="1" i="1" dirty="0"/>
              <a:t>bagging</a:t>
            </a:r>
            <a:endParaRPr lang="fr-FR" dirty="0"/>
          </a:p>
        </p:txBody>
      </p:sp>
      <p:sp>
        <p:nvSpPr>
          <p:cNvPr id="3" name="Espace réservé du contenu 2">
            <a:extLst>
              <a:ext uri="{FF2B5EF4-FFF2-40B4-BE49-F238E27FC236}">
                <a16:creationId xmlns:a16="http://schemas.microsoft.com/office/drawing/2014/main" id="{70B12566-5C9A-4F4C-A025-D4F800F2C55E}"/>
              </a:ext>
            </a:extLst>
          </p:cNvPr>
          <p:cNvSpPr>
            <a:spLocks noGrp="1"/>
          </p:cNvSpPr>
          <p:nvPr>
            <p:ph sz="quarter" idx="13"/>
          </p:nvPr>
        </p:nvSpPr>
        <p:spPr/>
        <p:txBody>
          <a:bodyPr>
            <a:normAutofit fontScale="92500" lnSpcReduction="10000"/>
          </a:bodyPr>
          <a:lstStyle/>
          <a:p>
            <a:r>
              <a:rPr lang="fr-FR" dirty="0"/>
              <a:t>Le terme </a:t>
            </a:r>
            <a:r>
              <a:rPr lang="fr-FR" i="1" dirty="0"/>
              <a:t>bagging</a:t>
            </a:r>
            <a:r>
              <a:rPr lang="fr-FR" dirty="0"/>
              <a:t> vient de la concaténation des termes </a:t>
            </a:r>
            <a:r>
              <a:rPr lang="fr-FR" i="1" dirty="0" err="1"/>
              <a:t>bootstrap</a:t>
            </a:r>
            <a:r>
              <a:rPr lang="fr-FR" i="1" dirty="0"/>
              <a:t> </a:t>
            </a:r>
            <a:r>
              <a:rPr lang="fr-FR" i="1" dirty="0" err="1"/>
              <a:t>aggregating</a:t>
            </a:r>
            <a:r>
              <a:rPr lang="fr-FR" dirty="0"/>
              <a:t>. Le concept est assez général et pourrait s’appliquer à différents types de modèles. </a:t>
            </a:r>
          </a:p>
          <a:p>
            <a:r>
              <a:rPr lang="fr-FR" dirty="0"/>
              <a:t>Lorsqu’appliqué aux arbres, il consiste à faire plusieurs arbres à partir de différents sous-échantillons de l’ensemble d’entraînement et à agréger les résultats de tous les arbres.</a:t>
            </a:r>
          </a:p>
          <a:p>
            <a:endParaRPr lang="fr-FR" dirty="0"/>
          </a:p>
        </p:txBody>
      </p:sp>
    </p:spTree>
    <p:extLst>
      <p:ext uri="{BB962C8B-B14F-4D97-AF65-F5344CB8AC3E}">
        <p14:creationId xmlns:p14="http://schemas.microsoft.com/office/powerpoint/2010/main" val="325406755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E5537-F575-424D-BA52-004EB2D6D15E}"/>
              </a:ext>
            </a:extLst>
          </p:cNvPr>
          <p:cNvSpPr>
            <a:spLocks noGrp="1"/>
          </p:cNvSpPr>
          <p:nvPr>
            <p:ph type="title"/>
          </p:nvPr>
        </p:nvSpPr>
        <p:spPr/>
        <p:txBody>
          <a:bodyPr>
            <a:normAutofit/>
          </a:bodyPr>
          <a:lstStyle/>
          <a:p>
            <a:r>
              <a:rPr lang="fr-FR" b="1" dirty="0"/>
              <a:t>Le </a:t>
            </a:r>
            <a:r>
              <a:rPr lang="fr-FR" b="1" i="1" dirty="0" err="1"/>
              <a:t>boosting</a:t>
            </a:r>
            <a:endParaRPr lang="fr-FR" dirty="0"/>
          </a:p>
        </p:txBody>
      </p:sp>
      <p:sp>
        <p:nvSpPr>
          <p:cNvPr id="3" name="Espace réservé du contenu 2">
            <a:extLst>
              <a:ext uri="{FF2B5EF4-FFF2-40B4-BE49-F238E27FC236}">
                <a16:creationId xmlns:a16="http://schemas.microsoft.com/office/drawing/2014/main" id="{DAFE6FB7-7C5D-4113-90F0-448E654A6A73}"/>
              </a:ext>
            </a:extLst>
          </p:cNvPr>
          <p:cNvSpPr>
            <a:spLocks noGrp="1"/>
          </p:cNvSpPr>
          <p:nvPr>
            <p:ph sz="quarter" idx="13"/>
          </p:nvPr>
        </p:nvSpPr>
        <p:spPr/>
        <p:txBody>
          <a:bodyPr/>
          <a:lstStyle/>
          <a:p>
            <a:r>
              <a:rPr lang="fr-FR" dirty="0"/>
              <a:t>Comme le bagging, le </a:t>
            </a:r>
            <a:r>
              <a:rPr lang="fr-FR" dirty="0" err="1"/>
              <a:t>boosting</a:t>
            </a:r>
            <a:r>
              <a:rPr lang="fr-FR" dirty="0"/>
              <a:t> construit plusieurs arbres et agrège les résultats. </a:t>
            </a:r>
          </a:p>
          <a:p>
            <a:r>
              <a:rPr lang="fr-FR" dirty="0"/>
              <a:t>À la différence du bagging, le </a:t>
            </a:r>
            <a:r>
              <a:rPr lang="fr-FR" dirty="0" err="1"/>
              <a:t>boosting</a:t>
            </a:r>
            <a:r>
              <a:rPr lang="fr-FR" dirty="0"/>
              <a:t> procède de façon séquentielle en modifiant à chaque itération le poids des observations.</a:t>
            </a:r>
          </a:p>
          <a:p>
            <a:endParaRPr lang="fr-FR" dirty="0"/>
          </a:p>
        </p:txBody>
      </p:sp>
    </p:spTree>
    <p:extLst>
      <p:ext uri="{BB962C8B-B14F-4D97-AF65-F5344CB8AC3E}">
        <p14:creationId xmlns:p14="http://schemas.microsoft.com/office/powerpoint/2010/main" val="167722553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5E8414-3579-49EB-A72D-05677FF11154}"/>
              </a:ext>
            </a:extLst>
          </p:cNvPr>
          <p:cNvSpPr>
            <a:spLocks noGrp="1"/>
          </p:cNvSpPr>
          <p:nvPr>
            <p:ph type="title"/>
          </p:nvPr>
        </p:nvSpPr>
        <p:spPr/>
        <p:txBody>
          <a:bodyPr/>
          <a:lstStyle/>
          <a:p>
            <a:r>
              <a:rPr lang="fr-FR" b="1" dirty="0"/>
              <a:t> </a:t>
            </a:r>
            <a:r>
              <a:rPr lang="fr-FR" b="1" dirty="0" err="1"/>
              <a:t>Random</a:t>
            </a:r>
            <a:r>
              <a:rPr lang="fr-FR" b="1" dirty="0"/>
              <a:t> </a:t>
            </a:r>
            <a:r>
              <a:rPr lang="fr-FR" b="1" dirty="0" err="1"/>
              <a:t>Forests</a:t>
            </a:r>
            <a:r>
              <a:rPr lang="fr-FR" b="1" dirty="0"/>
              <a:t> </a:t>
            </a:r>
            <a:endParaRPr lang="fr-FR" dirty="0"/>
          </a:p>
        </p:txBody>
      </p:sp>
      <p:sp>
        <p:nvSpPr>
          <p:cNvPr id="3" name="Espace réservé du contenu 2">
            <a:extLst>
              <a:ext uri="{FF2B5EF4-FFF2-40B4-BE49-F238E27FC236}">
                <a16:creationId xmlns:a16="http://schemas.microsoft.com/office/drawing/2014/main" id="{EE87E62A-DBF5-4C3E-A9AA-12F7B77E2CBC}"/>
              </a:ext>
            </a:extLst>
          </p:cNvPr>
          <p:cNvSpPr>
            <a:spLocks noGrp="1"/>
          </p:cNvSpPr>
          <p:nvPr>
            <p:ph idx="1"/>
          </p:nvPr>
        </p:nvSpPr>
        <p:spPr/>
        <p:txBody>
          <a:bodyPr>
            <a:normAutofit fontScale="62500" lnSpcReduction="20000"/>
          </a:bodyPr>
          <a:lstStyle/>
          <a:p>
            <a:r>
              <a:rPr lang="fr-FR" dirty="0"/>
              <a:t>Il s'agit techniquement d'une méthode d'ensemble (basée sur l'approche diviser pour régner) d'arbres de décision générés sur un ensemble de données divisé de manière aléatoire. </a:t>
            </a:r>
          </a:p>
          <a:p>
            <a:r>
              <a:rPr lang="fr-FR" dirty="0"/>
              <a:t>Les arbres de décision individuels sont générés à l'aide d'un indicateur de sélection d'attribut tel que le gain d'informations, le rapport de gain et l'indice de Gini pour chaque attribut. </a:t>
            </a:r>
          </a:p>
          <a:p>
            <a:r>
              <a:rPr lang="fr-FR" dirty="0"/>
              <a:t>Chaque arbre dépend d'un échantillon aléatoire indépendant. </a:t>
            </a:r>
          </a:p>
          <a:p>
            <a:r>
              <a:rPr lang="fr-FR" dirty="0"/>
              <a:t>Dans un problème de classification, chaque arbre vote et la classe la plus populaire est choisie comme résultat final. </a:t>
            </a:r>
          </a:p>
          <a:p>
            <a:r>
              <a:rPr lang="fr-FR" dirty="0"/>
              <a:t>Dans le cas d'une régression, la moyenne de toutes les sorties de l'arbre est considérée comme le résultat final. Il est plus simple et plus puissant que les autres algorithmes de classification non linéaire.</a:t>
            </a:r>
          </a:p>
        </p:txBody>
      </p:sp>
    </p:spTree>
    <p:extLst>
      <p:ext uri="{BB962C8B-B14F-4D97-AF65-F5344CB8AC3E}">
        <p14:creationId xmlns:p14="http://schemas.microsoft.com/office/powerpoint/2010/main" val="74302634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440242-DED2-4BB8-8AFB-E3CF11962CE6}"/>
              </a:ext>
            </a:extLst>
          </p:cNvPr>
          <p:cNvSpPr>
            <a:spLocks noGrp="1"/>
          </p:cNvSpPr>
          <p:nvPr>
            <p:ph type="title"/>
          </p:nvPr>
        </p:nvSpPr>
        <p:spPr/>
        <p:txBody>
          <a:bodyPr>
            <a:normAutofit/>
          </a:bodyPr>
          <a:lstStyle/>
          <a:p>
            <a:r>
              <a:rPr lang="fr-FR" b="1" dirty="0"/>
              <a:t>Comment fonctionne l'algorithme ?</a:t>
            </a:r>
            <a:endParaRPr lang="fr-FR" dirty="0"/>
          </a:p>
        </p:txBody>
      </p:sp>
      <p:sp>
        <p:nvSpPr>
          <p:cNvPr id="3" name="Espace réservé du contenu 2">
            <a:extLst>
              <a:ext uri="{FF2B5EF4-FFF2-40B4-BE49-F238E27FC236}">
                <a16:creationId xmlns:a16="http://schemas.microsoft.com/office/drawing/2014/main" id="{8BC0E377-C072-4302-83C4-4CA07FFA1EA8}"/>
              </a:ext>
            </a:extLst>
          </p:cNvPr>
          <p:cNvSpPr>
            <a:spLocks noGrp="1"/>
          </p:cNvSpPr>
          <p:nvPr>
            <p:ph idx="1"/>
          </p:nvPr>
        </p:nvSpPr>
        <p:spPr/>
        <p:txBody>
          <a:bodyPr>
            <a:normAutofit fontScale="92500" lnSpcReduction="20000"/>
          </a:bodyPr>
          <a:lstStyle/>
          <a:p>
            <a:r>
              <a:rPr lang="fr-FR" dirty="0"/>
              <a:t>Il fonctionne en quatre étapes :</a:t>
            </a:r>
          </a:p>
          <a:p>
            <a:pPr marL="834390" lvl="1" indent="-514350">
              <a:buFont typeface="+mj-lt"/>
              <a:buAutoNum type="arabicPeriod"/>
            </a:pPr>
            <a:r>
              <a:rPr lang="fr-FR" dirty="0"/>
              <a:t>Sélectionnez des échantillons aléatoires à partir d'un ensemble de données donné.</a:t>
            </a:r>
          </a:p>
          <a:p>
            <a:pPr marL="834390" lvl="1" indent="-514350">
              <a:buFont typeface="+mj-lt"/>
              <a:buAutoNum type="arabicPeriod"/>
            </a:pPr>
            <a:r>
              <a:rPr lang="fr-FR" dirty="0"/>
              <a:t>Construisez un arbre de décision pour chaque échantillon et obtenez un résultat de prédiction à partir de chaque arbre de décision.</a:t>
            </a:r>
          </a:p>
          <a:p>
            <a:pPr marL="834390" lvl="1" indent="-514350">
              <a:buFont typeface="+mj-lt"/>
              <a:buAutoNum type="arabicPeriod"/>
            </a:pPr>
            <a:r>
              <a:rPr lang="fr-FR" dirty="0"/>
              <a:t>Effectuez un vote pour chaque résultat prévu.</a:t>
            </a:r>
          </a:p>
          <a:p>
            <a:pPr marL="834390" lvl="1" indent="-514350">
              <a:buFont typeface="+mj-lt"/>
              <a:buAutoNum type="arabicPeriod"/>
            </a:pPr>
            <a:r>
              <a:rPr lang="fr-FR" dirty="0"/>
              <a:t>Sélectionnez le résultat de la prédiction avec le plus de votes comme prédiction finale.</a:t>
            </a:r>
          </a:p>
          <a:p>
            <a:endParaRPr lang="fr-FR" dirty="0"/>
          </a:p>
        </p:txBody>
      </p:sp>
    </p:spTree>
    <p:extLst>
      <p:ext uri="{BB962C8B-B14F-4D97-AF65-F5344CB8AC3E}">
        <p14:creationId xmlns:p14="http://schemas.microsoft.com/office/powerpoint/2010/main" val="55146362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AB57C0-9D95-4A3F-A1C8-469486339E7F}"/>
              </a:ext>
            </a:extLst>
          </p:cNvPr>
          <p:cNvSpPr>
            <a:spLocks noGrp="1"/>
          </p:cNvSpPr>
          <p:nvPr>
            <p:ph type="title"/>
          </p:nvPr>
        </p:nvSpPr>
        <p:spPr/>
        <p:txBody>
          <a:bodyPr/>
          <a:lstStyle/>
          <a:p>
            <a:r>
              <a:rPr lang="fr-FR" b="1" dirty="0"/>
              <a:t>Comment fonctionne l'algorithme ?</a:t>
            </a:r>
            <a:endParaRPr lang="fr-FR" dirty="0"/>
          </a:p>
        </p:txBody>
      </p:sp>
      <p:sp>
        <p:nvSpPr>
          <p:cNvPr id="3" name="Espace réservé du contenu 2">
            <a:extLst>
              <a:ext uri="{FF2B5EF4-FFF2-40B4-BE49-F238E27FC236}">
                <a16:creationId xmlns:a16="http://schemas.microsoft.com/office/drawing/2014/main" id="{995687AE-86E8-42BD-875E-426540BD1188}"/>
              </a:ext>
            </a:extLst>
          </p:cNvPr>
          <p:cNvSpPr>
            <a:spLocks noGrp="1"/>
          </p:cNvSpPr>
          <p:nvPr>
            <p:ph idx="1"/>
          </p:nvPr>
        </p:nvSpPr>
        <p:spPr/>
        <p:txBody>
          <a:bodyPr/>
          <a:lstStyle/>
          <a:p>
            <a:endParaRPr lang="fr-FR"/>
          </a:p>
        </p:txBody>
      </p:sp>
      <p:pic>
        <p:nvPicPr>
          <p:cNvPr id="82946" name="Picture 2" descr="Vote">
            <a:extLst>
              <a:ext uri="{FF2B5EF4-FFF2-40B4-BE49-F238E27FC236}">
                <a16:creationId xmlns:a16="http://schemas.microsoft.com/office/drawing/2014/main" id="{09CB1C76-FBAB-4731-8FAD-374A2763AB6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54488" y="1263208"/>
            <a:ext cx="4608512" cy="342099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2948" name="Picture 4" descr="two tree random forest">
            <a:extLst>
              <a:ext uri="{FF2B5EF4-FFF2-40B4-BE49-F238E27FC236}">
                <a16:creationId xmlns:a16="http://schemas.microsoft.com/office/drawing/2014/main" id="{3045A676-05DA-434B-8FDA-27315533B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563638"/>
            <a:ext cx="3701778" cy="249974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34787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BD8223-99AF-4D34-B35F-945DFA94F21E}"/>
              </a:ext>
            </a:extLst>
          </p:cNvPr>
          <p:cNvSpPr>
            <a:spLocks noGrp="1"/>
          </p:cNvSpPr>
          <p:nvPr>
            <p:ph type="title"/>
          </p:nvPr>
        </p:nvSpPr>
        <p:spPr/>
        <p:txBody>
          <a:bodyPr/>
          <a:lstStyle/>
          <a:p>
            <a:r>
              <a:rPr lang="fr-FR" b="1" dirty="0"/>
              <a:t>Avantages</a:t>
            </a:r>
            <a:endParaRPr lang="fr-FR" dirty="0"/>
          </a:p>
        </p:txBody>
      </p:sp>
      <p:sp>
        <p:nvSpPr>
          <p:cNvPr id="3" name="Espace réservé du contenu 2">
            <a:extLst>
              <a:ext uri="{FF2B5EF4-FFF2-40B4-BE49-F238E27FC236}">
                <a16:creationId xmlns:a16="http://schemas.microsoft.com/office/drawing/2014/main" id="{A6D70676-DFD8-47B4-8356-6E6EE9C468C8}"/>
              </a:ext>
            </a:extLst>
          </p:cNvPr>
          <p:cNvSpPr>
            <a:spLocks noGrp="1"/>
          </p:cNvSpPr>
          <p:nvPr>
            <p:ph idx="1"/>
          </p:nvPr>
        </p:nvSpPr>
        <p:spPr/>
        <p:txBody>
          <a:bodyPr>
            <a:normAutofit fontScale="92500" lnSpcReduction="20000"/>
          </a:bodyPr>
          <a:lstStyle/>
          <a:p>
            <a:r>
              <a:rPr lang="fr-FR" sz="2000" dirty="0"/>
              <a:t>Les forêts aléatoires sont considérées comme une méthode très précise et robuste en raison du nombre d'arbres de décision participant au processus.</a:t>
            </a:r>
          </a:p>
          <a:p>
            <a:r>
              <a:rPr lang="fr-FR" sz="2000" dirty="0"/>
              <a:t>Il ne souffre pas du problème de </a:t>
            </a:r>
            <a:r>
              <a:rPr lang="fr-FR" sz="2000" dirty="0" err="1"/>
              <a:t>surajustement</a:t>
            </a:r>
            <a:r>
              <a:rPr lang="fr-FR" sz="2000" dirty="0"/>
              <a:t>. La raison principale est qu'il prend la moyenne de toutes les prédictions, ce qui annule les biais.</a:t>
            </a:r>
          </a:p>
          <a:p>
            <a:r>
              <a:rPr lang="fr-FR" sz="2000" dirty="0"/>
              <a:t>L'algorithme peut être utilisé dans les problèmes de classification et de régression.</a:t>
            </a:r>
          </a:p>
          <a:p>
            <a:r>
              <a:rPr lang="fr-FR" sz="2000" dirty="0"/>
              <a:t>Les forêts aléatoires peuvent également gérer les valeurs manquantes. Il existe deux manières de les gérer : en utilisant des valeurs médianes pour remplacer les variables continues et en calculant la moyenne pondérée par la proximité des valeurs manquantes.</a:t>
            </a:r>
          </a:p>
          <a:p>
            <a:r>
              <a:rPr lang="fr-FR" sz="2000" dirty="0"/>
              <a:t>Vous pouvez obtenir l'importance relative des caractéristiques, ce qui aide à sélectionner les caractéristiques les plus contributives pour le classificateur.</a:t>
            </a:r>
          </a:p>
        </p:txBody>
      </p:sp>
    </p:spTree>
    <p:extLst>
      <p:ext uri="{BB962C8B-B14F-4D97-AF65-F5344CB8AC3E}">
        <p14:creationId xmlns:p14="http://schemas.microsoft.com/office/powerpoint/2010/main" val="196476131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7E98E9-C7A9-454A-865F-472E19BC7608}"/>
              </a:ext>
            </a:extLst>
          </p:cNvPr>
          <p:cNvSpPr>
            <a:spLocks noGrp="1"/>
          </p:cNvSpPr>
          <p:nvPr>
            <p:ph type="title"/>
          </p:nvPr>
        </p:nvSpPr>
        <p:spPr/>
        <p:txBody>
          <a:bodyPr/>
          <a:lstStyle/>
          <a:p>
            <a:r>
              <a:rPr lang="fr-FR" b="1" dirty="0"/>
              <a:t>Désavantages</a:t>
            </a:r>
            <a:endParaRPr lang="fr-FR" dirty="0"/>
          </a:p>
        </p:txBody>
      </p:sp>
      <p:sp>
        <p:nvSpPr>
          <p:cNvPr id="3" name="Espace réservé du contenu 2">
            <a:extLst>
              <a:ext uri="{FF2B5EF4-FFF2-40B4-BE49-F238E27FC236}">
                <a16:creationId xmlns:a16="http://schemas.microsoft.com/office/drawing/2014/main" id="{4B2D4596-7AC9-4C2F-8F19-7E8C3E602643}"/>
              </a:ext>
            </a:extLst>
          </p:cNvPr>
          <p:cNvSpPr>
            <a:spLocks noGrp="1"/>
          </p:cNvSpPr>
          <p:nvPr>
            <p:ph idx="1"/>
          </p:nvPr>
        </p:nvSpPr>
        <p:spPr/>
        <p:txBody>
          <a:bodyPr>
            <a:normAutofit fontScale="92500" lnSpcReduction="20000"/>
          </a:bodyPr>
          <a:lstStyle/>
          <a:p>
            <a:r>
              <a:rPr lang="fr-FR" dirty="0"/>
              <a:t>Les forêts aléatoires sont </a:t>
            </a:r>
            <a:r>
              <a:rPr lang="fr-FR" dirty="0">
                <a:solidFill>
                  <a:schemeClr val="tx2"/>
                </a:solidFill>
              </a:rPr>
              <a:t>lentes</a:t>
            </a:r>
            <a:r>
              <a:rPr lang="fr-FR" dirty="0"/>
              <a:t> à générer des prédictions car elles ont plusieurs arbres de décision. Chaque fois qu'il fait une prédiction, tous les arbres de la forêt doivent faire une prédiction pour la même entrée donnée, puis voter dessus. Tout ce processus prend du temps.</a:t>
            </a:r>
          </a:p>
          <a:p>
            <a:r>
              <a:rPr lang="fr-FR" dirty="0"/>
              <a:t>Le modèle est </a:t>
            </a:r>
            <a:r>
              <a:rPr lang="fr-FR" dirty="0">
                <a:solidFill>
                  <a:schemeClr val="tx2"/>
                </a:solidFill>
              </a:rPr>
              <a:t>difficile à interpréter</a:t>
            </a:r>
            <a:r>
              <a:rPr lang="fr-FR" dirty="0"/>
              <a:t> par rapport à un arbre de décision, où vous pouvez facilement prendre une décision en suivant le chemin dans l'arbre.</a:t>
            </a:r>
          </a:p>
          <a:p>
            <a:endParaRPr lang="fr-FR" dirty="0"/>
          </a:p>
        </p:txBody>
      </p:sp>
    </p:spTree>
    <p:extLst>
      <p:ext uri="{BB962C8B-B14F-4D97-AF65-F5344CB8AC3E}">
        <p14:creationId xmlns:p14="http://schemas.microsoft.com/office/powerpoint/2010/main" val="344619725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27C8CA-DDE6-4BF6-832D-D49B2C0BF8CD}"/>
              </a:ext>
            </a:extLst>
          </p:cNvPr>
          <p:cNvSpPr>
            <a:spLocks noGrp="1"/>
          </p:cNvSpPr>
          <p:nvPr>
            <p:ph type="title"/>
          </p:nvPr>
        </p:nvSpPr>
        <p:spPr/>
        <p:txBody>
          <a:bodyPr>
            <a:normAutofit fontScale="90000"/>
          </a:bodyPr>
          <a:lstStyle/>
          <a:p>
            <a:r>
              <a:rPr lang="fr-FR" b="1" dirty="0"/>
              <a:t>Forêts aléatoires vs arbres de décision</a:t>
            </a:r>
            <a:endParaRPr lang="fr-FR" dirty="0"/>
          </a:p>
        </p:txBody>
      </p:sp>
      <p:sp>
        <p:nvSpPr>
          <p:cNvPr id="3" name="Espace réservé du contenu 2">
            <a:extLst>
              <a:ext uri="{FF2B5EF4-FFF2-40B4-BE49-F238E27FC236}">
                <a16:creationId xmlns:a16="http://schemas.microsoft.com/office/drawing/2014/main" id="{B909C768-190B-4A7C-9B07-35D8CAC1F719}"/>
              </a:ext>
            </a:extLst>
          </p:cNvPr>
          <p:cNvSpPr>
            <a:spLocks noGrp="1"/>
          </p:cNvSpPr>
          <p:nvPr>
            <p:ph idx="1"/>
          </p:nvPr>
        </p:nvSpPr>
        <p:spPr/>
        <p:txBody>
          <a:bodyPr>
            <a:normAutofit fontScale="92500"/>
          </a:bodyPr>
          <a:lstStyle/>
          <a:p>
            <a:r>
              <a:rPr lang="fr-FR" sz="2400" dirty="0"/>
              <a:t>Les forêts aléatoires sont un ensemble d'arbres de décision multiples.</a:t>
            </a:r>
          </a:p>
          <a:p>
            <a:r>
              <a:rPr lang="fr-FR" sz="2400" dirty="0"/>
              <a:t>Les arbres de décision profonds peuvent souffrir d'un </a:t>
            </a:r>
            <a:r>
              <a:rPr lang="fr-FR" sz="2400" dirty="0" err="1"/>
              <a:t>surajustement</a:t>
            </a:r>
            <a:r>
              <a:rPr lang="fr-FR" sz="2400" dirty="0"/>
              <a:t>, mais les forêts aléatoires empêchent le </a:t>
            </a:r>
            <a:r>
              <a:rPr lang="fr-FR" sz="2400" dirty="0" err="1"/>
              <a:t>surajustement</a:t>
            </a:r>
            <a:r>
              <a:rPr lang="fr-FR" sz="2400" dirty="0"/>
              <a:t> en créant des arbres sur des sous-ensembles aléatoires.</a:t>
            </a:r>
          </a:p>
          <a:p>
            <a:r>
              <a:rPr lang="fr-FR" sz="2400" dirty="0"/>
              <a:t>Les arbres de décision sont plus rapides en termes de calcul.</a:t>
            </a:r>
          </a:p>
          <a:p>
            <a:r>
              <a:rPr lang="fr-FR" sz="2400" dirty="0"/>
              <a:t>Les forêts aléatoires sont difficiles à interpréter, tandis qu'un arbre de décision est facilement interprétable et peut être converti en règles.</a:t>
            </a:r>
          </a:p>
          <a:p>
            <a:endParaRPr lang="fr-FR" sz="2400" dirty="0"/>
          </a:p>
        </p:txBody>
      </p:sp>
    </p:spTree>
    <p:extLst>
      <p:ext uri="{BB962C8B-B14F-4D97-AF65-F5344CB8AC3E}">
        <p14:creationId xmlns:p14="http://schemas.microsoft.com/office/powerpoint/2010/main" val="54056812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FE990B-32AF-49F8-8FED-5BE9152579E5}"/>
              </a:ext>
            </a:extLst>
          </p:cNvPr>
          <p:cNvSpPr>
            <a:spLocks noGrp="1"/>
          </p:cNvSpPr>
          <p:nvPr>
            <p:ph type="title"/>
          </p:nvPr>
        </p:nvSpPr>
        <p:spPr/>
        <p:txBody>
          <a:bodyPr/>
          <a:lstStyle/>
          <a:p>
            <a:r>
              <a:rPr lang="fr-FR" dirty="0"/>
              <a:t>hyperparamètres</a:t>
            </a:r>
          </a:p>
        </p:txBody>
      </p:sp>
      <p:sp>
        <p:nvSpPr>
          <p:cNvPr id="3" name="Espace réservé du contenu 2">
            <a:extLst>
              <a:ext uri="{FF2B5EF4-FFF2-40B4-BE49-F238E27FC236}">
                <a16:creationId xmlns:a16="http://schemas.microsoft.com/office/drawing/2014/main" id="{857588F9-C006-4FE6-A85D-88D3EFA49695}"/>
              </a:ext>
            </a:extLst>
          </p:cNvPr>
          <p:cNvSpPr>
            <a:spLocks noGrp="1"/>
          </p:cNvSpPr>
          <p:nvPr>
            <p:ph idx="1"/>
          </p:nvPr>
        </p:nvSpPr>
        <p:spPr/>
        <p:txBody>
          <a:bodyPr/>
          <a:lstStyle/>
          <a:p>
            <a:r>
              <a:rPr lang="fr-FR" dirty="0"/>
              <a:t>Les hyperparamètres de la forêt aléatoire sont soit utilisés pour augmenter la puissance prédictive du modèle, soit pour rendre le modèle plus rapide. Examinons les hyperparamètres de la fonction de forêt aléatoire intégrée à </a:t>
            </a:r>
            <a:r>
              <a:rPr lang="fr-FR" dirty="0" err="1"/>
              <a:t>sklearns</a:t>
            </a:r>
            <a:r>
              <a:rPr lang="fr-FR" dirty="0"/>
              <a:t>.</a:t>
            </a:r>
          </a:p>
        </p:txBody>
      </p:sp>
    </p:spTree>
    <p:extLst>
      <p:ext uri="{BB962C8B-B14F-4D97-AF65-F5344CB8AC3E}">
        <p14:creationId xmlns:p14="http://schemas.microsoft.com/office/powerpoint/2010/main" val="123951566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ED3E59-6884-4F5A-82D0-BDE6977357FF}"/>
              </a:ext>
            </a:extLst>
          </p:cNvPr>
          <p:cNvSpPr>
            <a:spLocks noGrp="1"/>
          </p:cNvSpPr>
          <p:nvPr>
            <p:ph type="title"/>
          </p:nvPr>
        </p:nvSpPr>
        <p:spPr/>
        <p:txBody>
          <a:bodyPr>
            <a:normAutofit/>
          </a:bodyPr>
          <a:lstStyle/>
          <a:p>
            <a:r>
              <a:rPr lang="fr-FR" b="1" dirty="0"/>
              <a:t>Augmenter le pouvoir prédictif</a:t>
            </a:r>
            <a:endParaRPr lang="fr-FR" dirty="0"/>
          </a:p>
        </p:txBody>
      </p:sp>
      <p:sp>
        <p:nvSpPr>
          <p:cNvPr id="3" name="Espace réservé du contenu 2">
            <a:extLst>
              <a:ext uri="{FF2B5EF4-FFF2-40B4-BE49-F238E27FC236}">
                <a16:creationId xmlns:a16="http://schemas.microsoft.com/office/drawing/2014/main" id="{0470E700-55FD-47A8-B64C-A83A074C0082}"/>
              </a:ext>
            </a:extLst>
          </p:cNvPr>
          <p:cNvSpPr>
            <a:spLocks noGrp="1"/>
          </p:cNvSpPr>
          <p:nvPr>
            <p:ph idx="1"/>
          </p:nvPr>
        </p:nvSpPr>
        <p:spPr/>
        <p:txBody>
          <a:bodyPr>
            <a:normAutofit fontScale="70000" lnSpcReduction="20000"/>
          </a:bodyPr>
          <a:lstStyle/>
          <a:p>
            <a:r>
              <a:rPr lang="fr-FR" dirty="0"/>
              <a:t>Premièrement, il y a l' hyperparamètre </a:t>
            </a:r>
            <a:r>
              <a:rPr lang="fr-FR" b="1" dirty="0" err="1">
                <a:solidFill>
                  <a:schemeClr val="tx2"/>
                </a:solidFill>
              </a:rPr>
              <a:t>n_estimators</a:t>
            </a:r>
            <a:r>
              <a:rPr lang="fr-FR" b="1" dirty="0"/>
              <a:t> </a:t>
            </a:r>
            <a:r>
              <a:rPr lang="fr-FR" dirty="0"/>
              <a:t> , qui est juste le nombre d'arbres que l'algorithme construit avant de prendre le vote maximum ou de prendre les moyennes des prédictions. En général, un nombre plus élevé d'arbres augmente les performances et rend les prédictions plus stables, mais cela ralentit également le calcul.</a:t>
            </a:r>
          </a:p>
          <a:p>
            <a:r>
              <a:rPr lang="fr-FR" dirty="0"/>
              <a:t>Un autre hyperparamètre important est </a:t>
            </a:r>
            <a:r>
              <a:rPr lang="fr-FR" b="1" dirty="0" err="1">
                <a:solidFill>
                  <a:schemeClr val="tx2"/>
                </a:solidFill>
              </a:rPr>
              <a:t>max_features</a:t>
            </a:r>
            <a:r>
              <a:rPr lang="fr-FR" b="1" dirty="0"/>
              <a:t>,</a:t>
            </a:r>
            <a:r>
              <a:rPr lang="fr-FR" dirty="0"/>
              <a:t>  qui est le nombre maximum de fonctionnalités que la forêt aléatoire considère pour diviser un nœud. </a:t>
            </a:r>
            <a:r>
              <a:rPr lang="fr-FR" dirty="0" err="1"/>
              <a:t>Sklearn</a:t>
            </a:r>
            <a:r>
              <a:rPr lang="fr-FR" dirty="0"/>
              <a:t> propose plusieurs options, toutes décrites dans la  documentation .</a:t>
            </a:r>
          </a:p>
          <a:p>
            <a:r>
              <a:rPr lang="fr-FR" dirty="0"/>
              <a:t>Le dernier hyperparamètre important est </a:t>
            </a:r>
            <a:r>
              <a:rPr lang="fr-FR" b="1" dirty="0" err="1">
                <a:solidFill>
                  <a:schemeClr val="tx2"/>
                </a:solidFill>
              </a:rPr>
              <a:t>min_sample_leaf</a:t>
            </a:r>
            <a:r>
              <a:rPr lang="fr-FR" b="1" dirty="0"/>
              <a:t>. </a:t>
            </a:r>
            <a:r>
              <a:rPr lang="fr-FR" dirty="0"/>
              <a:t>Cela détermine le nombre minimum de feuilles requises pour diviser un nœud interne.</a:t>
            </a:r>
          </a:p>
          <a:p>
            <a:endParaRPr lang="fr-FR" dirty="0"/>
          </a:p>
        </p:txBody>
      </p:sp>
    </p:spTree>
    <p:extLst>
      <p:ext uri="{BB962C8B-B14F-4D97-AF65-F5344CB8AC3E}">
        <p14:creationId xmlns:p14="http://schemas.microsoft.com/office/powerpoint/2010/main" val="2718979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49E5D7-7D05-472F-BC7D-ABF05A602318}"/>
              </a:ext>
            </a:extLst>
          </p:cNvPr>
          <p:cNvSpPr>
            <a:spLocks noGrp="1"/>
          </p:cNvSpPr>
          <p:nvPr>
            <p:ph type="title"/>
          </p:nvPr>
        </p:nvSpPr>
        <p:spPr/>
        <p:txBody>
          <a:bodyPr/>
          <a:lstStyle/>
          <a:p>
            <a:r>
              <a:rPr lang="fr-FR" dirty="0"/>
              <a:t>Origine </a:t>
            </a:r>
          </a:p>
        </p:txBody>
      </p:sp>
      <p:sp>
        <p:nvSpPr>
          <p:cNvPr id="3" name="Espace réservé du contenu 2">
            <a:extLst>
              <a:ext uri="{FF2B5EF4-FFF2-40B4-BE49-F238E27FC236}">
                <a16:creationId xmlns:a16="http://schemas.microsoft.com/office/drawing/2014/main" id="{59C93F5F-6DFB-48B7-85E7-02881478CD04}"/>
              </a:ext>
            </a:extLst>
          </p:cNvPr>
          <p:cNvSpPr>
            <a:spLocks noGrp="1"/>
          </p:cNvSpPr>
          <p:nvPr>
            <p:ph sz="quarter" idx="13"/>
          </p:nvPr>
        </p:nvSpPr>
        <p:spPr/>
        <p:txBody>
          <a:bodyPr>
            <a:normAutofit lnSpcReduction="10000"/>
          </a:bodyPr>
          <a:lstStyle/>
          <a:p>
            <a:r>
              <a:rPr lang="fr-FR" sz="2000" dirty="0"/>
              <a:t>Le test de Turing : 1re hypothèse philosophique de l’Intelligence Artificielle</a:t>
            </a:r>
          </a:p>
          <a:p>
            <a:r>
              <a:rPr lang="fr-FR" sz="2000" dirty="0"/>
              <a:t>Conférence de Dartmouth de 1956 : naissance du terme « Intelligence Artificielle »</a:t>
            </a:r>
          </a:p>
          <a:p>
            <a:r>
              <a:rPr lang="fr-FR" sz="2100" dirty="0"/>
              <a:t>Âge d’or de l’IA 1956 à 1974</a:t>
            </a:r>
          </a:p>
          <a:p>
            <a:r>
              <a:rPr lang="fr-FR" sz="2100" dirty="0"/>
              <a:t>Stagnation de l’IA 1974 à 1980</a:t>
            </a:r>
          </a:p>
          <a:p>
            <a:r>
              <a:rPr lang="fr-FR" sz="2100" dirty="0"/>
              <a:t>L’envolée de l’IA de 1980 1987</a:t>
            </a:r>
          </a:p>
          <a:p>
            <a:pPr lvl="1"/>
            <a:r>
              <a:rPr lang="fr-FR" sz="1800" dirty="0"/>
              <a:t>Des programmes d’IA appelés « systèmes experts »</a:t>
            </a:r>
          </a:p>
          <a:p>
            <a:r>
              <a:rPr lang="fr-FR" sz="2100" dirty="0"/>
              <a:t>Depuis les années 2000, L’Intelligence Artificielle a franchi un grand cap</a:t>
            </a:r>
            <a:endParaRPr lang="fr-FR" b="1" dirty="0"/>
          </a:p>
          <a:p>
            <a:endParaRPr lang="fr-FR" sz="2000" dirty="0"/>
          </a:p>
        </p:txBody>
      </p:sp>
    </p:spTree>
    <p:extLst>
      <p:ext uri="{BB962C8B-B14F-4D97-AF65-F5344CB8AC3E}">
        <p14:creationId xmlns:p14="http://schemas.microsoft.com/office/powerpoint/2010/main" val="21705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tr-TR" dirty="0"/>
              <a:t>Reinforcement Learning</a:t>
            </a:r>
            <a:endParaRPr lang="fr-FR" dirty="0"/>
          </a:p>
        </p:txBody>
      </p:sp>
      <p:sp>
        <p:nvSpPr>
          <p:cNvPr id="3" name="Espace réservé du contenu 2"/>
          <p:cNvSpPr>
            <a:spLocks noGrp="1"/>
          </p:cNvSpPr>
          <p:nvPr>
            <p:ph idx="1"/>
          </p:nvPr>
        </p:nvSpPr>
        <p:spPr>
          <a:xfrm>
            <a:off x="612648" y="1352550"/>
            <a:ext cx="8153400" cy="3505216"/>
          </a:xfrm>
        </p:spPr>
        <p:txBody>
          <a:bodyPr>
            <a:normAutofit fontScale="85000" lnSpcReduction="20000"/>
          </a:bodyPr>
          <a:lstStyle/>
          <a:p>
            <a:pPr fontAlgn="base"/>
            <a:r>
              <a:t>L’apprentissage par renforcement est né de la rencontre entre la psychologie expérimentale et les neurosciences computationnelles. </a:t>
            </a:r>
          </a:p>
          <a:p>
            <a:pPr fontAlgn="base"/>
            <a:r>
              <a:t>Il tient en quelques concepts clés simples basés sur le fait que l’agent intelligent :</a:t>
            </a:r>
          </a:p>
          <a:p>
            <a:pPr lvl="1" fontAlgn="base"/>
            <a:r>
              <a:t>Observe les effets de ses actions</a:t>
            </a:r>
          </a:p>
          <a:p>
            <a:pPr lvl="1" fontAlgn="base"/>
            <a:r>
              <a:t>Déduit de ses observations la qualité de ses actions</a:t>
            </a:r>
          </a:p>
          <a:p>
            <a:pPr lvl="1" fontAlgn="base"/>
            <a:r>
              <a:t>Améliore ses actions futures</a:t>
            </a:r>
          </a:p>
          <a:p>
            <a:pPr fontAlgn="base"/>
            <a:r>
              <a:t>Pour définir un cadre à ce processus, nous allons donc lui </a:t>
            </a:r>
            <a:r>
              <a:rPr b="1"/>
              <a:t>apprendre à apprendre</a:t>
            </a:r>
            <a:r>
              <a:t>.</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3F6882-3B29-4CC0-9633-64D0A2C03637}"/>
              </a:ext>
            </a:extLst>
          </p:cNvPr>
          <p:cNvSpPr>
            <a:spLocks noGrp="1"/>
          </p:cNvSpPr>
          <p:nvPr>
            <p:ph type="title"/>
          </p:nvPr>
        </p:nvSpPr>
        <p:spPr/>
        <p:txBody>
          <a:bodyPr>
            <a:normAutofit/>
          </a:bodyPr>
          <a:lstStyle/>
          <a:p>
            <a:r>
              <a:rPr lang="fr-FR" b="1" dirty="0"/>
              <a:t>Augmenter la vitesse du modèle</a:t>
            </a:r>
            <a:endParaRPr lang="fr-FR" dirty="0"/>
          </a:p>
        </p:txBody>
      </p:sp>
      <p:sp>
        <p:nvSpPr>
          <p:cNvPr id="3" name="Espace réservé du contenu 2">
            <a:extLst>
              <a:ext uri="{FF2B5EF4-FFF2-40B4-BE49-F238E27FC236}">
                <a16:creationId xmlns:a16="http://schemas.microsoft.com/office/drawing/2014/main" id="{5812EB9F-7B28-4DBE-9977-5225B228EAAD}"/>
              </a:ext>
            </a:extLst>
          </p:cNvPr>
          <p:cNvSpPr>
            <a:spLocks noGrp="1"/>
          </p:cNvSpPr>
          <p:nvPr>
            <p:ph idx="1"/>
          </p:nvPr>
        </p:nvSpPr>
        <p:spPr/>
        <p:txBody>
          <a:bodyPr>
            <a:normAutofit fontScale="70000" lnSpcReduction="20000"/>
          </a:bodyPr>
          <a:lstStyle/>
          <a:p>
            <a:r>
              <a:rPr lang="fr-FR" dirty="0"/>
              <a:t>L'  hyperparamètre </a:t>
            </a:r>
            <a:r>
              <a:rPr lang="fr-FR" b="1" dirty="0" err="1">
                <a:solidFill>
                  <a:schemeClr val="tx2"/>
                </a:solidFill>
              </a:rPr>
              <a:t>n_jobs</a:t>
            </a:r>
            <a:r>
              <a:rPr lang="fr-FR" dirty="0"/>
              <a:t> indique au moteur combien de processeurs il est autorisé à utiliser. S'il a la valeur un, il ne peut utiliser qu'un seul processeur. Une valeur de « -1 » signifie qu'il n'y a pas de limite.</a:t>
            </a:r>
          </a:p>
          <a:p>
            <a:r>
              <a:rPr lang="fr-FR" dirty="0"/>
              <a:t>L' hyperparamètre </a:t>
            </a:r>
            <a:r>
              <a:rPr lang="fr-FR" b="1" dirty="0" err="1">
                <a:solidFill>
                  <a:schemeClr val="tx2"/>
                </a:solidFill>
              </a:rPr>
              <a:t>random_state</a:t>
            </a:r>
            <a:r>
              <a:rPr lang="fr-FR" b="1" dirty="0"/>
              <a:t> </a:t>
            </a:r>
            <a:r>
              <a:rPr lang="fr-FR" dirty="0"/>
              <a:t> rend la sortie du modèle réplicable. Le modèle produira toujours les mêmes résultats lorsqu'il a une valeur définie de </a:t>
            </a:r>
            <a:r>
              <a:rPr lang="fr-FR" dirty="0" err="1"/>
              <a:t>random_state</a:t>
            </a:r>
            <a:r>
              <a:rPr lang="fr-FR" dirty="0"/>
              <a:t> et s'il a reçu les mêmes hyperparamètres et les mêmes données d'apprentissage.</a:t>
            </a:r>
          </a:p>
          <a:p>
            <a:r>
              <a:rPr lang="fr-FR" dirty="0"/>
              <a:t>Enfin, il y a le  </a:t>
            </a:r>
            <a:r>
              <a:rPr lang="fr-FR" b="1" dirty="0" err="1">
                <a:solidFill>
                  <a:schemeClr val="tx2"/>
                </a:solidFill>
              </a:rPr>
              <a:t>oob_score</a:t>
            </a:r>
            <a:r>
              <a:rPr lang="fr-FR" dirty="0"/>
              <a:t>  (également appelé échantillonnage </a:t>
            </a:r>
            <a:r>
              <a:rPr lang="fr-FR" dirty="0" err="1"/>
              <a:t>oob</a:t>
            </a:r>
            <a:r>
              <a:rPr lang="fr-FR" dirty="0"/>
              <a:t>), qui est une méthode de validation croisée de forêt aléatoire. </a:t>
            </a:r>
          </a:p>
          <a:p>
            <a:pPr lvl="1"/>
            <a:r>
              <a:rPr lang="fr-FR" dirty="0"/>
              <a:t>Dans cet échantillonnage, environ un tiers des données ne sont pas utilisées pour entraîner le modèle et peuvent être utilisées pour évaluer ses performances. </a:t>
            </a:r>
          </a:p>
          <a:p>
            <a:endParaRPr lang="fr-FR" dirty="0"/>
          </a:p>
        </p:txBody>
      </p:sp>
    </p:spTree>
    <p:extLst>
      <p:ext uri="{BB962C8B-B14F-4D97-AF65-F5344CB8AC3E}">
        <p14:creationId xmlns:p14="http://schemas.microsoft.com/office/powerpoint/2010/main" val="317183450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sz="half" idx="2"/>
          </p:nvPr>
        </p:nvSpPr>
        <p:spPr/>
        <p:txBody>
          <a:bodyPr/>
          <a:lstStyle/>
          <a:p>
            <a:endParaRPr lang="fr-FR"/>
          </a:p>
        </p:txBody>
      </p:sp>
      <p:sp>
        <p:nvSpPr>
          <p:cNvPr id="163842" name="Rectangle 2"/>
          <p:cNvSpPr>
            <a:spLocks noGrp="1"/>
          </p:cNvSpPr>
          <p:nvPr>
            <p:ph type="title"/>
          </p:nvPr>
        </p:nvSpPr>
        <p:spPr/>
        <p:txBody>
          <a:bodyPr>
            <a:normAutofit fontScale="90000"/>
          </a:bodyPr>
          <a:lstStyle/>
          <a:p>
            <a:pPr eaLnBrk="1" hangingPunct="1"/>
            <a:r>
              <a:rPr lang="fr-FR" altLang="en-US" dirty="0"/>
              <a:t>Le modèle de Bayes</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p:cNvSpPr>
          <p:nvPr>
            <p:ph type="title"/>
          </p:nvPr>
        </p:nvSpPr>
        <p:spPr/>
        <p:txBody>
          <a:bodyPr/>
          <a:lstStyle/>
          <a:p>
            <a:pPr eaLnBrk="1" hangingPunct="1"/>
            <a:r>
              <a:rPr lang="fr-FR" altLang="en-US"/>
              <a:t>La classification de Bayes</a:t>
            </a:r>
          </a:p>
        </p:txBody>
      </p:sp>
      <p:sp>
        <p:nvSpPr>
          <p:cNvPr id="164867" name="Rectangle 3"/>
          <p:cNvSpPr>
            <a:spLocks noGrp="1"/>
          </p:cNvSpPr>
          <p:nvPr>
            <p:ph type="body" idx="1"/>
          </p:nvPr>
        </p:nvSpPr>
        <p:spPr>
          <a:xfrm>
            <a:off x="1143000" y="1543050"/>
            <a:ext cx="7772400" cy="3086100"/>
          </a:xfrm>
        </p:spPr>
        <p:txBody>
          <a:bodyPr>
            <a:normAutofit fontScale="70000" lnSpcReduction="20000"/>
          </a:bodyPr>
          <a:lstStyle/>
          <a:p>
            <a:pPr eaLnBrk="1" hangingPunct="1">
              <a:lnSpc>
                <a:spcPct val="90000"/>
              </a:lnSpc>
            </a:pPr>
            <a:r>
              <a:rPr lang="fr-FR" altLang="en-US" sz="2400"/>
              <a:t>Une méthode simple de classification supervisée</a:t>
            </a:r>
          </a:p>
          <a:p>
            <a:pPr eaLnBrk="1" hangingPunct="1">
              <a:lnSpc>
                <a:spcPct val="90000"/>
              </a:lnSpc>
            </a:pPr>
            <a:r>
              <a:rPr lang="fr-FR" altLang="en-US" sz="2400"/>
              <a:t>Basée sur l’utilisation du Théorème de Bayes:</a:t>
            </a:r>
          </a:p>
          <a:p>
            <a:pPr lvl="1" eaLnBrk="1" hangingPunct="1">
              <a:lnSpc>
                <a:spcPct val="90000"/>
              </a:lnSpc>
              <a:buFont typeface="Wingdings" panose="05000000000000000000" pitchFamily="2" charset="2"/>
              <a:buNone/>
            </a:pPr>
            <a:endParaRPr lang="fr-FR" altLang="en-US" sz="2000"/>
          </a:p>
          <a:p>
            <a:pPr lvl="1" eaLnBrk="1" hangingPunct="1">
              <a:lnSpc>
                <a:spcPct val="90000"/>
              </a:lnSpc>
              <a:buFont typeface="Wingdings" panose="05000000000000000000" pitchFamily="2" charset="2"/>
              <a:buNone/>
            </a:pPr>
            <a:endParaRPr lang="fr-FR" altLang="en-US" sz="2000"/>
          </a:p>
          <a:p>
            <a:pPr lvl="1" eaLnBrk="1" hangingPunct="1">
              <a:lnSpc>
                <a:spcPct val="90000"/>
              </a:lnSpc>
              <a:buFont typeface="Wingdings" panose="05000000000000000000" pitchFamily="2" charset="2"/>
              <a:buNone/>
            </a:pPr>
            <a:r>
              <a:rPr lang="fr-FR" altLang="en-US" sz="2400"/>
              <a:t>O</a:t>
            </a:r>
            <a:r>
              <a:rPr lang="fr-FR" altLang="en-US" sz="2400">
                <a:cs typeface="Tahoma" panose="020B0604030504040204" pitchFamily="34" charset="0"/>
              </a:rPr>
              <a:t>ù</a:t>
            </a:r>
            <a:r>
              <a:rPr lang="fr-FR" altLang="en-US" sz="2400"/>
              <a:t> H est l’hypothèse </a:t>
            </a:r>
            <a:r>
              <a:rPr lang="fr-FR" altLang="en-US" sz="2400">
                <a:cs typeface="Tahoma" panose="020B0604030504040204" pitchFamily="34" charset="0"/>
              </a:rPr>
              <a:t>à</a:t>
            </a:r>
            <a:r>
              <a:rPr lang="fr-FR" altLang="en-US" sz="2400"/>
              <a:t> tester, et E est</a:t>
            </a:r>
          </a:p>
          <a:p>
            <a:pPr lvl="1" eaLnBrk="1" hangingPunct="1">
              <a:lnSpc>
                <a:spcPct val="90000"/>
              </a:lnSpc>
              <a:buFont typeface="Wingdings" panose="05000000000000000000" pitchFamily="2" charset="2"/>
              <a:buNone/>
            </a:pPr>
            <a:r>
              <a:rPr lang="fr-FR" altLang="en-US" sz="2400"/>
              <a:t>l’évidence associée </a:t>
            </a:r>
            <a:r>
              <a:rPr lang="fr-FR" altLang="en-US" sz="2400">
                <a:cs typeface="Tahoma" panose="020B0604030504040204" pitchFamily="34" charset="0"/>
              </a:rPr>
              <a:t>à</a:t>
            </a:r>
            <a:r>
              <a:rPr lang="fr-FR" altLang="en-US" sz="2400"/>
              <a:t> l’hypothèse</a:t>
            </a:r>
          </a:p>
          <a:p>
            <a:pPr lvl="1" eaLnBrk="1" hangingPunct="1">
              <a:lnSpc>
                <a:spcPct val="90000"/>
              </a:lnSpc>
            </a:pPr>
            <a:r>
              <a:rPr lang="fr-FR" altLang="en-US" sz="2400"/>
              <a:t>P(E | H) et P(H) sont facilement calculables</a:t>
            </a:r>
          </a:p>
          <a:p>
            <a:pPr lvl="1" eaLnBrk="1" hangingPunct="1">
              <a:lnSpc>
                <a:spcPct val="90000"/>
              </a:lnSpc>
            </a:pPr>
            <a:r>
              <a:rPr lang="fr-FR" altLang="en-US" sz="2400"/>
              <a:t>P(H) est une probabilité a priori: la probabilité de H avant la présentation de l’évidence</a:t>
            </a:r>
          </a:p>
          <a:p>
            <a:pPr lvl="1" eaLnBrk="1" hangingPunct="1">
              <a:lnSpc>
                <a:spcPct val="90000"/>
              </a:lnSpc>
            </a:pPr>
            <a:r>
              <a:rPr lang="fr-FR" altLang="en-US" sz="2400"/>
              <a:t>Il n’est pas nécessaire de calculer P(E) </a:t>
            </a:r>
            <a:endParaRPr lang="en-US" altLang="en-US" sz="2400"/>
          </a:p>
          <a:p>
            <a:pPr lvl="1" eaLnBrk="1" hangingPunct="1">
              <a:lnSpc>
                <a:spcPct val="90000"/>
              </a:lnSpc>
            </a:pPr>
            <a:endParaRPr lang="en-US" altLang="en-US" sz="2400"/>
          </a:p>
          <a:p>
            <a:pPr lvl="1" eaLnBrk="1" hangingPunct="1">
              <a:lnSpc>
                <a:spcPct val="90000"/>
              </a:lnSpc>
              <a:buFont typeface="Wingdings" panose="05000000000000000000" pitchFamily="2" charset="2"/>
              <a:buNone/>
            </a:pPr>
            <a:r>
              <a:rPr lang="en-US" altLang="en-US" sz="2400"/>
              <a:t>Note: Pr(E)= P(E)</a:t>
            </a:r>
            <a:endParaRPr lang="fr-FR" altLang="en-US" sz="2400"/>
          </a:p>
        </p:txBody>
      </p:sp>
      <p:graphicFrame>
        <p:nvGraphicFramePr>
          <p:cNvPr id="164868" name="Object 4"/>
          <p:cNvGraphicFramePr>
            <a:graphicFrameLocks noChangeAspect="1"/>
          </p:cNvGraphicFramePr>
          <p:nvPr/>
        </p:nvGraphicFramePr>
        <p:xfrm>
          <a:off x="5214942" y="2128838"/>
          <a:ext cx="2933700" cy="514350"/>
        </p:xfrm>
        <a:graphic>
          <a:graphicData uri="http://schemas.openxmlformats.org/presentationml/2006/ole">
            <mc:AlternateContent xmlns:mc="http://schemas.openxmlformats.org/markup-compatibility/2006">
              <mc:Choice xmlns:v="urn:schemas-microsoft-com:vml" Requires="v">
                <p:oleObj spid="_x0000_s23621" name="Bitmap Image" r:id="rId3" imgW="2933333" imgH="685714" progId="PBrush">
                  <p:embed/>
                </p:oleObj>
              </mc:Choice>
              <mc:Fallback>
                <p:oleObj name="Bitmap Image" r:id="rId3" imgW="2933333" imgH="685714"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4942" y="2128838"/>
                        <a:ext cx="29337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026"/>
          <p:cNvSpPr>
            <a:spLocks noGrp="1"/>
          </p:cNvSpPr>
          <p:nvPr>
            <p:ph type="title"/>
          </p:nvPr>
        </p:nvSpPr>
        <p:spPr/>
        <p:txBody>
          <a:bodyPr/>
          <a:lstStyle/>
          <a:p>
            <a:pPr eaLnBrk="1" hangingPunct="1"/>
            <a:r>
              <a:rPr lang="fr-FR" altLang="en-US"/>
              <a:t>Méthode</a:t>
            </a:r>
          </a:p>
        </p:txBody>
      </p:sp>
      <p:sp>
        <p:nvSpPr>
          <p:cNvPr id="165891" name="Rectangle 1027"/>
          <p:cNvSpPr>
            <a:spLocks noGrp="1"/>
          </p:cNvSpPr>
          <p:nvPr>
            <p:ph type="body" idx="1"/>
          </p:nvPr>
        </p:nvSpPr>
        <p:spPr>
          <a:xfrm>
            <a:off x="990600" y="1885950"/>
            <a:ext cx="7772400" cy="3086100"/>
          </a:xfrm>
        </p:spPr>
        <p:txBody>
          <a:bodyPr/>
          <a:lstStyle/>
          <a:p>
            <a:pPr eaLnBrk="1" hangingPunct="1"/>
            <a:r>
              <a:rPr lang="fr-FR" altLang="en-US"/>
              <a:t>Une évidence E est donnée</a:t>
            </a:r>
          </a:p>
          <a:p>
            <a:pPr eaLnBrk="1" hangingPunct="1"/>
            <a:r>
              <a:rPr lang="fr-FR" altLang="en-US"/>
              <a:t>On calcule P(H | E) pour toutes les valeurs de H</a:t>
            </a:r>
          </a:p>
          <a:p>
            <a:pPr eaLnBrk="1" hangingPunct="1"/>
            <a:r>
              <a:rPr lang="fr-FR" altLang="en-US"/>
              <a:t>Si P(H = h | E) est maximum, alors on choisit: H=h</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1026"/>
          <p:cNvSpPr>
            <a:spLocks noGrp="1"/>
          </p:cNvSpPr>
          <p:nvPr>
            <p:ph type="title"/>
          </p:nvPr>
        </p:nvSpPr>
        <p:spPr/>
        <p:txBody>
          <a:bodyPr>
            <a:normAutofit fontScale="90000"/>
          </a:bodyPr>
          <a:lstStyle/>
          <a:p>
            <a:pPr eaLnBrk="1" hangingPunct="1"/>
            <a:r>
              <a:rPr lang="fr-FR" altLang="en-US"/>
              <a:t>Étude de cas: Météo et match de foot</a:t>
            </a:r>
          </a:p>
        </p:txBody>
      </p:sp>
      <p:graphicFrame>
        <p:nvGraphicFramePr>
          <p:cNvPr id="166915" name="Object 1027"/>
          <p:cNvGraphicFramePr>
            <a:graphicFrameLocks noGrp="1" noChangeAspect="1"/>
          </p:cNvGraphicFramePr>
          <p:nvPr>
            <p:ph type="body" idx="1"/>
          </p:nvPr>
        </p:nvGraphicFramePr>
        <p:xfrm>
          <a:off x="3195638" y="1513285"/>
          <a:ext cx="3746500" cy="3086100"/>
        </p:xfrm>
        <a:graphic>
          <a:graphicData uri="http://schemas.openxmlformats.org/presentationml/2006/ole">
            <mc:AlternateContent xmlns:mc="http://schemas.openxmlformats.org/markup-compatibility/2006">
              <mc:Choice xmlns:v="urn:schemas-microsoft-com:vml" Requires="v">
                <p:oleObj spid="_x0000_s24646" name="Bitmap Image" r:id="rId3" imgW="3677163" imgH="4038095" progId="PBrush">
                  <p:embed/>
                </p:oleObj>
              </mc:Choice>
              <mc:Fallback>
                <p:oleObj name="Bitmap Image" r:id="rId3" imgW="3677163" imgH="4038095" progId="PBrush">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5638" y="1513285"/>
                        <a:ext cx="3746500"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66916" name="ZoneTexte 1"/>
          <p:cNvSpPr txBox="1">
            <a:spLocks noChangeArrowheads="1"/>
          </p:cNvSpPr>
          <p:nvPr/>
        </p:nvSpPr>
        <p:spPr bwMode="auto">
          <a:xfrm>
            <a:off x="539751" y="1534021"/>
            <a:ext cx="3095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en-US" dirty="0"/>
              <a:t>Données</a:t>
            </a:r>
            <a:endParaRPr lang="fr-FR" altLang="fr-FR" dirty="0"/>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7938" name="Object 3"/>
          <p:cNvGraphicFramePr>
            <a:graphicFrameLocks noGrp="1" noChangeAspect="1"/>
          </p:cNvGraphicFramePr>
          <p:nvPr>
            <p:ph type="body" idx="1"/>
          </p:nvPr>
        </p:nvGraphicFramePr>
        <p:xfrm>
          <a:off x="1182688" y="1571625"/>
          <a:ext cx="7772400" cy="2968229"/>
        </p:xfrm>
        <a:graphic>
          <a:graphicData uri="http://schemas.openxmlformats.org/presentationml/2006/ole">
            <mc:AlternateContent xmlns:mc="http://schemas.openxmlformats.org/markup-compatibility/2006">
              <mc:Choice xmlns:v="urn:schemas-microsoft-com:vml" Requires="v">
                <p:oleObj spid="_x0000_s25669" name="Bitmap Image" r:id="rId3" imgW="7744906" imgH="3943901" progId="PBrush">
                  <p:embed/>
                </p:oleObj>
              </mc:Choice>
              <mc:Fallback>
                <p:oleObj name="Bitmap Image" r:id="rId3" imgW="7744906" imgH="3943901" progId="PBrush">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688" y="1571625"/>
                        <a:ext cx="7772400" cy="2968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67939" name="Rectangle 4"/>
          <p:cNvSpPr>
            <a:spLocks noGrp="1"/>
          </p:cNvSpPr>
          <p:nvPr>
            <p:ph type="title"/>
          </p:nvPr>
        </p:nvSpPr>
        <p:spPr/>
        <p:txBody>
          <a:bodyPr/>
          <a:lstStyle/>
          <a:p>
            <a:pPr eaLnBrk="1" hangingPunct="1"/>
            <a:r>
              <a:rPr lang="fr-FR" altLang="en-US"/>
              <a:t>Calcul: Pr[yes|E]</a:t>
            </a:r>
          </a:p>
        </p:txBody>
      </p:sp>
      <p:sp>
        <p:nvSpPr>
          <p:cNvPr id="167940" name="Text Box 5"/>
          <p:cNvSpPr txBox="1">
            <a:spLocks noChangeArrowheads="1"/>
          </p:cNvSpPr>
          <p:nvPr/>
        </p:nvSpPr>
        <p:spPr bwMode="auto">
          <a:xfrm>
            <a:off x="3886200" y="4629150"/>
            <a:ext cx="2743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50000"/>
              </a:spcBef>
              <a:buClrTx/>
              <a:buSzTx/>
              <a:buFontTx/>
              <a:buNone/>
            </a:pPr>
            <a:r>
              <a:rPr lang="en-US" altLang="en-US" sz="2400">
                <a:latin typeface="Tahoma" panose="020B0604030504040204" pitchFamily="34" charset="0"/>
              </a:rPr>
              <a:t>= 0.0053 / Pr[E]</a:t>
            </a:r>
            <a:endParaRPr lang="fr-FR" altLang="en-US" sz="2400">
              <a:latin typeface="Tahoma" panose="020B0604030504040204" pitchFamily="34" charset="0"/>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p:cNvSpPr>
          <p:nvPr>
            <p:ph type="title"/>
          </p:nvPr>
        </p:nvSpPr>
        <p:spPr/>
        <p:txBody>
          <a:bodyPr/>
          <a:lstStyle/>
          <a:p>
            <a:pPr eaLnBrk="1" hangingPunct="1"/>
            <a:r>
              <a:rPr lang="fr-FR" altLang="en-US"/>
              <a:t>Calcul: Pr[No|E]</a:t>
            </a:r>
          </a:p>
        </p:txBody>
      </p:sp>
      <p:sp>
        <p:nvSpPr>
          <p:cNvPr id="168963" name="Rectangle 3"/>
          <p:cNvSpPr>
            <a:spLocks noGrp="1"/>
          </p:cNvSpPr>
          <p:nvPr>
            <p:ph type="body" idx="1"/>
          </p:nvPr>
        </p:nvSpPr>
        <p:spPr>
          <a:xfrm>
            <a:off x="457200" y="1322546"/>
            <a:ext cx="8229600" cy="3702844"/>
          </a:xfrm>
        </p:spPr>
        <p:txBody>
          <a:bodyPr/>
          <a:lstStyle/>
          <a:p>
            <a:pPr eaLnBrk="1" hangingPunct="1"/>
            <a:r>
              <a:rPr lang="fr-FR" altLang="en-US" dirty="0"/>
              <a:t>Pr[No | E] = </a:t>
            </a:r>
          </a:p>
          <a:p>
            <a:pPr eaLnBrk="1" hangingPunct="1">
              <a:buFont typeface="Wingdings" panose="05000000000000000000" pitchFamily="2" charset="2"/>
              <a:buNone/>
            </a:pPr>
            <a:r>
              <a:rPr lang="fr-FR" altLang="en-US" dirty="0"/>
              <a:t>= Pr[Outlook = Sunny | No] x Pr[</a:t>
            </a:r>
            <a:r>
              <a:rPr lang="fr-FR" altLang="en-US" dirty="0" err="1"/>
              <a:t>Temperature</a:t>
            </a:r>
            <a:r>
              <a:rPr lang="fr-FR" altLang="en-US" dirty="0"/>
              <a:t> = Cool | No] x Pr[</a:t>
            </a:r>
            <a:r>
              <a:rPr lang="fr-FR" altLang="en-US" dirty="0" err="1"/>
              <a:t>Humidity</a:t>
            </a:r>
            <a:r>
              <a:rPr lang="fr-FR" altLang="en-US" dirty="0"/>
              <a:t> = High | No] x Pr[</a:t>
            </a:r>
            <a:r>
              <a:rPr lang="fr-FR" altLang="en-US" dirty="0" err="1"/>
              <a:t>Windy</a:t>
            </a:r>
            <a:r>
              <a:rPr lang="fr-FR" altLang="en-US" dirty="0"/>
              <a:t> = </a:t>
            </a:r>
            <a:r>
              <a:rPr lang="fr-FR" altLang="en-US" dirty="0" err="1"/>
              <a:t>True</a:t>
            </a:r>
            <a:r>
              <a:rPr lang="fr-FR" altLang="en-US" dirty="0"/>
              <a:t> | No] x Pr[No] / Pr[E] </a:t>
            </a:r>
          </a:p>
          <a:p>
            <a:pPr eaLnBrk="1" hangingPunct="1">
              <a:buFont typeface="Wingdings" panose="05000000000000000000" pitchFamily="2" charset="2"/>
              <a:buNone/>
            </a:pPr>
            <a:r>
              <a:rPr lang="fr-FR" altLang="en-US" dirty="0"/>
              <a:t>= 3/5 x 1/5 x 4/5 x 3/5 x 5/14 / Pr[E]</a:t>
            </a:r>
          </a:p>
          <a:p>
            <a:pPr eaLnBrk="1" hangingPunct="1">
              <a:buFont typeface="Wingdings" panose="05000000000000000000" pitchFamily="2" charset="2"/>
              <a:buNone/>
            </a:pPr>
            <a:r>
              <a:rPr lang="fr-FR" altLang="en-US" dirty="0"/>
              <a:t>= 0.0205 / Pr[E]</a:t>
            </a:r>
          </a:p>
          <a:p>
            <a:pPr eaLnBrk="1" hangingPunct="1"/>
            <a:endParaRPr lang="fr-FR" altLang="en-US" dirty="0"/>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p:cNvSpPr>
          <p:nvPr>
            <p:ph type="title"/>
          </p:nvPr>
        </p:nvSpPr>
        <p:spPr/>
        <p:txBody>
          <a:bodyPr/>
          <a:lstStyle/>
          <a:p>
            <a:pPr eaLnBrk="1" hangingPunct="1"/>
            <a:r>
              <a:rPr lang="fr-FR" altLang="en-US"/>
              <a:t>Conclusion de l’exemple</a:t>
            </a:r>
          </a:p>
        </p:txBody>
      </p:sp>
      <p:sp>
        <p:nvSpPr>
          <p:cNvPr id="169987" name="Rectangle 3"/>
          <p:cNvSpPr>
            <a:spLocks noGrp="1"/>
          </p:cNvSpPr>
          <p:nvPr>
            <p:ph type="body" idx="1"/>
          </p:nvPr>
        </p:nvSpPr>
        <p:spPr>
          <a:xfrm>
            <a:off x="457200" y="1322546"/>
            <a:ext cx="8229600" cy="3702844"/>
          </a:xfrm>
        </p:spPr>
        <p:txBody>
          <a:bodyPr/>
          <a:lstStyle/>
          <a:p>
            <a:pPr eaLnBrk="1" hangingPunct="1"/>
            <a:r>
              <a:rPr lang="fr-FR" altLang="en-US" dirty="0"/>
              <a:t>On compare Pr[</a:t>
            </a:r>
            <a:r>
              <a:rPr lang="fr-FR" altLang="en-US" dirty="0" err="1"/>
              <a:t>Yes|E</a:t>
            </a:r>
            <a:r>
              <a:rPr lang="fr-FR" altLang="en-US" dirty="0"/>
              <a:t>] et Pr[</a:t>
            </a:r>
            <a:r>
              <a:rPr lang="fr-FR" altLang="en-US" dirty="0" err="1"/>
              <a:t>No|E</a:t>
            </a:r>
            <a:r>
              <a:rPr lang="fr-FR" altLang="en-US" dirty="0"/>
              <a:t>]</a:t>
            </a:r>
          </a:p>
          <a:p>
            <a:pPr eaLnBrk="1" hangingPunct="1"/>
            <a:r>
              <a:rPr lang="fr-FR" altLang="en-US" dirty="0"/>
              <a:t>Pr[</a:t>
            </a:r>
            <a:r>
              <a:rPr lang="fr-FR" altLang="en-US" dirty="0" err="1"/>
              <a:t>Yes|E</a:t>
            </a:r>
            <a:r>
              <a:rPr lang="fr-FR" altLang="en-US" dirty="0"/>
              <a:t>] = 0.0053 / Pr[E]</a:t>
            </a:r>
          </a:p>
          <a:p>
            <a:pPr eaLnBrk="1" hangingPunct="1"/>
            <a:r>
              <a:rPr lang="fr-FR" altLang="en-US" dirty="0"/>
              <a:t>Pr[</a:t>
            </a:r>
            <a:r>
              <a:rPr lang="fr-FR" altLang="en-US" dirty="0" err="1"/>
              <a:t>No|E</a:t>
            </a:r>
            <a:r>
              <a:rPr lang="fr-FR" altLang="en-US" dirty="0"/>
              <a:t>] = 0.0205 / Pr[E]</a:t>
            </a:r>
          </a:p>
          <a:p>
            <a:pPr eaLnBrk="1" hangingPunct="1"/>
            <a:r>
              <a:rPr lang="fr-FR" altLang="en-US" dirty="0"/>
              <a:t>Donc le match ne va pas avoir lieu, car 0.0205 &gt; 0.0053</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p:cNvSpPr>
          <p:nvPr>
            <p:ph type="title"/>
          </p:nvPr>
        </p:nvSpPr>
        <p:spPr/>
        <p:txBody>
          <a:bodyPr/>
          <a:lstStyle/>
          <a:p>
            <a:pPr eaLnBrk="1" hangingPunct="1"/>
            <a:r>
              <a:rPr lang="fr-FR" altLang="en-US"/>
              <a:t>Cas d’un numérateur égal </a:t>
            </a:r>
            <a:r>
              <a:rPr lang="fr-FR" altLang="en-US">
                <a:cs typeface="Tahoma" panose="020B0604030504040204" pitchFamily="34" charset="0"/>
              </a:rPr>
              <a:t>à </a:t>
            </a:r>
            <a:r>
              <a:rPr lang="fr-FR" altLang="en-US"/>
              <a:t>0</a:t>
            </a:r>
          </a:p>
        </p:txBody>
      </p:sp>
      <p:sp>
        <p:nvSpPr>
          <p:cNvPr id="171011" name="Rectangle 3"/>
          <p:cNvSpPr>
            <a:spLocks noGrp="1"/>
          </p:cNvSpPr>
          <p:nvPr>
            <p:ph type="body" idx="1"/>
          </p:nvPr>
        </p:nvSpPr>
        <p:spPr>
          <a:xfrm>
            <a:off x="838200" y="1657350"/>
            <a:ext cx="7772400" cy="3086100"/>
          </a:xfrm>
        </p:spPr>
        <p:txBody>
          <a:bodyPr>
            <a:normAutofit fontScale="92500" lnSpcReduction="10000"/>
          </a:bodyPr>
          <a:lstStyle/>
          <a:p>
            <a:pPr eaLnBrk="1" hangingPunct="1">
              <a:lnSpc>
                <a:spcPct val="90000"/>
              </a:lnSpc>
            </a:pPr>
            <a:r>
              <a:rPr lang="fr-FR" altLang="en-US" sz="2800"/>
              <a:t>Pour éviter d’avoir un numérateur égal </a:t>
            </a:r>
            <a:r>
              <a:rPr lang="fr-FR" altLang="en-US" sz="2800">
                <a:cs typeface="Tahoma" panose="020B0604030504040204" pitchFamily="34" charset="0"/>
              </a:rPr>
              <a:t>à</a:t>
            </a:r>
            <a:r>
              <a:rPr lang="fr-FR" altLang="en-US" sz="2800"/>
              <a:t> 0 et donc une probabilité égale </a:t>
            </a:r>
            <a:r>
              <a:rPr lang="fr-FR" altLang="en-US" sz="2800">
                <a:cs typeface="Tahoma" panose="020B0604030504040204" pitchFamily="34" charset="0"/>
              </a:rPr>
              <a:t>à</a:t>
            </a:r>
            <a:r>
              <a:rPr lang="fr-FR" altLang="en-US" sz="2800"/>
              <a:t> 0, dans le cas o</a:t>
            </a:r>
            <a:r>
              <a:rPr lang="fr-FR" altLang="en-US" sz="2800">
                <a:cs typeface="Tahoma" panose="020B0604030504040204" pitchFamily="34" charset="0"/>
              </a:rPr>
              <a:t>ù</a:t>
            </a:r>
            <a:r>
              <a:rPr lang="fr-FR" altLang="en-US" sz="2800"/>
              <a:t> le nombre d’attributs ayant une certaine valeur serait 0, on ajoute une constante k </a:t>
            </a:r>
            <a:r>
              <a:rPr lang="fr-FR" altLang="en-US" sz="2800">
                <a:cs typeface="Tahoma" panose="020B0604030504040204" pitchFamily="34" charset="0"/>
              </a:rPr>
              <a:t>à</a:t>
            </a:r>
            <a:r>
              <a:rPr lang="fr-FR" altLang="en-US" sz="2800"/>
              <a:t> chaque valeur au numérateur et au dénominateur</a:t>
            </a:r>
          </a:p>
          <a:p>
            <a:pPr lvl="1" eaLnBrk="1" hangingPunct="1">
              <a:lnSpc>
                <a:spcPct val="90000"/>
              </a:lnSpc>
            </a:pPr>
            <a:r>
              <a:rPr lang="fr-FR" altLang="en-US" sz="2400"/>
              <a:t>Un rapport n/d est transforme en (n + kp)/(d+k), o</a:t>
            </a:r>
            <a:r>
              <a:rPr lang="fr-FR" altLang="en-US" sz="2400">
                <a:cs typeface="Tahoma" panose="020B0604030504040204" pitchFamily="34" charset="0"/>
              </a:rPr>
              <a:t>ù</a:t>
            </a:r>
            <a:r>
              <a:rPr lang="fr-FR" altLang="en-US" sz="2400"/>
              <a:t> p est une fraction du nombre total des valeurs possibles de l’attribut</a:t>
            </a:r>
          </a:p>
          <a:p>
            <a:pPr lvl="1" eaLnBrk="1" hangingPunct="1">
              <a:lnSpc>
                <a:spcPct val="90000"/>
              </a:lnSpc>
            </a:pPr>
            <a:r>
              <a:rPr lang="fr-FR" altLang="en-US" sz="2400"/>
              <a:t>K est entre 0 et 1</a:t>
            </a:r>
          </a:p>
          <a:p>
            <a:pPr lvl="1" eaLnBrk="1" hangingPunct="1">
              <a:lnSpc>
                <a:spcPct val="90000"/>
              </a:lnSpc>
            </a:pPr>
            <a:r>
              <a:rPr lang="fr-FR" altLang="en-US" sz="2400"/>
              <a:t>Estimation de Laplace: k = 1</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p:cNvSpPr>
          <p:nvPr>
            <p:ph type="title"/>
          </p:nvPr>
        </p:nvSpPr>
        <p:spPr/>
        <p:txBody>
          <a:bodyPr/>
          <a:lstStyle/>
          <a:p>
            <a:pPr eaLnBrk="1" hangingPunct="1"/>
            <a:r>
              <a:rPr lang="fr-FR" altLang="en-US"/>
              <a:t>Exemple: Pr[No | E] </a:t>
            </a:r>
          </a:p>
        </p:txBody>
      </p:sp>
      <p:sp>
        <p:nvSpPr>
          <p:cNvPr id="172035" name="Rectangle 3"/>
          <p:cNvSpPr>
            <a:spLocks noGrp="1"/>
          </p:cNvSpPr>
          <p:nvPr>
            <p:ph type="body" idx="1"/>
          </p:nvPr>
        </p:nvSpPr>
        <p:spPr>
          <a:xfrm>
            <a:off x="457200" y="1357774"/>
            <a:ext cx="8229600" cy="3702844"/>
          </a:xfrm>
        </p:spPr>
        <p:txBody>
          <a:bodyPr/>
          <a:lstStyle/>
          <a:p>
            <a:pPr eaLnBrk="1" hangingPunct="1">
              <a:lnSpc>
                <a:spcPct val="90000"/>
              </a:lnSpc>
            </a:pPr>
            <a:r>
              <a:rPr lang="fr-FR" altLang="en-US" sz="2800" dirty="0"/>
              <a:t>K = 1</a:t>
            </a:r>
          </a:p>
          <a:p>
            <a:pPr eaLnBrk="1" hangingPunct="1">
              <a:lnSpc>
                <a:spcPct val="90000"/>
              </a:lnSpc>
            </a:pPr>
            <a:r>
              <a:rPr lang="fr-FR" altLang="en-US" sz="2800" dirty="0"/>
              <a:t>Pr[No | E] = </a:t>
            </a:r>
          </a:p>
          <a:p>
            <a:pPr eaLnBrk="1" hangingPunct="1">
              <a:lnSpc>
                <a:spcPct val="90000"/>
              </a:lnSpc>
              <a:buFont typeface="Wingdings" panose="05000000000000000000" pitchFamily="2" charset="2"/>
              <a:buNone/>
            </a:pPr>
            <a:r>
              <a:rPr lang="fr-FR" altLang="en-US" sz="2800" dirty="0"/>
              <a:t>= Pr[Outlook = Sunny | No] x Pr[</a:t>
            </a:r>
            <a:r>
              <a:rPr lang="fr-FR" altLang="en-US" sz="2800" dirty="0" err="1"/>
              <a:t>Temperature</a:t>
            </a:r>
            <a:r>
              <a:rPr lang="fr-FR" altLang="en-US" sz="2800" dirty="0"/>
              <a:t> = Cool | No] x Pr[</a:t>
            </a:r>
            <a:r>
              <a:rPr lang="fr-FR" altLang="en-US" sz="2800" dirty="0" err="1"/>
              <a:t>Humidity</a:t>
            </a:r>
            <a:r>
              <a:rPr lang="fr-FR" altLang="en-US" sz="2800" dirty="0"/>
              <a:t> = High | No] x Pr[</a:t>
            </a:r>
            <a:r>
              <a:rPr lang="fr-FR" altLang="en-US" sz="2800" dirty="0" err="1"/>
              <a:t>Windy</a:t>
            </a:r>
            <a:r>
              <a:rPr lang="fr-FR" altLang="en-US" sz="2800" dirty="0"/>
              <a:t> = </a:t>
            </a:r>
            <a:r>
              <a:rPr lang="fr-FR" altLang="en-US" sz="2800" dirty="0" err="1"/>
              <a:t>True</a:t>
            </a:r>
            <a:r>
              <a:rPr lang="fr-FR" altLang="en-US" sz="2800" dirty="0"/>
              <a:t> | No] x Pr[No] / Pr[E] </a:t>
            </a:r>
          </a:p>
          <a:p>
            <a:pPr eaLnBrk="1" hangingPunct="1">
              <a:lnSpc>
                <a:spcPct val="90000"/>
              </a:lnSpc>
              <a:buFont typeface="Wingdings" panose="05000000000000000000" pitchFamily="2" charset="2"/>
              <a:buNone/>
            </a:pPr>
            <a:r>
              <a:rPr lang="fr-FR" altLang="en-US" sz="2800" dirty="0"/>
              <a:t>= (3+1/3)/(5+1) x (1+1/3)/(5+1) x (4+1/2)/(5+1) x (3+1/2)/(5+1) x 5/14 / Pr[E]</a:t>
            </a:r>
          </a:p>
          <a:p>
            <a:pPr eaLnBrk="1" hangingPunct="1">
              <a:lnSpc>
                <a:spcPct val="90000"/>
              </a:lnSpc>
              <a:buFont typeface="Wingdings" panose="05000000000000000000" pitchFamily="2" charset="2"/>
              <a:buNone/>
            </a:pPr>
            <a:r>
              <a:rPr lang="fr-FR" altLang="en-US" sz="2800" dirty="0"/>
              <a:t>= 0.7539 / Pr[E]</a:t>
            </a:r>
          </a:p>
          <a:p>
            <a:pPr eaLnBrk="1" hangingPunct="1">
              <a:lnSpc>
                <a:spcPct val="90000"/>
              </a:lnSpc>
            </a:pPr>
            <a:endParaRPr lang="fr-FR" altLang="en-US" sz="2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tr-TR" dirty="0"/>
              <a:t>Reinforcement Learning</a:t>
            </a:r>
            <a:endParaRPr lang="fr-FR" dirty="0"/>
          </a:p>
        </p:txBody>
      </p:sp>
      <p:sp>
        <p:nvSpPr>
          <p:cNvPr id="3" name="Espace réservé du contenu 2"/>
          <p:cNvSpPr>
            <a:spLocks noGrp="1"/>
          </p:cNvSpPr>
          <p:nvPr>
            <p:ph idx="1"/>
          </p:nvPr>
        </p:nvSpPr>
        <p:spPr>
          <a:xfrm>
            <a:off x="612648" y="1352550"/>
            <a:ext cx="8153400" cy="3648092"/>
          </a:xfrm>
        </p:spPr>
        <p:txBody>
          <a:bodyPr>
            <a:normAutofit fontScale="77500" lnSpcReduction="20000"/>
          </a:bodyPr>
          <a:lstStyle/>
          <a:p>
            <a:r>
              <a:t>L’apprentissage par renforcement consiste à apprendre par interaction avec l’environnement et, en observant le résultat de certaines actions. </a:t>
            </a:r>
          </a:p>
          <a:p>
            <a:pPr lvl="1"/>
            <a:r>
              <a:t>1. L'agent observe un état d'entrée</a:t>
            </a:r>
          </a:p>
          <a:p>
            <a:pPr lvl="1"/>
            <a:r>
              <a:t>2. Une action est déterminée par une fonction de prise de décision (politique)</a:t>
            </a:r>
          </a:p>
          <a:p>
            <a:pPr lvl="1"/>
            <a:r>
              <a:t>3. L'action est effectuée</a:t>
            </a:r>
          </a:p>
          <a:p>
            <a:pPr lvl="1"/>
            <a:r>
              <a:t>4. L'agent reçoit une résultât en fonction de son environnement</a:t>
            </a:r>
          </a:p>
          <a:p>
            <a:pPr lvl="1"/>
            <a:r>
              <a:t>5. Informations sur le résultât donnée pour cette état ou action est enregistrée</a:t>
            </a:r>
          </a:p>
          <a:p>
            <a:r>
              <a:t>En effectuant des actions, on observe les récompenses qui en résultent, afin de déterminer la meilleure action pour un état donné.</a:t>
            </a: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p:cNvSpPr>
          <p:nvPr>
            <p:ph type="title"/>
          </p:nvPr>
        </p:nvSpPr>
        <p:spPr/>
        <p:txBody>
          <a:bodyPr/>
          <a:lstStyle/>
          <a:p>
            <a:pPr eaLnBrk="1" hangingPunct="1"/>
            <a:r>
              <a:rPr lang="fr-FR" altLang="en-US"/>
              <a:t>Données manquantes</a:t>
            </a:r>
          </a:p>
        </p:txBody>
      </p:sp>
      <p:sp>
        <p:nvSpPr>
          <p:cNvPr id="173059" name="Rectangle 3"/>
          <p:cNvSpPr>
            <a:spLocks noGrp="1"/>
          </p:cNvSpPr>
          <p:nvPr>
            <p:ph type="body" idx="1"/>
          </p:nvPr>
        </p:nvSpPr>
        <p:spPr>
          <a:xfrm>
            <a:off x="457200" y="1338409"/>
            <a:ext cx="8229600" cy="3702844"/>
          </a:xfrm>
        </p:spPr>
        <p:txBody>
          <a:bodyPr/>
          <a:lstStyle/>
          <a:p>
            <a:pPr eaLnBrk="1" hangingPunct="1"/>
            <a:r>
              <a:rPr lang="fr-FR" altLang="en-US" dirty="0"/>
              <a:t>Les données manquantes sont traitées de façon satisfaisante par la méthode de Bayes</a:t>
            </a:r>
          </a:p>
          <a:p>
            <a:pPr eaLnBrk="1" hangingPunct="1"/>
            <a:r>
              <a:rPr lang="fr-FR" altLang="en-US" dirty="0"/>
              <a:t>Les valeurs manquantes sont ignorées, et une probabilité de 1 est considérée</a:t>
            </a:r>
          </a:p>
          <a:p>
            <a:pPr eaLnBrk="1" hangingPunct="1"/>
            <a:endParaRPr lang="fr-FR" altLang="en-US" dirty="0"/>
          </a:p>
        </p:txBody>
      </p:sp>
      <p:graphicFrame>
        <p:nvGraphicFramePr>
          <p:cNvPr id="173060" name="Object 4"/>
          <p:cNvGraphicFramePr>
            <a:graphicFrameLocks noChangeAspect="1"/>
          </p:cNvGraphicFramePr>
          <p:nvPr/>
        </p:nvGraphicFramePr>
        <p:xfrm>
          <a:off x="228601" y="3714751"/>
          <a:ext cx="3571875" cy="478631"/>
        </p:xfrm>
        <a:graphic>
          <a:graphicData uri="http://schemas.openxmlformats.org/presentationml/2006/ole">
            <mc:AlternateContent xmlns:mc="http://schemas.openxmlformats.org/markup-compatibility/2006">
              <mc:Choice xmlns:v="urn:schemas-microsoft-com:vml" Requires="v">
                <p:oleObj spid="_x0000_s26762" name="Bitmap Image" r:id="rId3" imgW="3572374" imgH="638264" progId="PBrush">
                  <p:embed/>
                </p:oleObj>
              </mc:Choice>
              <mc:Fallback>
                <p:oleObj name="Bitmap Image" r:id="rId3" imgW="3572374" imgH="638264"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1" y="3714751"/>
                        <a:ext cx="3571875" cy="478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3061" name="Object 5"/>
          <p:cNvGraphicFramePr>
            <a:graphicFrameLocks noChangeAspect="1"/>
          </p:cNvGraphicFramePr>
          <p:nvPr/>
        </p:nvGraphicFramePr>
        <p:xfrm>
          <a:off x="3886200" y="3714751"/>
          <a:ext cx="4914900" cy="1021556"/>
        </p:xfrm>
        <a:graphic>
          <a:graphicData uri="http://schemas.openxmlformats.org/presentationml/2006/ole">
            <mc:AlternateContent xmlns:mc="http://schemas.openxmlformats.org/markup-compatibility/2006">
              <mc:Choice xmlns:v="urn:schemas-microsoft-com:vml" Requires="v">
                <p:oleObj spid="_x0000_s26763" name="Bitmap Image" r:id="rId5" imgW="4915586" imgH="1362265" progId="PBrush">
                  <p:embed/>
                </p:oleObj>
              </mc:Choice>
              <mc:Fallback>
                <p:oleObj name="Bitmap Image" r:id="rId5" imgW="4915586" imgH="1362265" progId="PBrush">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3714751"/>
                        <a:ext cx="4914900" cy="1021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3062" name="Text Box 6"/>
          <p:cNvSpPr txBox="1">
            <a:spLocks noChangeArrowheads="1"/>
          </p:cNvSpPr>
          <p:nvPr/>
        </p:nvSpPr>
        <p:spPr bwMode="auto">
          <a:xfrm>
            <a:off x="457200" y="4400550"/>
            <a:ext cx="3352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50000"/>
              </a:spcBef>
              <a:buClrTx/>
              <a:buSzTx/>
              <a:buFontTx/>
              <a:buNone/>
            </a:pPr>
            <a:r>
              <a:rPr lang="en-US" altLang="en-US" sz="2400">
                <a:latin typeface="Tahoma" panose="020B0604030504040204" pitchFamily="34" charset="0"/>
              </a:rPr>
              <a:t>Le match n’aura pas lieu</a:t>
            </a:r>
            <a:endParaRPr lang="fr-FR" altLang="en-US" sz="2400">
              <a:latin typeface="Tahoma" panose="020B0604030504040204" pitchFamily="34" charset="0"/>
            </a:endParaRPr>
          </a:p>
        </p:txBody>
      </p:sp>
      <p:sp>
        <p:nvSpPr>
          <p:cNvPr id="173063" name="Line 8"/>
          <p:cNvSpPr>
            <a:spLocks noChangeShapeType="1"/>
          </p:cNvSpPr>
          <p:nvPr/>
        </p:nvSpPr>
        <p:spPr bwMode="auto">
          <a:xfrm flipV="1">
            <a:off x="3352800" y="4229100"/>
            <a:ext cx="762000" cy="28575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p:cNvSpPr>
          <p:nvPr>
            <p:ph type="title"/>
          </p:nvPr>
        </p:nvSpPr>
        <p:spPr/>
        <p:txBody>
          <a:bodyPr/>
          <a:lstStyle/>
          <a:p>
            <a:pPr eaLnBrk="1" hangingPunct="1"/>
            <a:r>
              <a:rPr lang="fr-FR" altLang="en-US"/>
              <a:t>Données numériques</a:t>
            </a:r>
          </a:p>
        </p:txBody>
      </p:sp>
      <p:sp>
        <p:nvSpPr>
          <p:cNvPr id="174083" name="Rectangle 3"/>
          <p:cNvSpPr>
            <a:spLocks noGrp="1"/>
          </p:cNvSpPr>
          <p:nvPr>
            <p:ph type="body" idx="1"/>
          </p:nvPr>
        </p:nvSpPr>
        <p:spPr>
          <a:xfrm>
            <a:off x="457200" y="1346977"/>
            <a:ext cx="8229600" cy="3702844"/>
          </a:xfrm>
        </p:spPr>
        <p:txBody>
          <a:bodyPr/>
          <a:lstStyle/>
          <a:p>
            <a:pPr eaLnBrk="1" hangingPunct="1">
              <a:lnSpc>
                <a:spcPct val="90000"/>
              </a:lnSpc>
            </a:pPr>
            <a:r>
              <a:rPr lang="fr-FR" altLang="en-US" sz="2800" dirty="0"/>
              <a:t>Une fonction de densité des probabilités f(x) représente la distribution normale des données de l’attribut numérique </a:t>
            </a:r>
            <a:r>
              <a:rPr lang="en-US" altLang="en-US" sz="2800" dirty="0"/>
              <a:t>x </a:t>
            </a:r>
            <a:r>
              <a:rPr lang="fr-FR" altLang="en-US" sz="2800" dirty="0"/>
              <a:t>en fonction d’une moyenne </a:t>
            </a:r>
            <a:r>
              <a:rPr lang="fr-FR" altLang="en-US" sz="2800" dirty="0">
                <a:sym typeface="Symbol" panose="05050102010706020507" pitchFamily="18" charset="2"/>
              </a:rPr>
              <a:t></a:t>
            </a:r>
            <a:r>
              <a:rPr lang="fr-FR" altLang="en-US" sz="2800" dirty="0"/>
              <a:t> et d’une déviation standard </a:t>
            </a:r>
            <a:r>
              <a:rPr lang="fr-FR" altLang="en-US" sz="2800" dirty="0">
                <a:sym typeface="Symbol" panose="05050102010706020507" pitchFamily="18" charset="2"/>
              </a:rPr>
              <a:t></a:t>
            </a:r>
            <a:endParaRPr lang="fr-FR" altLang="en-US" sz="2800" dirty="0"/>
          </a:p>
          <a:p>
            <a:pPr eaLnBrk="1" hangingPunct="1">
              <a:lnSpc>
                <a:spcPct val="90000"/>
              </a:lnSpc>
            </a:pPr>
            <a:endParaRPr lang="fr-FR" altLang="en-US" sz="2800" dirty="0"/>
          </a:p>
          <a:p>
            <a:pPr eaLnBrk="1" hangingPunct="1">
              <a:lnSpc>
                <a:spcPct val="90000"/>
              </a:lnSpc>
            </a:pPr>
            <a:endParaRPr lang="en-US" altLang="en-US" sz="2800" dirty="0"/>
          </a:p>
          <a:p>
            <a:pPr eaLnBrk="1" hangingPunct="1">
              <a:lnSpc>
                <a:spcPct val="90000"/>
              </a:lnSpc>
            </a:pPr>
            <a:r>
              <a:rPr lang="fr-FR" altLang="en-US" sz="2800" dirty="0"/>
              <a:t>Les valeurs manquantes ne sont pas incluses dans les calculs des moyennes et des déviations standards</a:t>
            </a:r>
          </a:p>
          <a:p>
            <a:pPr eaLnBrk="1" hangingPunct="1">
              <a:lnSpc>
                <a:spcPct val="90000"/>
              </a:lnSpc>
            </a:pPr>
            <a:endParaRPr lang="fr-FR" altLang="en-US" sz="2800" dirty="0"/>
          </a:p>
        </p:txBody>
      </p:sp>
      <p:graphicFrame>
        <p:nvGraphicFramePr>
          <p:cNvPr id="174084" name="Object 4"/>
          <p:cNvGraphicFramePr>
            <a:graphicFrameLocks noChangeAspect="1"/>
          </p:cNvGraphicFramePr>
          <p:nvPr/>
        </p:nvGraphicFramePr>
        <p:xfrm>
          <a:off x="1600200" y="3143250"/>
          <a:ext cx="2209800" cy="550069"/>
        </p:xfrm>
        <a:graphic>
          <a:graphicData uri="http://schemas.openxmlformats.org/presentationml/2006/ole">
            <mc:AlternateContent xmlns:mc="http://schemas.openxmlformats.org/markup-compatibility/2006">
              <mc:Choice xmlns:v="urn:schemas-microsoft-com:vml" Requires="v">
                <p:oleObj spid="_x0000_s27854" name="Bitmap Image" r:id="rId3" imgW="2209524" imgH="733333" progId="PBrush">
                  <p:embed/>
                </p:oleObj>
              </mc:Choice>
              <mc:Fallback>
                <p:oleObj name="Bitmap Image" r:id="rId3" imgW="2209524" imgH="733333"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3143250"/>
                        <a:ext cx="2209800" cy="55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085" name="Object 5"/>
          <p:cNvGraphicFramePr>
            <a:graphicFrameLocks noChangeAspect="1"/>
          </p:cNvGraphicFramePr>
          <p:nvPr/>
        </p:nvGraphicFramePr>
        <p:xfrm>
          <a:off x="4191000" y="3143250"/>
          <a:ext cx="1143000" cy="514350"/>
        </p:xfrm>
        <a:graphic>
          <a:graphicData uri="http://schemas.openxmlformats.org/presentationml/2006/ole">
            <mc:AlternateContent xmlns:mc="http://schemas.openxmlformats.org/markup-compatibility/2006">
              <mc:Choice xmlns:v="urn:schemas-microsoft-com:vml" Requires="v">
                <p:oleObj spid="_x0000_s27855" name="Bitmap Image" r:id="rId5" imgW="1142857" imgH="685714" progId="PBrush">
                  <p:embed/>
                </p:oleObj>
              </mc:Choice>
              <mc:Fallback>
                <p:oleObj name="Bitmap Image" r:id="rId5" imgW="1142857" imgH="685714" progId="PBrush">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3143250"/>
                        <a:ext cx="11430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086" name="Object 6"/>
          <p:cNvGraphicFramePr>
            <a:graphicFrameLocks noChangeAspect="1"/>
          </p:cNvGraphicFramePr>
          <p:nvPr/>
        </p:nvGraphicFramePr>
        <p:xfrm>
          <a:off x="5791201" y="3143250"/>
          <a:ext cx="2143125" cy="492919"/>
        </p:xfrm>
        <a:graphic>
          <a:graphicData uri="http://schemas.openxmlformats.org/presentationml/2006/ole">
            <mc:AlternateContent xmlns:mc="http://schemas.openxmlformats.org/markup-compatibility/2006">
              <mc:Choice xmlns:v="urn:schemas-microsoft-com:vml" Requires="v">
                <p:oleObj spid="_x0000_s27856" name="Bitmap Image" r:id="rId7" imgW="2142857" imgH="657317" progId="PBrush">
                  <p:embed/>
                </p:oleObj>
              </mc:Choice>
              <mc:Fallback>
                <p:oleObj name="Bitmap Image" r:id="rId7" imgW="2142857" imgH="657317" progId="PBrush">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1201" y="3143250"/>
                        <a:ext cx="2143125" cy="492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p:cNvSpPr>
          <p:nvPr>
            <p:ph type="title"/>
          </p:nvPr>
        </p:nvSpPr>
        <p:spPr/>
        <p:txBody>
          <a:bodyPr/>
          <a:lstStyle/>
          <a:p>
            <a:pPr eaLnBrk="1" hangingPunct="1"/>
            <a:r>
              <a:rPr lang="fr-FR" altLang="en-US"/>
              <a:t>Exemple de calcul de f(x)</a:t>
            </a:r>
          </a:p>
        </p:txBody>
      </p:sp>
      <p:graphicFrame>
        <p:nvGraphicFramePr>
          <p:cNvPr id="175107" name="Object 3"/>
          <p:cNvGraphicFramePr>
            <a:graphicFrameLocks noGrp="1" noChangeAspect="1"/>
          </p:cNvGraphicFramePr>
          <p:nvPr>
            <p:ph type="body" idx="1"/>
          </p:nvPr>
        </p:nvGraphicFramePr>
        <p:xfrm>
          <a:off x="762000" y="1600200"/>
          <a:ext cx="7772400" cy="2033588"/>
        </p:xfrm>
        <a:graphic>
          <a:graphicData uri="http://schemas.openxmlformats.org/presentationml/2006/ole">
            <mc:AlternateContent xmlns:mc="http://schemas.openxmlformats.org/markup-compatibility/2006">
              <mc:Choice xmlns:v="urn:schemas-microsoft-com:vml" Requires="v">
                <p:oleObj spid="_x0000_s28808" name="Bitmap Image" r:id="rId3" imgW="7647619" imgH="2666667" progId="PBrush">
                  <p:embed/>
                </p:oleObj>
              </mc:Choice>
              <mc:Fallback>
                <p:oleObj name="Bitmap Image" r:id="rId3" imgW="7647619" imgH="2666667" progId="PBrush">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600200"/>
                        <a:ext cx="7772400" cy="2033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75108" name="Object 4"/>
          <p:cNvGraphicFramePr>
            <a:graphicFrameLocks noChangeAspect="1"/>
          </p:cNvGraphicFramePr>
          <p:nvPr/>
        </p:nvGraphicFramePr>
        <p:xfrm>
          <a:off x="1066801" y="4171950"/>
          <a:ext cx="5648325" cy="528638"/>
        </p:xfrm>
        <a:graphic>
          <a:graphicData uri="http://schemas.openxmlformats.org/presentationml/2006/ole">
            <mc:AlternateContent xmlns:mc="http://schemas.openxmlformats.org/markup-compatibility/2006">
              <mc:Choice xmlns:v="urn:schemas-microsoft-com:vml" Requires="v">
                <p:oleObj spid="_x0000_s28809" name="Bitmap Image" r:id="rId5" imgW="5649114" imgH="704948" progId="PBrush">
                  <p:embed/>
                </p:oleObj>
              </mc:Choice>
              <mc:Fallback>
                <p:oleObj name="Bitmap Image" r:id="rId5" imgW="5649114" imgH="704948" progId="PBrush">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1" y="4171950"/>
                        <a:ext cx="5648325"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5109" name="Line 5"/>
          <p:cNvSpPr>
            <a:spLocks noChangeShapeType="1"/>
          </p:cNvSpPr>
          <p:nvPr/>
        </p:nvSpPr>
        <p:spPr bwMode="auto">
          <a:xfrm>
            <a:off x="3200400" y="1485900"/>
            <a:ext cx="0" cy="228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75110" name="Text Box 6"/>
          <p:cNvSpPr txBox="1">
            <a:spLocks noChangeArrowheads="1"/>
          </p:cNvSpPr>
          <p:nvPr/>
        </p:nvSpPr>
        <p:spPr bwMode="auto">
          <a:xfrm>
            <a:off x="990600" y="3714750"/>
            <a:ext cx="7086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50000"/>
              </a:spcBef>
              <a:buClrTx/>
              <a:buSzTx/>
              <a:buFontTx/>
              <a:buNone/>
            </a:pPr>
            <a:r>
              <a:rPr lang="en-US" altLang="en-US" sz="2400">
                <a:latin typeface="Tahoma" panose="020B0604030504040204" pitchFamily="34" charset="0"/>
              </a:rPr>
              <a:t>Temperature: x = 66, </a:t>
            </a:r>
            <a:r>
              <a:rPr lang="en-US" altLang="en-US" sz="2400">
                <a:latin typeface="Tahoma" panose="020B0604030504040204" pitchFamily="34" charset="0"/>
                <a:sym typeface="Symbol" panose="05050102010706020507" pitchFamily="18" charset="2"/>
              </a:rPr>
              <a:t> = 73,  = 6.2 pour yes</a:t>
            </a:r>
            <a:endParaRPr lang="fr-FR" altLang="en-US" sz="2400">
              <a:latin typeface="Tahoma" panose="020B0604030504040204" pitchFamily="34" charset="0"/>
            </a:endParaRPr>
          </a:p>
        </p:txBody>
      </p:sp>
      <p:sp>
        <p:nvSpPr>
          <p:cNvPr id="175111" name="Text Box 7"/>
          <p:cNvSpPr txBox="1">
            <a:spLocks noChangeArrowheads="1"/>
          </p:cNvSpPr>
          <p:nvPr/>
        </p:nvSpPr>
        <p:spPr bwMode="auto">
          <a:xfrm>
            <a:off x="2743200" y="2571750"/>
            <a:ext cx="68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50000"/>
              </a:spcBef>
              <a:buClrTx/>
              <a:buSzTx/>
              <a:buFontTx/>
              <a:buNone/>
            </a:pPr>
            <a:r>
              <a:rPr lang="en-US" altLang="en-US" sz="2400">
                <a:latin typeface="Tahoma" panose="020B0604030504040204" pitchFamily="34" charset="0"/>
              </a:rPr>
              <a:t>Yes</a:t>
            </a:r>
            <a:endParaRPr lang="fr-FR" altLang="en-US" sz="2400">
              <a:latin typeface="Tahoma" panose="020B0604030504040204" pitchFamily="34" charset="0"/>
            </a:endParaRPr>
          </a:p>
        </p:txBody>
      </p:sp>
      <p:sp>
        <p:nvSpPr>
          <p:cNvPr id="175112" name="Text Box 8"/>
          <p:cNvSpPr txBox="1">
            <a:spLocks noChangeArrowheads="1"/>
          </p:cNvSpPr>
          <p:nvPr/>
        </p:nvSpPr>
        <p:spPr bwMode="auto">
          <a:xfrm>
            <a:off x="4343400" y="2628900"/>
            <a:ext cx="990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50000"/>
              </a:spcBef>
              <a:buClrTx/>
              <a:buSzTx/>
              <a:buFontTx/>
              <a:buNone/>
            </a:pPr>
            <a:r>
              <a:rPr lang="en-US" altLang="en-US" sz="2400">
                <a:latin typeface="Tahoma" panose="020B0604030504040204" pitchFamily="34" charset="0"/>
              </a:rPr>
              <a:t>No</a:t>
            </a:r>
            <a:endParaRPr lang="fr-FR" altLang="en-US" sz="2400">
              <a:latin typeface="Tahoma" panose="020B0604030504040204" pitchFamily="34" charset="0"/>
            </a:endParaRPr>
          </a:p>
        </p:txBody>
      </p:sp>
      <p:sp>
        <p:nvSpPr>
          <p:cNvPr id="175113" name="Line 9"/>
          <p:cNvSpPr>
            <a:spLocks noChangeShapeType="1"/>
          </p:cNvSpPr>
          <p:nvPr/>
        </p:nvSpPr>
        <p:spPr bwMode="auto">
          <a:xfrm>
            <a:off x="3352800" y="2743200"/>
            <a:ext cx="152400" cy="17145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75114" name="Line 10"/>
          <p:cNvSpPr>
            <a:spLocks noChangeShapeType="1"/>
          </p:cNvSpPr>
          <p:nvPr/>
        </p:nvSpPr>
        <p:spPr bwMode="auto">
          <a:xfrm flipH="1">
            <a:off x="4038600" y="2800350"/>
            <a:ext cx="304800" cy="1143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p:cNvSpPr>
          <p:nvPr>
            <p:ph type="title"/>
          </p:nvPr>
        </p:nvSpPr>
        <p:spPr/>
        <p:txBody>
          <a:bodyPr/>
          <a:lstStyle/>
          <a:p>
            <a:pPr eaLnBrk="1" hangingPunct="1"/>
            <a:r>
              <a:rPr lang="fr-FR" altLang="en-US"/>
              <a:t>Exemple de classification</a:t>
            </a:r>
          </a:p>
        </p:txBody>
      </p:sp>
      <p:graphicFrame>
        <p:nvGraphicFramePr>
          <p:cNvPr id="176131" name="Object 3"/>
          <p:cNvGraphicFramePr>
            <a:graphicFrameLocks noGrp="1" noChangeAspect="1"/>
          </p:cNvGraphicFramePr>
          <p:nvPr>
            <p:ph type="body" idx="1"/>
          </p:nvPr>
        </p:nvGraphicFramePr>
        <p:xfrm>
          <a:off x="609600" y="1600200"/>
          <a:ext cx="7772400" cy="1076325"/>
        </p:xfrm>
        <a:graphic>
          <a:graphicData uri="http://schemas.openxmlformats.org/presentationml/2006/ole">
            <mc:AlternateContent xmlns:mc="http://schemas.openxmlformats.org/markup-compatibility/2006">
              <mc:Choice xmlns:v="urn:schemas-microsoft-com:vml" Requires="v">
                <p:oleObj spid="_x0000_s29832" name="Bitmap Image" r:id="rId3" imgW="3610479" imgH="666667" progId="PBrush">
                  <p:embed/>
                </p:oleObj>
              </mc:Choice>
              <mc:Fallback>
                <p:oleObj name="Bitmap Image" r:id="rId3" imgW="3610479" imgH="666667" progId="PBrush">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600200"/>
                        <a:ext cx="7772400"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76132" name="Object 4"/>
          <p:cNvGraphicFramePr>
            <a:graphicFrameLocks noChangeAspect="1"/>
          </p:cNvGraphicFramePr>
          <p:nvPr/>
        </p:nvGraphicFramePr>
        <p:xfrm>
          <a:off x="838200" y="2800350"/>
          <a:ext cx="7086600" cy="1201341"/>
        </p:xfrm>
        <a:graphic>
          <a:graphicData uri="http://schemas.openxmlformats.org/presentationml/2006/ole">
            <mc:AlternateContent xmlns:mc="http://schemas.openxmlformats.org/markup-compatibility/2006">
              <mc:Choice xmlns:v="urn:schemas-microsoft-com:vml" Requires="v">
                <p:oleObj spid="_x0000_s29833" name="Bitmap Image" r:id="rId5" imgW="6152381" imgH="1390844" progId="PBrush">
                  <p:embed/>
                </p:oleObj>
              </mc:Choice>
              <mc:Fallback>
                <p:oleObj name="Bitmap Image" r:id="rId5" imgW="6152381" imgH="1390844" progId="PBrush">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2800350"/>
                        <a:ext cx="7086600" cy="1201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6133" name="Text Box 5"/>
          <p:cNvSpPr txBox="1">
            <a:spLocks noChangeArrowheads="1"/>
          </p:cNvSpPr>
          <p:nvPr/>
        </p:nvSpPr>
        <p:spPr bwMode="auto">
          <a:xfrm>
            <a:off x="990600" y="4114800"/>
            <a:ext cx="358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742950" indent="-2857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6002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0574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514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2971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4290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3886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50000"/>
              </a:spcBef>
              <a:buClrTx/>
              <a:buSzTx/>
              <a:buFontTx/>
              <a:buNone/>
            </a:pPr>
            <a:r>
              <a:rPr lang="en-US" altLang="en-US" sz="2400">
                <a:latin typeface="Tahoma" panose="020B0604030504040204" pitchFamily="34" charset="0"/>
              </a:rPr>
              <a:t>Le match n’aura pas lieu</a:t>
            </a:r>
            <a:endParaRPr lang="fr-FR" altLang="en-US" sz="2400">
              <a:latin typeface="Tahoma" panose="020B0604030504040204" pitchFamily="34" charset="0"/>
            </a:endParaRP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p:cNvSpPr>
          <p:nvPr>
            <p:ph type="title"/>
          </p:nvPr>
        </p:nvSpPr>
        <p:spPr/>
        <p:txBody>
          <a:bodyPr/>
          <a:lstStyle/>
          <a:p>
            <a:pPr eaLnBrk="1" hangingPunct="1"/>
            <a:r>
              <a:rPr lang="fr-FR" altLang="en-US"/>
              <a:t>Relations entre densité et probabilité</a:t>
            </a:r>
          </a:p>
        </p:txBody>
      </p:sp>
      <p:graphicFrame>
        <p:nvGraphicFramePr>
          <p:cNvPr id="177155" name="Object 3"/>
          <p:cNvGraphicFramePr>
            <a:graphicFrameLocks noGrp="1" noChangeAspect="1"/>
          </p:cNvGraphicFramePr>
          <p:nvPr>
            <p:ph type="body" idx="1"/>
          </p:nvPr>
        </p:nvGraphicFramePr>
        <p:xfrm>
          <a:off x="1143000" y="1714500"/>
          <a:ext cx="7772400" cy="1134666"/>
        </p:xfrm>
        <a:graphic>
          <a:graphicData uri="http://schemas.openxmlformats.org/presentationml/2006/ole">
            <mc:AlternateContent xmlns:mc="http://schemas.openxmlformats.org/markup-compatibility/2006">
              <mc:Choice xmlns:v="urn:schemas-microsoft-com:vml" Requires="v">
                <p:oleObj spid="_x0000_s30856" name="Bitmap Image" r:id="rId3" imgW="3180952" imgH="619211" progId="PBrush">
                  <p:embed/>
                </p:oleObj>
              </mc:Choice>
              <mc:Fallback>
                <p:oleObj name="Bitmap Image" r:id="rId3" imgW="3180952" imgH="619211" progId="PBrush">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714500"/>
                        <a:ext cx="7772400" cy="113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77156" name="Object 4"/>
          <p:cNvGraphicFramePr>
            <a:graphicFrameLocks noChangeAspect="1"/>
          </p:cNvGraphicFramePr>
          <p:nvPr/>
        </p:nvGraphicFramePr>
        <p:xfrm>
          <a:off x="1219200" y="3086100"/>
          <a:ext cx="7696200" cy="1693069"/>
        </p:xfrm>
        <a:graphic>
          <a:graphicData uri="http://schemas.openxmlformats.org/presentationml/2006/ole">
            <mc:AlternateContent xmlns:mc="http://schemas.openxmlformats.org/markup-compatibility/2006">
              <mc:Choice xmlns:v="urn:schemas-microsoft-com:vml" Requires="v">
                <p:oleObj spid="_x0000_s30857" name="Bitmap Image" r:id="rId5" imgW="2238687" imgH="733333" progId="PBrush">
                  <p:embed/>
                </p:oleObj>
              </mc:Choice>
              <mc:Fallback>
                <p:oleObj name="Bitmap Image" r:id="rId5" imgW="2238687" imgH="733333" progId="PBrush">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3086100"/>
                        <a:ext cx="7696200" cy="169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p:cNvSpPr>
          <p:nvPr>
            <p:ph type="title"/>
          </p:nvPr>
        </p:nvSpPr>
        <p:spPr/>
        <p:txBody>
          <a:bodyPr/>
          <a:lstStyle/>
          <a:p>
            <a:pPr eaLnBrk="1" hangingPunct="1"/>
            <a:r>
              <a:rPr lang="fr-FR" altLang="en-US"/>
              <a:t>Conclusion</a:t>
            </a:r>
          </a:p>
        </p:txBody>
      </p:sp>
      <p:sp>
        <p:nvSpPr>
          <p:cNvPr id="178179" name="Rectangle 3"/>
          <p:cNvSpPr>
            <a:spLocks noGrp="1"/>
          </p:cNvSpPr>
          <p:nvPr>
            <p:ph type="body" idx="1"/>
          </p:nvPr>
        </p:nvSpPr>
        <p:spPr>
          <a:xfrm>
            <a:off x="395536" y="1340190"/>
            <a:ext cx="8229600" cy="3702844"/>
          </a:xfrm>
        </p:spPr>
        <p:txBody>
          <a:bodyPr/>
          <a:lstStyle/>
          <a:p>
            <a:pPr eaLnBrk="1" hangingPunct="1">
              <a:lnSpc>
                <a:spcPct val="90000"/>
              </a:lnSpc>
            </a:pPr>
            <a:r>
              <a:rPr lang="fr-FR" altLang="en-US" sz="2800" dirty="0"/>
              <a:t>Méthode efficace </a:t>
            </a:r>
          </a:p>
          <a:p>
            <a:pPr eaLnBrk="1" hangingPunct="1">
              <a:lnSpc>
                <a:spcPct val="90000"/>
              </a:lnSpc>
            </a:pPr>
            <a:r>
              <a:rPr lang="fr-FR" altLang="en-US" sz="2800" dirty="0"/>
              <a:t>La classification ne demande pas des estimations exactes des probabilités, mais seulement que la probabilité maximum soit donnée </a:t>
            </a:r>
            <a:r>
              <a:rPr lang="fr-FR" altLang="en-US" sz="2800" dirty="0">
                <a:cs typeface="Tahoma" panose="020B0604030504040204" pitchFamily="34" charset="0"/>
              </a:rPr>
              <a:t>à </a:t>
            </a:r>
            <a:r>
              <a:rPr lang="fr-FR" altLang="en-US" sz="2800" dirty="0"/>
              <a:t>la bonne classe</a:t>
            </a:r>
          </a:p>
          <a:p>
            <a:pPr eaLnBrk="1" hangingPunct="1">
              <a:lnSpc>
                <a:spcPct val="90000"/>
              </a:lnSpc>
            </a:pPr>
            <a:r>
              <a:rPr lang="fr-FR" altLang="en-US" sz="2800" dirty="0"/>
              <a:t>Les numériques ne sont pas toujours distribués normalement, on a donc besoin d’autres estimations</a:t>
            </a:r>
          </a:p>
          <a:p>
            <a:pPr lvl="1" eaLnBrk="1" hangingPunct="1">
              <a:lnSpc>
                <a:spcPct val="90000"/>
              </a:lnSpc>
            </a:pPr>
            <a:r>
              <a:rPr lang="fr-FR" altLang="en-US" sz="2400" dirty="0"/>
              <a:t>Kernel </a:t>
            </a:r>
            <a:r>
              <a:rPr lang="fr-FR" altLang="en-US" sz="2400" dirty="0" err="1"/>
              <a:t>density</a:t>
            </a:r>
            <a:r>
              <a:rPr lang="fr-FR" altLang="en-US" sz="2400" dirty="0"/>
              <a:t> </a:t>
            </a:r>
            <a:r>
              <a:rPr lang="fr-FR" altLang="en-US" sz="2400" dirty="0" err="1"/>
              <a:t>estimator</a:t>
            </a:r>
            <a:endParaRPr lang="fr-FR" altLang="en-US" sz="2400" dirty="0"/>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B306E99B-A68B-4754-B170-6FEB6C864A69}" type="slidenum">
              <a:rPr lang="fr-FR" altLang="fr-FR" sz="1400" smtClean="0">
                <a:solidFill>
                  <a:schemeClr val="tx2"/>
                </a:solidFill>
                <a:latin typeface="Times New Roman" panose="02020603050405020304" pitchFamily="18" charset="0"/>
              </a:rPr>
              <a:pPr/>
              <a:t>416</a:t>
            </a:fld>
            <a:endParaRPr lang="fr-FR" altLang="fr-FR" sz="1400">
              <a:solidFill>
                <a:schemeClr val="tx2"/>
              </a:solidFill>
              <a:latin typeface="Times New Roman" panose="02020603050405020304" pitchFamily="18" charset="0"/>
            </a:endParaRPr>
          </a:p>
        </p:txBody>
      </p:sp>
      <p:sp>
        <p:nvSpPr>
          <p:cNvPr id="179203" name="Rectangle 2"/>
          <p:cNvSpPr>
            <a:spLocks noGrp="1"/>
          </p:cNvSpPr>
          <p:nvPr>
            <p:ph type="title"/>
          </p:nvPr>
        </p:nvSpPr>
        <p:spPr/>
        <p:txBody>
          <a:bodyPr/>
          <a:lstStyle/>
          <a:p>
            <a:r>
              <a:rPr lang="fr-FR" altLang="fr-FR"/>
              <a:t>4. Réseaux Bayésiens</a:t>
            </a:r>
          </a:p>
        </p:txBody>
      </p:sp>
      <p:sp>
        <p:nvSpPr>
          <p:cNvPr id="179204" name="Rectangle 3"/>
          <p:cNvSpPr>
            <a:spLocks noGrp="1"/>
          </p:cNvSpPr>
          <p:nvPr>
            <p:ph type="body" idx="1"/>
          </p:nvPr>
        </p:nvSpPr>
        <p:spPr>
          <a:xfrm>
            <a:off x="442120" y="1322546"/>
            <a:ext cx="8229600" cy="3702844"/>
          </a:xfrm>
        </p:spPr>
        <p:txBody>
          <a:bodyPr/>
          <a:lstStyle/>
          <a:p>
            <a:r>
              <a:rPr lang="fr-FR" altLang="fr-FR" dirty="0"/>
              <a:t>Classificateurs statistiques</a:t>
            </a:r>
          </a:p>
          <a:p>
            <a:r>
              <a:rPr lang="fr-FR" altLang="fr-FR" dirty="0"/>
              <a:t>Basés sur les probabilités conditionnelles</a:t>
            </a:r>
          </a:p>
          <a:p>
            <a:r>
              <a:rPr lang="fr-FR" altLang="fr-FR" dirty="0"/>
              <a:t>Prévision du futur à partir du passé</a:t>
            </a:r>
          </a:p>
          <a:p>
            <a:r>
              <a:rPr lang="fr-FR" altLang="fr-FR" dirty="0"/>
              <a:t>Suppose l'indépendance des attributs</a:t>
            </a:r>
          </a:p>
          <a:p>
            <a:endParaRPr lang="fr-FR" altLang="fr-FR" dirty="0"/>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p:cNvSpPr>
          <p:nvPr>
            <p:ph type="title"/>
          </p:nvPr>
        </p:nvSpPr>
        <p:spPr/>
        <p:txBody>
          <a:bodyPr/>
          <a:lstStyle/>
          <a:p>
            <a:r>
              <a:rPr lang="fr-FR" altLang="fr-FR"/>
              <a:t>Fondements</a:t>
            </a:r>
          </a:p>
        </p:txBody>
      </p:sp>
      <p:sp>
        <p:nvSpPr>
          <p:cNvPr id="180227" name="Rectangle 3"/>
          <p:cNvSpPr>
            <a:spLocks noGrp="1"/>
          </p:cNvSpPr>
          <p:nvPr>
            <p:ph type="body" idx="1"/>
          </p:nvPr>
        </p:nvSpPr>
        <p:spPr>
          <a:xfrm>
            <a:off x="457200" y="1303351"/>
            <a:ext cx="8229600" cy="3702844"/>
          </a:xfrm>
        </p:spPr>
        <p:txBody>
          <a:bodyPr/>
          <a:lstStyle/>
          <a:p>
            <a:r>
              <a:rPr lang="fr-FR" altLang="fr-FR" dirty="0"/>
              <a:t>Dérivé du théorème de Bayes</a:t>
            </a:r>
          </a:p>
          <a:p>
            <a:pPr lvl="1"/>
            <a:r>
              <a:rPr lang="fr-FR" altLang="fr-FR" dirty="0"/>
              <a:t>permet de calculer une probabilité à postériori P(Ci/X) d’un événement Ci sachant que X s’est produit à partir d'une probabilité à priori P(Ci) de production de l’événement Ci</a:t>
            </a:r>
          </a:p>
          <a:p>
            <a:pPr lvl="1"/>
            <a:r>
              <a:rPr lang="fr-FR" altLang="fr-FR" dirty="0"/>
              <a:t>P(Ci/X) = P(X/Ci)*P(Ci) / </a:t>
            </a:r>
            <a:r>
              <a:rPr lang="fr-FR" altLang="fr-FR" dirty="0">
                <a:sym typeface="Symbol" panose="05050102010706020507" pitchFamily="18" charset="2"/>
              </a:rPr>
              <a:t></a:t>
            </a:r>
            <a:r>
              <a:rPr lang="fr-FR" altLang="fr-FR" dirty="0"/>
              <a:t>P(X/</a:t>
            </a:r>
            <a:r>
              <a:rPr lang="fr-FR" altLang="fr-FR" dirty="0" err="1"/>
              <a:t>Cj</a:t>
            </a:r>
            <a:r>
              <a:rPr lang="fr-FR" altLang="fr-FR" dirty="0"/>
              <a:t>)*P (</a:t>
            </a:r>
            <a:r>
              <a:rPr lang="fr-FR" altLang="fr-FR" dirty="0" err="1"/>
              <a:t>Cj</a:t>
            </a:r>
            <a:r>
              <a:rPr lang="fr-FR" altLang="fr-FR" dirty="0"/>
              <a:t>)</a:t>
            </a:r>
          </a:p>
          <a:p>
            <a:r>
              <a:rPr lang="fr-FR" altLang="fr-FR" dirty="0"/>
              <a:t>Plus simplement si E est l'événement:</a:t>
            </a:r>
          </a:p>
          <a:p>
            <a:pPr lvl="1"/>
            <a:r>
              <a:rPr lang="fr-FR" altLang="fr-FR" dirty="0"/>
              <a:t>P(E/X) = P(X/E)*P(E)/P(X)</a:t>
            </a: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p:cNvSpPr>
          <p:nvPr>
            <p:ph type="title"/>
          </p:nvPr>
        </p:nvSpPr>
        <p:spPr/>
        <p:txBody>
          <a:bodyPr/>
          <a:lstStyle/>
          <a:p>
            <a:r>
              <a:rPr lang="fr-FR" altLang="fr-FR"/>
              <a:t>Bayésien Naïf</a:t>
            </a:r>
          </a:p>
        </p:txBody>
      </p:sp>
      <p:sp>
        <p:nvSpPr>
          <p:cNvPr id="181251" name="Rectangle 3"/>
          <p:cNvSpPr>
            <a:spLocks noGrp="1"/>
          </p:cNvSpPr>
          <p:nvPr>
            <p:ph type="body" idx="1"/>
          </p:nvPr>
        </p:nvSpPr>
        <p:spPr>
          <a:xfrm>
            <a:off x="395536" y="1357774"/>
            <a:ext cx="8229600" cy="3702844"/>
          </a:xfrm>
        </p:spPr>
        <p:txBody>
          <a:bodyPr>
            <a:normAutofit fontScale="92500" lnSpcReduction="10000"/>
          </a:bodyPr>
          <a:lstStyle/>
          <a:p>
            <a:r>
              <a:rPr lang="fr-FR" altLang="fr-FR" sz="2800" dirty="0"/>
              <a:t>Chaque enregistrement est un tuple </a:t>
            </a:r>
          </a:p>
          <a:p>
            <a:pPr lvl="1"/>
            <a:r>
              <a:rPr lang="fr-FR" altLang="fr-FR" sz="2400" dirty="0"/>
              <a:t>X= (x1, x2, …</a:t>
            </a:r>
            <a:r>
              <a:rPr lang="fr-FR" altLang="fr-FR" sz="2400" dirty="0" err="1"/>
              <a:t>xn</a:t>
            </a:r>
            <a:r>
              <a:rPr lang="fr-FR" altLang="fr-FR" sz="2400" dirty="0"/>
              <a:t>) sur R(A1, A2, …An)</a:t>
            </a:r>
          </a:p>
          <a:p>
            <a:pPr lvl="1"/>
            <a:r>
              <a:rPr lang="fr-FR" altLang="fr-FR" sz="2400" dirty="0"/>
              <a:t>Il s'agit de classer X parmi m classes C1, …Cm</a:t>
            </a:r>
          </a:p>
          <a:p>
            <a:pPr lvl="1"/>
            <a:r>
              <a:rPr lang="fr-FR" altLang="fr-FR" sz="2400" dirty="0"/>
              <a:t>L'événement Ci est l'appartenance à la classe Ci</a:t>
            </a:r>
          </a:p>
          <a:p>
            <a:r>
              <a:rPr lang="fr-FR" altLang="fr-FR" sz="2800" dirty="0"/>
              <a:t>Assignation de la classe la plus probable</a:t>
            </a:r>
          </a:p>
          <a:p>
            <a:pPr lvl="1"/>
            <a:r>
              <a:rPr lang="fr-FR" altLang="fr-FR" sz="2400" dirty="0"/>
              <a:t>Celle maximisant P(Ci/X) = P(X/Ci)*P(Ci)/P(X)</a:t>
            </a:r>
          </a:p>
          <a:p>
            <a:pPr lvl="1"/>
            <a:r>
              <a:rPr lang="fr-FR" altLang="fr-FR" sz="2400" dirty="0"/>
              <a:t>P(X) est supposé constant (</a:t>
            </a:r>
            <a:r>
              <a:rPr lang="fr-FR" altLang="fr-FR" sz="2400" dirty="0" err="1"/>
              <a:t>équi-probabilité</a:t>
            </a:r>
            <a:r>
              <a:rPr lang="fr-FR" altLang="fr-FR" sz="2400" dirty="0"/>
              <a:t> des tuples)</a:t>
            </a:r>
          </a:p>
          <a:p>
            <a:r>
              <a:rPr lang="fr-FR" altLang="fr-FR" sz="2800" dirty="0"/>
              <a:t>On cherche la classe maximisant :</a:t>
            </a:r>
          </a:p>
          <a:p>
            <a:pPr lvl="1"/>
            <a:r>
              <a:rPr lang="fr-FR" altLang="fr-FR" sz="2400" dirty="0"/>
              <a:t>P(X/Ci)*P(Ci) pour i= 1 à m</a:t>
            </a:r>
          </a:p>
          <a:p>
            <a:endParaRPr lang="fr-FR" altLang="fr-FR" sz="2800" dirty="0"/>
          </a:p>
        </p:txBody>
      </p:sp>
      <p:sp>
        <p:nvSpPr>
          <p:cNvPr id="181252" name="Comment 4"/>
          <p:cNvSpPr>
            <a:spLocks noChangeArrowheads="1"/>
          </p:cNvSpPr>
          <p:nvPr/>
        </p:nvSpPr>
        <p:spPr bwMode="auto">
          <a:xfrm>
            <a:off x="5364088" y="4106511"/>
            <a:ext cx="3657600" cy="954107"/>
          </a:xfrm>
          <a:prstGeom prst="rect">
            <a:avLst/>
          </a:prstGeom>
          <a:solidFill>
            <a:srgbClr val="FCFF91"/>
          </a:solidFill>
          <a:ln w="9525">
            <a:solidFill>
              <a:srgbClr val="000000"/>
            </a:solidFill>
            <a:miter lim="800000"/>
            <a:headEnd/>
            <a:tailEnd/>
          </a:ln>
          <a:effectLst>
            <a:outerShdw dist="107763" dir="2700000" algn="ctr" rotWithShape="0">
              <a:srgbClr val="808080"/>
            </a:outerShdw>
          </a:effectLst>
          <a:extLst>
            <a:ext uri="{53640926-AAD7-44D8-BBD7-CCE9431645EC}">
              <a14:shadowObscured xmlns:a14="http://schemas.microsoft.com/office/drawing/2010/main" val="1"/>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50000"/>
              </a:spcBef>
              <a:buClrTx/>
              <a:buSzTx/>
              <a:buFontTx/>
              <a:buNone/>
            </a:pPr>
            <a:r>
              <a:rPr lang="fr-FR" altLang="fr-FR" sz="1600">
                <a:solidFill>
                  <a:srgbClr val="000000"/>
                </a:solidFill>
                <a:latin typeface="Arial" panose="020B0604020202020204" pitchFamily="34" charset="0"/>
              </a:rPr>
              <a:t>On calcule la probabilité de chaque classe étant donné le tuple X</a:t>
            </a:r>
          </a:p>
          <a:p>
            <a:pPr eaLnBrk="1" hangingPunct="1">
              <a:spcBef>
                <a:spcPct val="50000"/>
              </a:spcBef>
              <a:buClrTx/>
              <a:buSzTx/>
              <a:buFontTx/>
              <a:buNone/>
            </a:pPr>
            <a:r>
              <a:rPr lang="fr-FR" altLang="fr-FR" sz="1600">
                <a:solidFill>
                  <a:srgbClr val="000000"/>
                </a:solidFill>
                <a:latin typeface="Arial" panose="020B0604020202020204" pitchFamily="34" charset="0"/>
              </a:rPr>
              <a:t>On retient la classe la plus probable</a:t>
            </a: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p:cNvSpPr>
          <p:nvPr>
            <p:ph type="title"/>
          </p:nvPr>
        </p:nvSpPr>
        <p:spPr/>
        <p:txBody>
          <a:bodyPr/>
          <a:lstStyle/>
          <a:p>
            <a:r>
              <a:rPr lang="fr-FR" altLang="fr-FR"/>
              <a:t>Calcul de P(X/Ci)</a:t>
            </a:r>
          </a:p>
        </p:txBody>
      </p:sp>
      <p:sp>
        <p:nvSpPr>
          <p:cNvPr id="182275" name="Rectangle 3"/>
          <p:cNvSpPr>
            <a:spLocks noGrp="1"/>
          </p:cNvSpPr>
          <p:nvPr>
            <p:ph type="body" idx="1"/>
          </p:nvPr>
        </p:nvSpPr>
        <p:spPr>
          <a:xfrm>
            <a:off x="179512" y="1322546"/>
            <a:ext cx="8229600" cy="3702844"/>
          </a:xfrm>
        </p:spPr>
        <p:txBody>
          <a:bodyPr>
            <a:normAutofit lnSpcReduction="10000"/>
          </a:bodyPr>
          <a:lstStyle/>
          <a:p>
            <a:r>
              <a:rPr lang="fr-FR" altLang="fr-FR" dirty="0"/>
              <a:t>P(Ci) est déduite de l'échantillon :</a:t>
            </a:r>
          </a:p>
          <a:p>
            <a:pPr lvl="1"/>
            <a:r>
              <a:rPr lang="fr-FR" altLang="fr-FR" dirty="0"/>
              <a:t>Comptage "training set" = Taille(Ci)/ Taille(Ech)</a:t>
            </a:r>
          </a:p>
          <a:p>
            <a:r>
              <a:rPr lang="fr-FR" altLang="fr-FR" dirty="0"/>
              <a:t>P(X/Ci) est approchée comme suit :</a:t>
            </a:r>
          </a:p>
          <a:p>
            <a:pPr lvl="1"/>
            <a:r>
              <a:rPr lang="fr-FR" altLang="fr-FR" dirty="0"/>
              <a:t>Indépendance des attributs </a:t>
            </a:r>
            <a:r>
              <a:rPr lang="fr-FR" altLang="fr-FR" dirty="0">
                <a:sym typeface="Wingdings" panose="05000000000000000000" pitchFamily="2" charset="2"/>
              </a:rPr>
              <a:t></a:t>
            </a:r>
            <a:endParaRPr lang="fr-FR" altLang="fr-FR" dirty="0"/>
          </a:p>
          <a:p>
            <a:pPr lvl="1"/>
            <a:r>
              <a:rPr lang="fr-FR" altLang="fr-FR" dirty="0"/>
              <a:t>P(X/Ci) = </a:t>
            </a:r>
            <a:r>
              <a:rPr lang="fr-FR" altLang="fr-FR" sz="2400" dirty="0">
                <a:sym typeface="Symbol" panose="05050102010706020507" pitchFamily="18" charset="2"/>
              </a:rPr>
              <a:t></a:t>
            </a:r>
            <a:r>
              <a:rPr lang="fr-FR" altLang="fr-FR" sz="2400" baseline="-25000" dirty="0">
                <a:sym typeface="Symbol" panose="05050102010706020507" pitchFamily="18" charset="2"/>
              </a:rPr>
              <a:t>k</a:t>
            </a:r>
            <a:r>
              <a:rPr lang="fr-FR" altLang="fr-FR" sz="2400" dirty="0">
                <a:sym typeface="Symbol" panose="05050102010706020507" pitchFamily="18" charset="2"/>
              </a:rPr>
              <a:t> P(</a:t>
            </a:r>
            <a:r>
              <a:rPr lang="fr-FR" altLang="fr-FR" sz="2400" dirty="0" err="1">
                <a:sym typeface="Symbol" panose="05050102010706020507" pitchFamily="18" charset="2"/>
              </a:rPr>
              <a:t>x</a:t>
            </a:r>
            <a:r>
              <a:rPr lang="fr-FR" altLang="fr-FR" sz="2400" baseline="-25000" dirty="0" err="1">
                <a:sym typeface="Symbol" panose="05050102010706020507" pitchFamily="18" charset="2"/>
              </a:rPr>
              <a:t>k</a:t>
            </a:r>
            <a:r>
              <a:rPr lang="fr-FR" altLang="fr-FR" sz="2400" dirty="0">
                <a:sym typeface="Symbol" panose="05050102010706020507" pitchFamily="18" charset="2"/>
              </a:rPr>
              <a:t>/Ci)</a:t>
            </a:r>
          </a:p>
          <a:p>
            <a:r>
              <a:rPr lang="fr-FR" altLang="fr-FR" sz="2800" dirty="0">
                <a:sym typeface="Symbol" panose="05050102010706020507" pitchFamily="18" charset="2"/>
              </a:rPr>
              <a:t>P(</a:t>
            </a:r>
            <a:r>
              <a:rPr lang="fr-FR" altLang="fr-FR" sz="2800" dirty="0" err="1">
                <a:sym typeface="Symbol" panose="05050102010706020507" pitchFamily="18" charset="2"/>
              </a:rPr>
              <a:t>x</a:t>
            </a:r>
            <a:r>
              <a:rPr lang="fr-FR" altLang="fr-FR" sz="2800" baseline="-25000" dirty="0" err="1">
                <a:sym typeface="Symbol" panose="05050102010706020507" pitchFamily="18" charset="2"/>
              </a:rPr>
              <a:t>k</a:t>
            </a:r>
            <a:r>
              <a:rPr lang="fr-FR" altLang="fr-FR" sz="2800" dirty="0">
                <a:sym typeface="Symbol" panose="05050102010706020507" pitchFamily="18" charset="2"/>
              </a:rPr>
              <a:t>/Ci) est estimé comme suit:</a:t>
            </a:r>
          </a:p>
          <a:p>
            <a:pPr lvl="1"/>
            <a:r>
              <a:rPr lang="fr-FR" altLang="fr-FR" dirty="0"/>
              <a:t>variable nominale = Taille(t=</a:t>
            </a:r>
            <a:r>
              <a:rPr lang="fr-FR" altLang="fr-FR" dirty="0" err="1"/>
              <a:t>xk</a:t>
            </a:r>
            <a:r>
              <a:rPr lang="fr-FR" altLang="fr-FR" dirty="0"/>
              <a:t> de Ci)/Taille(Ci)</a:t>
            </a:r>
          </a:p>
          <a:p>
            <a:pPr lvl="1"/>
            <a:r>
              <a:rPr lang="fr-FR" altLang="fr-FR" dirty="0"/>
              <a:t>distribution gaussienne si variable continue </a:t>
            </a:r>
          </a:p>
          <a:p>
            <a:endParaRPr lang="fr-FR" altLang="fr-FR" dirty="0"/>
          </a:p>
        </p:txBody>
      </p:sp>
      <p:sp>
        <p:nvSpPr>
          <p:cNvPr id="182276" name="Comment 4"/>
          <p:cNvSpPr>
            <a:spLocks noChangeArrowheads="1"/>
          </p:cNvSpPr>
          <p:nvPr/>
        </p:nvSpPr>
        <p:spPr bwMode="auto">
          <a:xfrm>
            <a:off x="5805056" y="2512248"/>
            <a:ext cx="3163887" cy="1323439"/>
          </a:xfrm>
          <a:prstGeom prst="rect">
            <a:avLst/>
          </a:prstGeom>
          <a:solidFill>
            <a:srgbClr val="FCFF91"/>
          </a:solidFill>
          <a:ln w="9525">
            <a:solidFill>
              <a:srgbClr val="000000"/>
            </a:solidFill>
            <a:miter lim="800000"/>
            <a:headEnd/>
            <a:tailEnd/>
          </a:ln>
          <a:effectLst>
            <a:outerShdw dist="107763" dir="2700000" algn="ctr" rotWithShape="0">
              <a:srgbClr val="808080"/>
            </a:outerShdw>
          </a:effectLst>
          <a:extLst>
            <a:ext uri="{53640926-AAD7-44D8-BBD7-CCE9431645EC}">
              <a14:shadowObscured xmlns:a14="http://schemas.microsoft.com/office/drawing/2010/main" val="1"/>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50000"/>
              </a:spcBef>
              <a:buClrTx/>
              <a:buSzTx/>
              <a:buFontTx/>
              <a:buNone/>
            </a:pPr>
            <a:r>
              <a:rPr lang="fr-FR" altLang="fr-FR" sz="1600" b="1">
                <a:solidFill>
                  <a:srgbClr val="000000"/>
                </a:solidFill>
                <a:latin typeface="Arial" panose="020B0604020202020204" pitchFamily="34" charset="0"/>
              </a:rPr>
              <a:t>P(xk/Ci) est la probabilité d'avoir une valeur donnée xk pour un attribut d'un tuple dans la classe Ci ; Calculée sur le training set</a:t>
            </a:r>
            <a:endParaRPr lang="fr-FR" altLang="fr-FR" sz="1600">
              <a:solidFill>
                <a:srgbClr val="000000"/>
              </a:solidFill>
              <a:latin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solidFill>
                  <a:srgbClr val="333399"/>
                </a:solidFill>
              </a:rPr>
              <a:t>ML in a Nutshell</a:t>
            </a:r>
            <a:endParaRPr lang="fr-FR" dirty="0"/>
          </a:p>
        </p:txBody>
      </p:sp>
      <p:sp>
        <p:nvSpPr>
          <p:cNvPr id="3" name="Espace réservé du contenu 2"/>
          <p:cNvSpPr>
            <a:spLocks noGrp="1"/>
          </p:cNvSpPr>
          <p:nvPr>
            <p:ph idx="1"/>
          </p:nvPr>
        </p:nvSpPr>
        <p:spPr/>
        <p:txBody>
          <a:bodyPr>
            <a:normAutofit/>
          </a:bodyPr>
          <a:lstStyle/>
          <a:p>
            <a:pPr>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zh-TW" sz="2400" dirty="0"/>
              <a:t>Des dizaines de milliers d'algorithmes d'apprentissage automatique</a:t>
            </a:r>
          </a:p>
          <a:p>
            <a:pPr>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zh-TW" sz="2400" dirty="0"/>
              <a:t>Des centaines de nouveaux chaque année</a:t>
            </a:r>
          </a:p>
          <a:p>
            <a:pPr>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zh-TW" sz="2400" dirty="0"/>
              <a:t>Chaque algorithme d'apprentissage automatique comporte trois éléments :</a:t>
            </a:r>
          </a:p>
          <a:p>
            <a:pPr lvl="1">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zh-TW" sz="2100" dirty="0"/>
              <a:t>Représentation</a:t>
            </a:r>
          </a:p>
          <a:p>
            <a:pPr lvl="1">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zh-TW" sz="2100" dirty="0"/>
              <a:t>Évaluation</a:t>
            </a:r>
          </a:p>
          <a:p>
            <a:pPr lvl="1">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zh-TW" sz="2100" dirty="0"/>
              <a:t>Optimisation</a:t>
            </a:r>
            <a:endParaRPr lang="en-US" altLang="zh-TW" sz="1800" dirty="0"/>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846138" y="1112044"/>
            <a:ext cx="8262937" cy="3606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1588" indent="-1588" defTabSz="762000">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681038" indent="-488950" defTabSz="76200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236663" indent="-228600" defTabSz="7620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808163" indent="-228600" defTabSz="7620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379663" indent="-228600" defTabSz="7620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836863" indent="-228600" defTabSz="7620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94063" indent="-228600" defTabSz="7620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751263" indent="-228600" defTabSz="7620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208463" indent="-228600" defTabSz="7620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lvl="1">
              <a:spcBef>
                <a:spcPct val="25000"/>
              </a:spcBef>
              <a:buClrTx/>
              <a:buSzTx/>
              <a:buFontTx/>
              <a:buNone/>
            </a:pPr>
            <a:r>
              <a:rPr lang="fr-FR" altLang="fr-FR" sz="2400" b="1">
                <a:solidFill>
                  <a:srgbClr val="FAFD00"/>
                </a:solidFill>
                <a:latin typeface="Optima" charset="0"/>
              </a:rPr>
              <a:t> </a:t>
            </a:r>
          </a:p>
        </p:txBody>
      </p:sp>
      <p:sp>
        <p:nvSpPr>
          <p:cNvPr id="183299" name="Rectangle 3"/>
          <p:cNvSpPr>
            <a:spLocks noGrp="1"/>
          </p:cNvSpPr>
          <p:nvPr>
            <p:ph type="title"/>
          </p:nvPr>
        </p:nvSpPr>
        <p:spPr/>
        <p:txBody>
          <a:bodyPr/>
          <a:lstStyle/>
          <a:p>
            <a:r>
              <a:rPr lang="fr-FR" altLang="fr-FR"/>
              <a:t>Exemple de problème</a:t>
            </a:r>
          </a:p>
        </p:txBody>
      </p:sp>
      <p:sp>
        <p:nvSpPr>
          <p:cNvPr id="183300" name="Rectangle 45"/>
          <p:cNvSpPr>
            <a:spLocks noGrp="1"/>
          </p:cNvSpPr>
          <p:nvPr>
            <p:ph type="body" idx="1"/>
          </p:nvPr>
        </p:nvSpPr>
        <p:spPr>
          <a:xfrm>
            <a:off x="809625" y="1660923"/>
            <a:ext cx="7958138" cy="864394"/>
          </a:xfrm>
        </p:spPr>
        <p:txBody>
          <a:bodyPr>
            <a:noAutofit/>
          </a:bodyPr>
          <a:lstStyle/>
          <a:p>
            <a:pPr>
              <a:lnSpc>
                <a:spcPct val="90000"/>
              </a:lnSpc>
            </a:pPr>
            <a:r>
              <a:rPr lang="fr-FR" altLang="fr-FR" sz="1800" dirty="0"/>
              <a:t>Faut-il effectuer un contrôle fiscal ?</a:t>
            </a:r>
          </a:p>
          <a:p>
            <a:pPr lvl="1">
              <a:lnSpc>
                <a:spcPct val="90000"/>
              </a:lnSpc>
            </a:pPr>
            <a:r>
              <a:rPr lang="fr-FR" altLang="fr-FR" sz="1600" dirty="0">
                <a:cs typeface="Times New Roman" panose="02020603050405020304" pitchFamily="18" charset="0"/>
              </a:rPr>
              <a:t>É</a:t>
            </a:r>
            <a:r>
              <a:rPr lang="fr-FR" altLang="fr-FR" sz="1600" dirty="0"/>
              <a:t>chantillon de contrôlés</a:t>
            </a:r>
          </a:p>
          <a:p>
            <a:pPr lvl="1">
              <a:lnSpc>
                <a:spcPct val="90000"/>
              </a:lnSpc>
            </a:pPr>
            <a:endParaRPr lang="fr-FR" altLang="fr-FR" sz="1600" dirty="0"/>
          </a:p>
          <a:p>
            <a:pPr lvl="1">
              <a:lnSpc>
                <a:spcPct val="90000"/>
              </a:lnSpc>
            </a:pPr>
            <a:endParaRPr lang="fr-FR" altLang="fr-FR" sz="1600" dirty="0"/>
          </a:p>
          <a:p>
            <a:pPr lvl="1">
              <a:lnSpc>
                <a:spcPct val="90000"/>
              </a:lnSpc>
            </a:pPr>
            <a:endParaRPr lang="fr-FR" altLang="fr-FR" sz="1600" dirty="0"/>
          </a:p>
          <a:p>
            <a:pPr lvl="1">
              <a:lnSpc>
                <a:spcPct val="90000"/>
              </a:lnSpc>
            </a:pPr>
            <a:endParaRPr lang="fr-FR" altLang="fr-FR" sz="1600" dirty="0"/>
          </a:p>
          <a:p>
            <a:pPr lvl="1">
              <a:lnSpc>
                <a:spcPct val="90000"/>
              </a:lnSpc>
            </a:pPr>
            <a:r>
              <a:rPr lang="fr-FR" altLang="fr-FR" sz="1600" dirty="0"/>
              <a:t>Faut-il contrôler un nouvel arrivant ?</a:t>
            </a:r>
          </a:p>
          <a:p>
            <a:pPr lvl="1">
              <a:lnSpc>
                <a:spcPct val="90000"/>
              </a:lnSpc>
            </a:pPr>
            <a:endParaRPr lang="fr-FR" altLang="fr-FR" sz="1600" dirty="0"/>
          </a:p>
          <a:p>
            <a:pPr lvl="1">
              <a:lnSpc>
                <a:spcPct val="90000"/>
              </a:lnSpc>
            </a:pPr>
            <a:endParaRPr lang="fr-FR" altLang="fr-FR" sz="1600" dirty="0"/>
          </a:p>
        </p:txBody>
      </p:sp>
      <p:graphicFrame>
        <p:nvGraphicFramePr>
          <p:cNvPr id="183301" name="Object 46"/>
          <p:cNvGraphicFramePr>
            <a:graphicFrameLocks noChangeAspect="1"/>
          </p:cNvGraphicFramePr>
          <p:nvPr/>
        </p:nvGraphicFramePr>
        <p:xfrm>
          <a:off x="2328864" y="2432447"/>
          <a:ext cx="3787775" cy="1056084"/>
        </p:xfrm>
        <a:graphic>
          <a:graphicData uri="http://schemas.openxmlformats.org/presentationml/2006/ole">
            <mc:AlternateContent xmlns:mc="http://schemas.openxmlformats.org/markup-compatibility/2006">
              <mc:Choice xmlns:v="urn:schemas-microsoft-com:vml" Requires="v">
                <p:oleObj spid="_x0000_s31882" name="Feuille de calcul" r:id="rId3" imgW="3206160" imgH="1192680" progId="Excel.Sheet.8">
                  <p:embed/>
                </p:oleObj>
              </mc:Choice>
              <mc:Fallback>
                <p:oleObj name="Feuille de calcul" r:id="rId3" imgW="3206160" imgH="1192680" progId="Excel.Shee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8864" y="2432447"/>
                        <a:ext cx="3787775" cy="105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3302" name="Object 47"/>
          <p:cNvGraphicFramePr>
            <a:graphicFrameLocks noChangeAspect="1"/>
          </p:cNvGraphicFramePr>
          <p:nvPr/>
        </p:nvGraphicFramePr>
        <p:xfrm>
          <a:off x="2338388" y="3842148"/>
          <a:ext cx="3751262" cy="186928"/>
        </p:xfrm>
        <a:graphic>
          <a:graphicData uri="http://schemas.openxmlformats.org/presentationml/2006/ole">
            <mc:AlternateContent xmlns:mc="http://schemas.openxmlformats.org/markup-compatibility/2006">
              <mc:Choice xmlns:v="urn:schemas-microsoft-com:vml" Requires="v">
                <p:oleObj spid="_x0000_s31883" name="Feuille de calcul" r:id="rId5" imgW="3206160" imgH="213840" progId="Excel.Sheet.8">
                  <p:embed/>
                </p:oleObj>
              </mc:Choice>
              <mc:Fallback>
                <p:oleObj name="Feuille de calcul" r:id="rId5" imgW="3206160" imgH="213840" progId="Excel.Sheet.8">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8388" y="3842148"/>
                        <a:ext cx="3751262" cy="186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p:cNvSpPr>
          <p:nvPr>
            <p:ph type="title"/>
          </p:nvPr>
        </p:nvSpPr>
        <p:spPr/>
        <p:txBody>
          <a:bodyPr/>
          <a:lstStyle/>
          <a:p>
            <a:r>
              <a:rPr lang="fr-FR" altLang="fr-FR"/>
              <a:t>Les classes nominales</a:t>
            </a:r>
          </a:p>
        </p:txBody>
      </p:sp>
      <p:sp>
        <p:nvSpPr>
          <p:cNvPr id="184323" name="Oval 21"/>
          <p:cNvSpPr>
            <a:spLocks noChangeArrowheads="1"/>
          </p:cNvSpPr>
          <p:nvPr/>
        </p:nvSpPr>
        <p:spPr bwMode="auto">
          <a:xfrm>
            <a:off x="2249489" y="1578769"/>
            <a:ext cx="1176337" cy="544116"/>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Sal&lt;=30</a:t>
            </a:r>
          </a:p>
        </p:txBody>
      </p:sp>
      <p:sp>
        <p:nvSpPr>
          <p:cNvPr id="184324" name="Oval 22"/>
          <p:cNvSpPr>
            <a:spLocks noChangeArrowheads="1"/>
          </p:cNvSpPr>
          <p:nvPr/>
        </p:nvSpPr>
        <p:spPr bwMode="auto">
          <a:xfrm>
            <a:off x="5915025" y="1583531"/>
            <a:ext cx="1176338" cy="544116"/>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Sal&gt;50</a:t>
            </a:r>
          </a:p>
        </p:txBody>
      </p:sp>
      <p:sp>
        <p:nvSpPr>
          <p:cNvPr id="184325" name="Oval 23"/>
          <p:cNvSpPr>
            <a:spLocks noChangeArrowheads="1"/>
          </p:cNvSpPr>
          <p:nvPr/>
        </p:nvSpPr>
        <p:spPr bwMode="auto">
          <a:xfrm>
            <a:off x="4070350" y="1616869"/>
            <a:ext cx="1176338" cy="544116"/>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Sal 31..50</a:t>
            </a:r>
          </a:p>
        </p:txBody>
      </p:sp>
      <p:sp>
        <p:nvSpPr>
          <p:cNvPr id="184326" name="Oval 24"/>
          <p:cNvSpPr>
            <a:spLocks noChangeArrowheads="1"/>
          </p:cNvSpPr>
          <p:nvPr/>
        </p:nvSpPr>
        <p:spPr bwMode="auto">
          <a:xfrm>
            <a:off x="2625726" y="2308622"/>
            <a:ext cx="1668463" cy="533400"/>
          </a:xfrm>
          <a:prstGeom prst="ellipse">
            <a:avLst/>
          </a:prstGeom>
          <a:solidFill>
            <a:srgbClr val="FF99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impôts&lt;20%</a:t>
            </a:r>
          </a:p>
        </p:txBody>
      </p:sp>
      <p:sp>
        <p:nvSpPr>
          <p:cNvPr id="184327" name="Oval 25"/>
          <p:cNvSpPr>
            <a:spLocks noChangeArrowheads="1"/>
          </p:cNvSpPr>
          <p:nvPr/>
        </p:nvSpPr>
        <p:spPr bwMode="auto">
          <a:xfrm>
            <a:off x="5100638" y="2302669"/>
            <a:ext cx="1668462" cy="533400"/>
          </a:xfrm>
          <a:prstGeom prst="ellipse">
            <a:avLst/>
          </a:prstGeom>
          <a:solidFill>
            <a:srgbClr val="FF99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impôts&gt;=20%</a:t>
            </a:r>
          </a:p>
        </p:txBody>
      </p:sp>
      <p:sp>
        <p:nvSpPr>
          <p:cNvPr id="184328" name="Oval 26"/>
          <p:cNvSpPr>
            <a:spLocks noChangeArrowheads="1"/>
          </p:cNvSpPr>
          <p:nvPr/>
        </p:nvSpPr>
        <p:spPr bwMode="auto">
          <a:xfrm>
            <a:off x="2974975" y="3125391"/>
            <a:ext cx="1174750" cy="685800"/>
          </a:xfrm>
          <a:prstGeom prst="ellipse">
            <a:avLst/>
          </a:prstGeom>
          <a:solidFill>
            <a:srgbClr val="CCE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Etudiant</a:t>
            </a:r>
          </a:p>
        </p:txBody>
      </p:sp>
      <p:sp>
        <p:nvSpPr>
          <p:cNvPr id="184329" name="Oval 27"/>
          <p:cNvSpPr>
            <a:spLocks noChangeArrowheads="1"/>
          </p:cNvSpPr>
          <p:nvPr/>
        </p:nvSpPr>
        <p:spPr bwMode="auto">
          <a:xfrm>
            <a:off x="5346700" y="3086100"/>
            <a:ext cx="1174750" cy="685800"/>
          </a:xfrm>
          <a:prstGeom prst="ellipse">
            <a:avLst/>
          </a:prstGeom>
          <a:solidFill>
            <a:srgbClr val="CCE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Non</a:t>
            </a:r>
          </a:p>
          <a:p>
            <a:pPr algn="ctr" eaLnBrk="1" hangingPunct="1">
              <a:spcBef>
                <a:spcPct val="0"/>
              </a:spcBef>
              <a:buClrTx/>
              <a:buSzTx/>
              <a:buFontTx/>
              <a:buNone/>
            </a:pPr>
            <a:r>
              <a:rPr lang="fr-FR" altLang="fr-FR" sz="2400">
                <a:latin typeface="Times New Roman" panose="02020603050405020304" pitchFamily="18" charset="0"/>
              </a:rPr>
              <a:t>Etudiant</a:t>
            </a:r>
          </a:p>
        </p:txBody>
      </p:sp>
      <p:sp>
        <p:nvSpPr>
          <p:cNvPr id="184330" name="Text Box 28"/>
          <p:cNvSpPr txBox="1">
            <a:spLocks noChangeArrowheads="1"/>
          </p:cNvSpPr>
          <p:nvPr/>
        </p:nvSpPr>
        <p:spPr bwMode="auto">
          <a:xfrm>
            <a:off x="2185988" y="1965722"/>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2</a:t>
            </a:r>
          </a:p>
        </p:txBody>
      </p:sp>
      <p:sp>
        <p:nvSpPr>
          <p:cNvPr id="184331" name="Text Box 29"/>
          <p:cNvSpPr txBox="1">
            <a:spLocks noChangeArrowheads="1"/>
          </p:cNvSpPr>
          <p:nvPr/>
        </p:nvSpPr>
        <p:spPr bwMode="auto">
          <a:xfrm>
            <a:off x="5132388" y="1889522"/>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2</a:t>
            </a:r>
          </a:p>
        </p:txBody>
      </p:sp>
      <p:sp>
        <p:nvSpPr>
          <p:cNvPr id="184332" name="Text Box 30"/>
          <p:cNvSpPr txBox="1">
            <a:spLocks noChangeArrowheads="1"/>
          </p:cNvSpPr>
          <p:nvPr/>
        </p:nvSpPr>
        <p:spPr bwMode="auto">
          <a:xfrm>
            <a:off x="6991350" y="187880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1</a:t>
            </a:r>
          </a:p>
        </p:txBody>
      </p:sp>
      <p:sp>
        <p:nvSpPr>
          <p:cNvPr id="184333" name="Text Box 31"/>
          <p:cNvSpPr txBox="1">
            <a:spLocks noChangeArrowheads="1"/>
          </p:cNvSpPr>
          <p:nvPr/>
        </p:nvSpPr>
        <p:spPr bwMode="auto">
          <a:xfrm>
            <a:off x="3665538" y="2738438"/>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4</a:t>
            </a:r>
          </a:p>
        </p:txBody>
      </p:sp>
      <p:sp>
        <p:nvSpPr>
          <p:cNvPr id="184334" name="Text Box 32"/>
          <p:cNvSpPr txBox="1">
            <a:spLocks noChangeArrowheads="1"/>
          </p:cNvSpPr>
          <p:nvPr/>
        </p:nvSpPr>
        <p:spPr bwMode="auto">
          <a:xfrm>
            <a:off x="6699250" y="259794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1</a:t>
            </a:r>
          </a:p>
        </p:txBody>
      </p:sp>
      <p:sp>
        <p:nvSpPr>
          <p:cNvPr id="184335" name="Text Box 33"/>
          <p:cNvSpPr txBox="1">
            <a:spLocks noChangeArrowheads="1"/>
          </p:cNvSpPr>
          <p:nvPr/>
        </p:nvSpPr>
        <p:spPr bwMode="auto">
          <a:xfrm>
            <a:off x="4000500" y="355520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2</a:t>
            </a:r>
          </a:p>
        </p:txBody>
      </p:sp>
      <p:sp>
        <p:nvSpPr>
          <p:cNvPr id="184336" name="Text Box 34"/>
          <p:cNvSpPr txBox="1">
            <a:spLocks noChangeArrowheads="1"/>
          </p:cNvSpPr>
          <p:nvPr/>
        </p:nvSpPr>
        <p:spPr bwMode="auto">
          <a:xfrm>
            <a:off x="6510338" y="34349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3</a:t>
            </a:r>
          </a:p>
        </p:txBody>
      </p:sp>
      <p:sp>
        <p:nvSpPr>
          <p:cNvPr id="184337" name="Oval 35"/>
          <p:cNvSpPr>
            <a:spLocks noChangeArrowheads="1"/>
          </p:cNvSpPr>
          <p:nvPr/>
        </p:nvSpPr>
        <p:spPr bwMode="auto">
          <a:xfrm>
            <a:off x="3098800" y="4131469"/>
            <a:ext cx="1174750" cy="685800"/>
          </a:xfrm>
          <a:prstGeom prst="ellipse">
            <a:avLst/>
          </a:prstGeom>
          <a:solidFill>
            <a:srgbClr val="CCECFF"/>
          </a:solidFill>
          <a:ln w="76200" cmpd="tri">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Positif</a:t>
            </a:r>
          </a:p>
        </p:txBody>
      </p:sp>
      <p:sp>
        <p:nvSpPr>
          <p:cNvPr id="184338" name="Oval 36"/>
          <p:cNvSpPr>
            <a:spLocks noChangeArrowheads="1"/>
          </p:cNvSpPr>
          <p:nvPr/>
        </p:nvSpPr>
        <p:spPr bwMode="auto">
          <a:xfrm>
            <a:off x="5356225" y="4180285"/>
            <a:ext cx="1174750" cy="685800"/>
          </a:xfrm>
          <a:prstGeom prst="ellipse">
            <a:avLst/>
          </a:prstGeom>
          <a:solidFill>
            <a:srgbClr val="CCECFF"/>
          </a:solidFill>
          <a:ln w="76200" cmpd="tri">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Négatif</a:t>
            </a:r>
          </a:p>
        </p:txBody>
      </p:sp>
      <p:sp>
        <p:nvSpPr>
          <p:cNvPr id="184339" name="Text Box 37"/>
          <p:cNvSpPr txBox="1">
            <a:spLocks noChangeArrowheads="1"/>
          </p:cNvSpPr>
          <p:nvPr/>
        </p:nvSpPr>
        <p:spPr bwMode="auto">
          <a:xfrm>
            <a:off x="4210050" y="4561285"/>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2</a:t>
            </a:r>
          </a:p>
        </p:txBody>
      </p:sp>
      <p:sp>
        <p:nvSpPr>
          <p:cNvPr id="184340" name="Text Box 38"/>
          <p:cNvSpPr txBox="1">
            <a:spLocks noChangeArrowheads="1"/>
          </p:cNvSpPr>
          <p:nvPr/>
        </p:nvSpPr>
        <p:spPr bwMode="auto">
          <a:xfrm>
            <a:off x="6575425" y="4572000"/>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3</a:t>
            </a: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p:cNvSpPr>
          <p:nvPr>
            <p:ph type="title"/>
          </p:nvPr>
        </p:nvSpPr>
        <p:spPr/>
        <p:txBody>
          <a:bodyPr/>
          <a:lstStyle/>
          <a:p>
            <a:r>
              <a:rPr lang="fr-FR" altLang="fr-FR"/>
              <a:t>Calcul de Probabilités</a:t>
            </a:r>
          </a:p>
        </p:txBody>
      </p:sp>
      <p:sp>
        <p:nvSpPr>
          <p:cNvPr id="185347" name="Rectangle 3"/>
          <p:cNvSpPr>
            <a:spLocks noGrp="1"/>
          </p:cNvSpPr>
          <p:nvPr>
            <p:ph type="body" idx="1"/>
          </p:nvPr>
        </p:nvSpPr>
        <p:spPr>
          <a:xfrm>
            <a:off x="457200" y="1357304"/>
            <a:ext cx="8229600" cy="3702844"/>
          </a:xfrm>
        </p:spPr>
        <p:txBody>
          <a:bodyPr>
            <a:noAutofit/>
          </a:bodyPr>
          <a:lstStyle/>
          <a:p>
            <a:pPr>
              <a:lnSpc>
                <a:spcPct val="170000"/>
              </a:lnSpc>
            </a:pPr>
            <a:r>
              <a:rPr lang="fr-FR" altLang="fr-FR" sz="1200" dirty="0"/>
              <a:t>Il s'agit de choisir Ci maximisant P(Ci/X) :</a:t>
            </a:r>
          </a:p>
          <a:p>
            <a:pPr lvl="1">
              <a:lnSpc>
                <a:spcPct val="170000"/>
              </a:lnSpc>
            </a:pPr>
            <a:r>
              <a:rPr lang="fr-FR" altLang="fr-FR" sz="1100" dirty="0"/>
              <a:t>P(Positif/X) = P(X/Positif)P(Positif)/P(X)</a:t>
            </a:r>
          </a:p>
          <a:p>
            <a:pPr lvl="1">
              <a:lnSpc>
                <a:spcPct val="170000"/>
              </a:lnSpc>
            </a:pPr>
            <a:r>
              <a:rPr lang="fr-FR" altLang="fr-FR" sz="1100" dirty="0"/>
              <a:t>P(Négatif/X) = P(X/Négatif)P(Négatif)/P(X)</a:t>
            </a:r>
          </a:p>
          <a:p>
            <a:pPr lvl="1">
              <a:lnSpc>
                <a:spcPct val="170000"/>
              </a:lnSpc>
            </a:pPr>
            <a:r>
              <a:rPr lang="fr-FR" altLang="fr-FR" sz="1100" dirty="0"/>
              <a:t>P(X) est supposé constant</a:t>
            </a:r>
          </a:p>
          <a:p>
            <a:pPr>
              <a:lnSpc>
                <a:spcPct val="170000"/>
              </a:lnSpc>
            </a:pPr>
            <a:r>
              <a:rPr lang="fr-FR" altLang="fr-FR" sz="1200" dirty="0"/>
              <a:t>Donc, choisir le plus grand de {P(X/Positif)P(Positif), P(X/Négatif)P(Négatif)}</a:t>
            </a:r>
          </a:p>
          <a:p>
            <a:pPr lvl="1">
              <a:lnSpc>
                <a:spcPct val="170000"/>
              </a:lnSpc>
            </a:pPr>
            <a:r>
              <a:rPr lang="fr-FR" altLang="fr-FR" sz="1100" dirty="0"/>
              <a:t>P(X/Positif) = </a:t>
            </a:r>
            <a:r>
              <a:rPr lang="fr-FR" altLang="fr-FR" sz="1100" dirty="0">
                <a:sym typeface="Symbol" panose="05050102010706020507" pitchFamily="18" charset="2"/>
              </a:rPr>
              <a:t></a:t>
            </a:r>
            <a:r>
              <a:rPr lang="fr-FR" altLang="fr-FR" sz="1100" baseline="-25000" dirty="0">
                <a:sym typeface="Symbol" panose="05050102010706020507" pitchFamily="18" charset="2"/>
              </a:rPr>
              <a:t>k</a:t>
            </a:r>
            <a:r>
              <a:rPr lang="fr-FR" altLang="fr-FR" sz="1100" dirty="0">
                <a:sym typeface="Symbol" panose="05050102010706020507" pitchFamily="18" charset="2"/>
              </a:rPr>
              <a:t> P(</a:t>
            </a:r>
            <a:r>
              <a:rPr lang="fr-FR" altLang="fr-FR" sz="1100" dirty="0" err="1">
                <a:sym typeface="Symbol" panose="05050102010706020507" pitchFamily="18" charset="2"/>
              </a:rPr>
              <a:t>Xk</a:t>
            </a:r>
            <a:r>
              <a:rPr lang="fr-FR" altLang="fr-FR" sz="1100" dirty="0">
                <a:sym typeface="Symbol" panose="05050102010706020507" pitchFamily="18" charset="2"/>
              </a:rPr>
              <a:t>/Positif) =P(sal30..50/Positif)* P(</a:t>
            </a:r>
            <a:r>
              <a:rPr lang="fr-FR" altLang="fr-FR" sz="1100" dirty="0" err="1">
                <a:sym typeface="Symbol" panose="05050102010706020507" pitchFamily="18" charset="2"/>
              </a:rPr>
              <a:t>impots</a:t>
            </a:r>
            <a:r>
              <a:rPr lang="fr-FR" altLang="fr-FR" sz="1100" dirty="0">
                <a:sym typeface="Symbol" panose="05050102010706020507" pitchFamily="18" charset="2"/>
              </a:rPr>
              <a:t>&lt;20%/Positif)*P(Etudiant/Positif) = 2/3*1*1/3=2/9; P(Positif) = 3/5 </a:t>
            </a:r>
            <a:r>
              <a:rPr lang="fr-FR" altLang="fr-FR" sz="1100" dirty="0">
                <a:sym typeface="Wingdings" panose="05000000000000000000" pitchFamily="2" charset="2"/>
              </a:rPr>
              <a:t> </a:t>
            </a:r>
            <a:r>
              <a:rPr lang="fr-FR" altLang="fr-FR" sz="1100" dirty="0">
                <a:sym typeface="Symbol" panose="05050102010706020507" pitchFamily="18" charset="2"/>
              </a:rPr>
              <a:t>Produit = 0.13</a:t>
            </a:r>
          </a:p>
          <a:p>
            <a:pPr lvl="1">
              <a:lnSpc>
                <a:spcPct val="170000"/>
              </a:lnSpc>
            </a:pPr>
            <a:r>
              <a:rPr lang="fr-FR" altLang="fr-FR" sz="1100" dirty="0"/>
              <a:t>P(X/Négatif) = </a:t>
            </a:r>
            <a:r>
              <a:rPr lang="fr-FR" altLang="fr-FR" sz="1100" dirty="0">
                <a:sym typeface="Symbol" panose="05050102010706020507" pitchFamily="18" charset="2"/>
              </a:rPr>
              <a:t></a:t>
            </a:r>
            <a:r>
              <a:rPr lang="fr-FR" altLang="fr-FR" sz="1100" baseline="-25000" dirty="0">
                <a:sym typeface="Symbol" panose="05050102010706020507" pitchFamily="18" charset="2"/>
              </a:rPr>
              <a:t>k</a:t>
            </a:r>
            <a:r>
              <a:rPr lang="fr-FR" altLang="fr-FR" sz="1100" dirty="0">
                <a:sym typeface="Symbol" panose="05050102010706020507" pitchFamily="18" charset="2"/>
              </a:rPr>
              <a:t> P(</a:t>
            </a:r>
            <a:r>
              <a:rPr lang="fr-FR" altLang="fr-FR" sz="1100" dirty="0" err="1">
                <a:sym typeface="Symbol" panose="05050102010706020507" pitchFamily="18" charset="2"/>
              </a:rPr>
              <a:t>Xk</a:t>
            </a:r>
            <a:r>
              <a:rPr lang="fr-FR" altLang="fr-FR" sz="1100" dirty="0">
                <a:sym typeface="Symbol" panose="05050102010706020507" pitchFamily="18" charset="2"/>
              </a:rPr>
              <a:t>/Négatif) =P(sal30..50/Négatif)* P(</a:t>
            </a:r>
            <a:r>
              <a:rPr lang="fr-FR" altLang="fr-FR" sz="1100" dirty="0" err="1">
                <a:sym typeface="Symbol" panose="05050102010706020507" pitchFamily="18" charset="2"/>
              </a:rPr>
              <a:t>impots</a:t>
            </a:r>
            <a:r>
              <a:rPr lang="fr-FR" altLang="fr-FR" sz="1100" dirty="0">
                <a:sym typeface="Symbol" panose="05050102010706020507" pitchFamily="18" charset="2"/>
              </a:rPr>
              <a:t>&lt;20%/Négatif)*P(Etudiant/Négatif) = 1/2*1/2*1/2=1/8; P(Négatif) = 2/5 </a:t>
            </a:r>
            <a:r>
              <a:rPr lang="fr-FR" altLang="fr-FR" sz="1100" dirty="0">
                <a:sym typeface="Wingdings" panose="05000000000000000000" pitchFamily="2" charset="2"/>
              </a:rPr>
              <a:t> </a:t>
            </a:r>
            <a:r>
              <a:rPr lang="fr-FR" altLang="fr-FR" sz="1100" dirty="0">
                <a:sym typeface="Symbol" panose="05050102010706020507" pitchFamily="18" charset="2"/>
              </a:rPr>
              <a:t>Produit = 0.05</a:t>
            </a:r>
          </a:p>
          <a:p>
            <a:pPr>
              <a:lnSpc>
                <a:spcPct val="170000"/>
              </a:lnSpc>
            </a:pPr>
            <a:r>
              <a:rPr lang="fr-FR" altLang="fr-FR" sz="1200" dirty="0">
                <a:sym typeface="Symbol" panose="05050102010706020507" pitchFamily="18" charset="2"/>
              </a:rPr>
              <a:t>On effectuera donc un contrôle !</a:t>
            </a:r>
          </a:p>
          <a:p>
            <a:pPr lvl="1">
              <a:lnSpc>
                <a:spcPct val="170000"/>
              </a:lnSpc>
            </a:pPr>
            <a:endParaRPr lang="fr-FR" altLang="fr-FR" sz="1100" dirty="0">
              <a:sym typeface="Symbol" panose="05050102010706020507" pitchFamily="18" charset="2"/>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p:cNvSpPr>
          <p:nvPr>
            <p:ph type="title"/>
          </p:nvPr>
        </p:nvSpPr>
        <p:spPr/>
        <p:txBody>
          <a:bodyPr/>
          <a:lstStyle/>
          <a:p>
            <a:r>
              <a:rPr lang="fr-FR" altLang="fr-FR"/>
              <a:t>Réseau Bayésien</a:t>
            </a:r>
          </a:p>
        </p:txBody>
      </p:sp>
      <p:sp>
        <p:nvSpPr>
          <p:cNvPr id="186371" name="Rectangle 3"/>
          <p:cNvSpPr>
            <a:spLocks noGrp="1"/>
          </p:cNvSpPr>
          <p:nvPr>
            <p:ph type="body" idx="1"/>
          </p:nvPr>
        </p:nvSpPr>
        <p:spPr>
          <a:xfrm>
            <a:off x="457200" y="1226360"/>
            <a:ext cx="8229600" cy="3702844"/>
          </a:xfrm>
        </p:spPr>
        <p:txBody>
          <a:bodyPr>
            <a:normAutofit fontScale="92500" lnSpcReduction="10000"/>
          </a:bodyPr>
          <a:lstStyle/>
          <a:p>
            <a:pPr>
              <a:lnSpc>
                <a:spcPct val="90000"/>
              </a:lnSpc>
            </a:pPr>
            <a:r>
              <a:rPr lang="fr-FR" altLang="fr-FR" sz="2800" dirty="0"/>
              <a:t>Nœuds = Variables aléatoires</a:t>
            </a:r>
          </a:p>
          <a:p>
            <a:pPr>
              <a:lnSpc>
                <a:spcPct val="90000"/>
              </a:lnSpc>
            </a:pPr>
            <a:r>
              <a:rPr lang="fr-FR" altLang="fr-FR" sz="2800" dirty="0"/>
              <a:t>Structure</a:t>
            </a:r>
          </a:p>
          <a:p>
            <a:pPr lvl="1">
              <a:lnSpc>
                <a:spcPct val="90000"/>
              </a:lnSpc>
            </a:pPr>
            <a:r>
              <a:rPr lang="fr-FR" altLang="fr-FR" sz="2400" dirty="0"/>
              <a:t>Graphe direct acyclique de dépendance</a:t>
            </a:r>
          </a:p>
          <a:p>
            <a:pPr lvl="1">
              <a:lnSpc>
                <a:spcPct val="90000"/>
              </a:lnSpc>
            </a:pPr>
            <a:r>
              <a:rPr lang="fr-FR" altLang="fr-FR" sz="2400" dirty="0"/>
              <a:t>X</a:t>
            </a:r>
            <a:r>
              <a:rPr lang="fr-FR" altLang="fr-FR" sz="2400" dirty="0">
                <a:sym typeface="Wingdings" panose="05000000000000000000" pitchFamily="2" charset="2"/>
              </a:rPr>
              <a:t> Y signifie que X est un parent de Y </a:t>
            </a:r>
          </a:p>
          <a:p>
            <a:pPr lvl="1">
              <a:lnSpc>
                <a:spcPct val="90000"/>
              </a:lnSpc>
            </a:pPr>
            <a:r>
              <a:rPr lang="fr-FR" altLang="fr-FR" sz="2400" dirty="0">
                <a:sym typeface="Wingdings" panose="05000000000000000000" pitchFamily="2" charset="2"/>
              </a:rPr>
              <a:t>XY signifie que X est un descendant de Y</a:t>
            </a:r>
          </a:p>
          <a:p>
            <a:pPr lvl="1">
              <a:lnSpc>
                <a:spcPct val="90000"/>
              </a:lnSpc>
            </a:pPr>
            <a:r>
              <a:rPr lang="fr-FR" altLang="fr-FR" sz="2400" dirty="0">
                <a:sym typeface="Wingdings" panose="05000000000000000000" pitchFamily="2" charset="2"/>
              </a:rPr>
              <a:t>Les variables non liées sont indépendantes</a:t>
            </a:r>
          </a:p>
          <a:p>
            <a:pPr>
              <a:lnSpc>
                <a:spcPct val="90000"/>
              </a:lnSpc>
            </a:pPr>
            <a:r>
              <a:rPr lang="fr-FR" altLang="fr-FR" sz="2800" dirty="0">
                <a:sym typeface="Wingdings" panose="05000000000000000000" pitchFamily="2" charset="2"/>
              </a:rPr>
              <a:t>Classes à déterminer</a:t>
            </a:r>
          </a:p>
          <a:p>
            <a:pPr lvl="1">
              <a:lnSpc>
                <a:spcPct val="90000"/>
              </a:lnSpc>
            </a:pPr>
            <a:r>
              <a:rPr lang="fr-FR" altLang="fr-FR" sz="2400" dirty="0">
                <a:sym typeface="Wingdings" panose="05000000000000000000" pitchFamily="2" charset="2"/>
              </a:rPr>
              <a:t>Nœuds singuliers du réseau</a:t>
            </a:r>
          </a:p>
          <a:p>
            <a:pPr>
              <a:lnSpc>
                <a:spcPct val="90000"/>
              </a:lnSpc>
            </a:pPr>
            <a:r>
              <a:rPr lang="fr-FR" altLang="fr-FR" sz="2800" dirty="0">
                <a:sym typeface="Wingdings" panose="05000000000000000000" pitchFamily="2" charset="2"/>
              </a:rPr>
              <a:t>Probabilités connues</a:t>
            </a:r>
          </a:p>
          <a:p>
            <a:pPr lvl="1">
              <a:lnSpc>
                <a:spcPct val="90000"/>
              </a:lnSpc>
            </a:pPr>
            <a:r>
              <a:rPr lang="fr-FR" altLang="fr-FR" sz="2400" dirty="0">
                <a:sym typeface="Wingdings" panose="05000000000000000000" pitchFamily="2" charset="2"/>
              </a:rPr>
              <a:t>à priori et conditionnelles (arcs)</a:t>
            </a:r>
          </a:p>
          <a:p>
            <a:pPr lvl="1">
              <a:lnSpc>
                <a:spcPct val="90000"/>
              </a:lnSpc>
            </a:pPr>
            <a:endParaRPr lang="fr-FR" altLang="fr-FR" sz="2400" dirty="0"/>
          </a:p>
          <a:p>
            <a:pPr>
              <a:lnSpc>
                <a:spcPct val="90000"/>
              </a:lnSpc>
            </a:pPr>
            <a:endParaRPr lang="fr-FR" altLang="fr-FR" sz="2800" dirty="0"/>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p:cNvSpPr>
          <p:nvPr>
            <p:ph type="title"/>
          </p:nvPr>
        </p:nvSpPr>
        <p:spPr/>
        <p:txBody>
          <a:bodyPr/>
          <a:lstStyle/>
          <a:p>
            <a:r>
              <a:rPr lang="fr-FR" altLang="fr-FR"/>
              <a:t>Calculs</a:t>
            </a:r>
          </a:p>
        </p:txBody>
      </p:sp>
      <p:sp>
        <p:nvSpPr>
          <p:cNvPr id="187395" name="Rectangle 3"/>
          <p:cNvSpPr>
            <a:spLocks noGrp="1"/>
          </p:cNvSpPr>
          <p:nvPr>
            <p:ph type="body" idx="1"/>
          </p:nvPr>
        </p:nvSpPr>
        <p:spPr>
          <a:xfrm>
            <a:off x="395536" y="1348982"/>
            <a:ext cx="8229600" cy="3702844"/>
          </a:xfrm>
        </p:spPr>
        <p:txBody>
          <a:bodyPr/>
          <a:lstStyle/>
          <a:p>
            <a:r>
              <a:rPr lang="fr-FR" altLang="fr-FR" dirty="0"/>
              <a:t>L'instanciation des variables non classes permet de calculer la probabilité des classes</a:t>
            </a:r>
          </a:p>
          <a:p>
            <a:r>
              <a:rPr lang="fr-FR" altLang="fr-FR" dirty="0"/>
              <a:t>Application des calculs classiques de probabilité et du théorème de bayes</a:t>
            </a:r>
          </a:p>
          <a:p>
            <a:r>
              <a:rPr lang="fr-FR" altLang="fr-FR" dirty="0"/>
              <a:t>Apprentissage à partir d'une base d'échantillons</a:t>
            </a:r>
          </a:p>
          <a:p>
            <a:r>
              <a:rPr lang="fr-FR" altLang="fr-FR" dirty="0"/>
              <a:t>Peut être complexe si structure inconnue</a:t>
            </a: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p:cNvSpPr>
          <p:nvPr>
            <p:ph type="title"/>
          </p:nvPr>
        </p:nvSpPr>
        <p:spPr/>
        <p:txBody>
          <a:bodyPr/>
          <a:lstStyle/>
          <a:p>
            <a:r>
              <a:rPr lang="fr-FR" altLang="fr-FR"/>
              <a:t>Exemple complet</a:t>
            </a:r>
          </a:p>
        </p:txBody>
      </p:sp>
      <p:sp>
        <p:nvSpPr>
          <p:cNvPr id="188419" name="Oval 3"/>
          <p:cNvSpPr>
            <a:spLocks noChangeArrowheads="1"/>
          </p:cNvSpPr>
          <p:nvPr/>
        </p:nvSpPr>
        <p:spPr bwMode="auto">
          <a:xfrm>
            <a:off x="2249489" y="1578769"/>
            <a:ext cx="1176337" cy="544116"/>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Sal&lt;=30</a:t>
            </a:r>
          </a:p>
        </p:txBody>
      </p:sp>
      <p:sp>
        <p:nvSpPr>
          <p:cNvPr id="188420" name="Oval 4"/>
          <p:cNvSpPr>
            <a:spLocks noChangeArrowheads="1"/>
          </p:cNvSpPr>
          <p:nvPr/>
        </p:nvSpPr>
        <p:spPr bwMode="auto">
          <a:xfrm>
            <a:off x="5915025" y="1583531"/>
            <a:ext cx="1176338" cy="544116"/>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Sal&gt;50</a:t>
            </a:r>
          </a:p>
        </p:txBody>
      </p:sp>
      <p:sp>
        <p:nvSpPr>
          <p:cNvPr id="188421" name="Oval 5"/>
          <p:cNvSpPr>
            <a:spLocks noChangeArrowheads="1"/>
          </p:cNvSpPr>
          <p:nvPr/>
        </p:nvSpPr>
        <p:spPr bwMode="auto">
          <a:xfrm>
            <a:off x="4070350" y="1616869"/>
            <a:ext cx="1176338" cy="544116"/>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Sal 31..50</a:t>
            </a:r>
          </a:p>
        </p:txBody>
      </p:sp>
      <p:sp>
        <p:nvSpPr>
          <p:cNvPr id="188422" name="Oval 6"/>
          <p:cNvSpPr>
            <a:spLocks noChangeArrowheads="1"/>
          </p:cNvSpPr>
          <p:nvPr/>
        </p:nvSpPr>
        <p:spPr bwMode="auto">
          <a:xfrm>
            <a:off x="2625726" y="2308622"/>
            <a:ext cx="1668463" cy="533400"/>
          </a:xfrm>
          <a:prstGeom prst="ellipse">
            <a:avLst/>
          </a:prstGeom>
          <a:solidFill>
            <a:srgbClr val="FF99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impôts&lt;20%</a:t>
            </a:r>
          </a:p>
        </p:txBody>
      </p:sp>
      <p:sp>
        <p:nvSpPr>
          <p:cNvPr id="188423" name="Oval 7"/>
          <p:cNvSpPr>
            <a:spLocks noChangeArrowheads="1"/>
          </p:cNvSpPr>
          <p:nvPr/>
        </p:nvSpPr>
        <p:spPr bwMode="auto">
          <a:xfrm>
            <a:off x="5100638" y="2302669"/>
            <a:ext cx="1668462" cy="533400"/>
          </a:xfrm>
          <a:prstGeom prst="ellipse">
            <a:avLst/>
          </a:prstGeom>
          <a:solidFill>
            <a:srgbClr val="FF99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impôts&gt;=20%</a:t>
            </a:r>
          </a:p>
        </p:txBody>
      </p:sp>
      <p:sp>
        <p:nvSpPr>
          <p:cNvPr id="188424" name="Oval 8"/>
          <p:cNvSpPr>
            <a:spLocks noChangeArrowheads="1"/>
          </p:cNvSpPr>
          <p:nvPr/>
        </p:nvSpPr>
        <p:spPr bwMode="auto">
          <a:xfrm>
            <a:off x="3076575" y="3190875"/>
            <a:ext cx="1174750" cy="685800"/>
          </a:xfrm>
          <a:prstGeom prst="ellipse">
            <a:avLst/>
          </a:prstGeom>
          <a:solidFill>
            <a:srgbClr val="CCE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Etudiant</a:t>
            </a:r>
          </a:p>
        </p:txBody>
      </p:sp>
      <p:sp>
        <p:nvSpPr>
          <p:cNvPr id="188425" name="Oval 9"/>
          <p:cNvSpPr>
            <a:spLocks noChangeArrowheads="1"/>
          </p:cNvSpPr>
          <p:nvPr/>
        </p:nvSpPr>
        <p:spPr bwMode="auto">
          <a:xfrm>
            <a:off x="5448300" y="3151585"/>
            <a:ext cx="1174750" cy="685800"/>
          </a:xfrm>
          <a:prstGeom prst="ellipse">
            <a:avLst/>
          </a:prstGeom>
          <a:solidFill>
            <a:srgbClr val="CCE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Non</a:t>
            </a:r>
          </a:p>
          <a:p>
            <a:pPr algn="ctr" eaLnBrk="1" hangingPunct="1">
              <a:spcBef>
                <a:spcPct val="0"/>
              </a:spcBef>
              <a:buClrTx/>
              <a:buSzTx/>
              <a:buFontTx/>
              <a:buNone/>
            </a:pPr>
            <a:r>
              <a:rPr lang="fr-FR" altLang="fr-FR" sz="2400">
                <a:latin typeface="Times New Roman" panose="02020603050405020304" pitchFamily="18" charset="0"/>
              </a:rPr>
              <a:t>Etudiant</a:t>
            </a:r>
          </a:p>
        </p:txBody>
      </p:sp>
      <p:sp>
        <p:nvSpPr>
          <p:cNvPr id="188426" name="Text Box 10"/>
          <p:cNvSpPr txBox="1">
            <a:spLocks noChangeArrowheads="1"/>
          </p:cNvSpPr>
          <p:nvPr/>
        </p:nvSpPr>
        <p:spPr bwMode="auto">
          <a:xfrm>
            <a:off x="2185988" y="1965722"/>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2</a:t>
            </a:r>
          </a:p>
        </p:txBody>
      </p:sp>
      <p:sp>
        <p:nvSpPr>
          <p:cNvPr id="188427" name="Text Box 11"/>
          <p:cNvSpPr txBox="1">
            <a:spLocks noChangeArrowheads="1"/>
          </p:cNvSpPr>
          <p:nvPr/>
        </p:nvSpPr>
        <p:spPr bwMode="auto">
          <a:xfrm>
            <a:off x="5132388" y="1889522"/>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2</a:t>
            </a:r>
          </a:p>
        </p:txBody>
      </p:sp>
      <p:sp>
        <p:nvSpPr>
          <p:cNvPr id="188428" name="Text Box 12"/>
          <p:cNvSpPr txBox="1">
            <a:spLocks noChangeArrowheads="1"/>
          </p:cNvSpPr>
          <p:nvPr/>
        </p:nvSpPr>
        <p:spPr bwMode="auto">
          <a:xfrm>
            <a:off x="6991350" y="187880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1</a:t>
            </a:r>
          </a:p>
        </p:txBody>
      </p:sp>
      <p:sp>
        <p:nvSpPr>
          <p:cNvPr id="188429" name="Text Box 13"/>
          <p:cNvSpPr txBox="1">
            <a:spLocks noChangeArrowheads="1"/>
          </p:cNvSpPr>
          <p:nvPr/>
        </p:nvSpPr>
        <p:spPr bwMode="auto">
          <a:xfrm>
            <a:off x="3665538" y="2738438"/>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4</a:t>
            </a:r>
          </a:p>
        </p:txBody>
      </p:sp>
      <p:sp>
        <p:nvSpPr>
          <p:cNvPr id="188430" name="Text Box 14"/>
          <p:cNvSpPr txBox="1">
            <a:spLocks noChangeArrowheads="1"/>
          </p:cNvSpPr>
          <p:nvPr/>
        </p:nvSpPr>
        <p:spPr bwMode="auto">
          <a:xfrm>
            <a:off x="6699250" y="259794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1</a:t>
            </a:r>
          </a:p>
        </p:txBody>
      </p:sp>
      <p:sp>
        <p:nvSpPr>
          <p:cNvPr id="188431" name="Text Box 15"/>
          <p:cNvSpPr txBox="1">
            <a:spLocks noChangeArrowheads="1"/>
          </p:cNvSpPr>
          <p:nvPr/>
        </p:nvSpPr>
        <p:spPr bwMode="auto">
          <a:xfrm>
            <a:off x="3797300" y="3762375"/>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2</a:t>
            </a:r>
          </a:p>
        </p:txBody>
      </p:sp>
      <p:sp>
        <p:nvSpPr>
          <p:cNvPr id="188432" name="Text Box 16"/>
          <p:cNvSpPr txBox="1">
            <a:spLocks noChangeArrowheads="1"/>
          </p:cNvSpPr>
          <p:nvPr/>
        </p:nvSpPr>
        <p:spPr bwMode="auto">
          <a:xfrm>
            <a:off x="6276975" y="366355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3</a:t>
            </a:r>
          </a:p>
        </p:txBody>
      </p:sp>
      <p:sp>
        <p:nvSpPr>
          <p:cNvPr id="188433" name="Oval 17"/>
          <p:cNvSpPr>
            <a:spLocks noChangeArrowheads="1"/>
          </p:cNvSpPr>
          <p:nvPr/>
        </p:nvSpPr>
        <p:spPr bwMode="auto">
          <a:xfrm>
            <a:off x="2474914" y="4131469"/>
            <a:ext cx="1798637" cy="685800"/>
          </a:xfrm>
          <a:prstGeom prst="ellipse">
            <a:avLst/>
          </a:prstGeom>
          <a:solidFill>
            <a:srgbClr val="CCECFF"/>
          </a:solidFill>
          <a:ln w="76200" cmpd="tri">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Positif</a:t>
            </a:r>
          </a:p>
        </p:txBody>
      </p:sp>
      <p:sp>
        <p:nvSpPr>
          <p:cNvPr id="188434" name="Oval 18"/>
          <p:cNvSpPr>
            <a:spLocks noChangeArrowheads="1"/>
          </p:cNvSpPr>
          <p:nvPr/>
        </p:nvSpPr>
        <p:spPr bwMode="auto">
          <a:xfrm>
            <a:off x="5340351" y="4180285"/>
            <a:ext cx="1624013" cy="685800"/>
          </a:xfrm>
          <a:prstGeom prst="ellipse">
            <a:avLst/>
          </a:prstGeom>
          <a:solidFill>
            <a:srgbClr val="CCECFF"/>
          </a:solidFill>
          <a:ln w="76200" cmpd="tri">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Négatif</a:t>
            </a:r>
          </a:p>
        </p:txBody>
      </p:sp>
      <p:sp>
        <p:nvSpPr>
          <p:cNvPr id="188435" name="Text Box 19"/>
          <p:cNvSpPr txBox="1">
            <a:spLocks noChangeArrowheads="1"/>
          </p:cNvSpPr>
          <p:nvPr/>
        </p:nvSpPr>
        <p:spPr bwMode="auto">
          <a:xfrm>
            <a:off x="4137025" y="4529138"/>
            <a:ext cx="336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2</a:t>
            </a:r>
          </a:p>
        </p:txBody>
      </p:sp>
      <p:sp>
        <p:nvSpPr>
          <p:cNvPr id="188436" name="Text Box 20"/>
          <p:cNvSpPr txBox="1">
            <a:spLocks noChangeArrowheads="1"/>
          </p:cNvSpPr>
          <p:nvPr/>
        </p:nvSpPr>
        <p:spPr bwMode="auto">
          <a:xfrm>
            <a:off x="6894513" y="451723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3</a:t>
            </a:r>
          </a:p>
        </p:txBody>
      </p:sp>
      <p:sp>
        <p:nvSpPr>
          <p:cNvPr id="188437" name="Line 21"/>
          <p:cNvSpPr>
            <a:spLocks noChangeShapeType="1"/>
          </p:cNvSpPr>
          <p:nvPr/>
        </p:nvSpPr>
        <p:spPr bwMode="auto">
          <a:xfrm>
            <a:off x="3078164" y="2101454"/>
            <a:ext cx="187325" cy="250031"/>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38" name="Line 23"/>
          <p:cNvSpPr>
            <a:spLocks noChangeShapeType="1"/>
          </p:cNvSpPr>
          <p:nvPr/>
        </p:nvSpPr>
        <p:spPr bwMode="auto">
          <a:xfrm flipH="1">
            <a:off x="3527425" y="2830117"/>
            <a:ext cx="0" cy="392906"/>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39" name="Line 25"/>
          <p:cNvSpPr>
            <a:spLocks noChangeShapeType="1"/>
          </p:cNvSpPr>
          <p:nvPr/>
        </p:nvSpPr>
        <p:spPr bwMode="auto">
          <a:xfrm flipH="1">
            <a:off x="3744914" y="2057401"/>
            <a:ext cx="434975" cy="260747"/>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40" name="Line 26"/>
          <p:cNvSpPr>
            <a:spLocks noChangeShapeType="1"/>
          </p:cNvSpPr>
          <p:nvPr/>
        </p:nvSpPr>
        <p:spPr bwMode="auto">
          <a:xfrm>
            <a:off x="4992688" y="2122885"/>
            <a:ext cx="290512" cy="260747"/>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41" name="Line 27"/>
          <p:cNvSpPr>
            <a:spLocks noChangeShapeType="1"/>
          </p:cNvSpPr>
          <p:nvPr/>
        </p:nvSpPr>
        <p:spPr bwMode="auto">
          <a:xfrm flipH="1">
            <a:off x="4092576" y="2177654"/>
            <a:ext cx="538163" cy="1088231"/>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42" name="Line 28"/>
          <p:cNvSpPr>
            <a:spLocks noChangeShapeType="1"/>
          </p:cNvSpPr>
          <p:nvPr/>
        </p:nvSpPr>
        <p:spPr bwMode="auto">
          <a:xfrm>
            <a:off x="2916238" y="2797969"/>
            <a:ext cx="0" cy="1393031"/>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43" name="Line 29"/>
          <p:cNvSpPr>
            <a:spLocks noChangeShapeType="1"/>
          </p:cNvSpPr>
          <p:nvPr/>
        </p:nvSpPr>
        <p:spPr bwMode="auto">
          <a:xfrm>
            <a:off x="3614738" y="3886200"/>
            <a:ext cx="0" cy="239316"/>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44" name="Line 30"/>
          <p:cNvSpPr>
            <a:spLocks noChangeShapeType="1"/>
          </p:cNvSpPr>
          <p:nvPr/>
        </p:nvSpPr>
        <p:spPr bwMode="auto">
          <a:xfrm>
            <a:off x="4252913" y="3570685"/>
            <a:ext cx="1276350" cy="6858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45" name="Line 31"/>
          <p:cNvSpPr>
            <a:spLocks noChangeShapeType="1"/>
          </p:cNvSpPr>
          <p:nvPr/>
        </p:nvSpPr>
        <p:spPr bwMode="auto">
          <a:xfrm flipH="1">
            <a:off x="4194176" y="3701654"/>
            <a:ext cx="1350963" cy="5334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46" name="Line 32"/>
          <p:cNvSpPr>
            <a:spLocks noChangeShapeType="1"/>
          </p:cNvSpPr>
          <p:nvPr/>
        </p:nvSpPr>
        <p:spPr bwMode="auto">
          <a:xfrm>
            <a:off x="5935663" y="2840832"/>
            <a:ext cx="0" cy="327422"/>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47" name="Line 33"/>
          <p:cNvSpPr>
            <a:spLocks noChangeShapeType="1"/>
          </p:cNvSpPr>
          <p:nvPr/>
        </p:nvSpPr>
        <p:spPr bwMode="auto">
          <a:xfrm>
            <a:off x="6022975" y="3854054"/>
            <a:ext cx="1588" cy="315515"/>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48" name="Line 34"/>
          <p:cNvSpPr>
            <a:spLocks noChangeShapeType="1"/>
          </p:cNvSpPr>
          <p:nvPr/>
        </p:nvSpPr>
        <p:spPr bwMode="auto">
          <a:xfrm>
            <a:off x="6646863" y="2722959"/>
            <a:ext cx="0" cy="1556147"/>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49" name="Line 35"/>
          <p:cNvSpPr>
            <a:spLocks noChangeShapeType="1"/>
          </p:cNvSpPr>
          <p:nvPr/>
        </p:nvSpPr>
        <p:spPr bwMode="auto">
          <a:xfrm flipH="1">
            <a:off x="4122739" y="1991916"/>
            <a:ext cx="1900237" cy="435769"/>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50" name="Line 36"/>
          <p:cNvSpPr>
            <a:spLocks noChangeShapeType="1"/>
          </p:cNvSpPr>
          <p:nvPr/>
        </p:nvSpPr>
        <p:spPr bwMode="auto">
          <a:xfrm flipH="1">
            <a:off x="6008689" y="2112169"/>
            <a:ext cx="333375" cy="184547"/>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51" name="Line 37"/>
          <p:cNvSpPr>
            <a:spLocks noChangeShapeType="1"/>
          </p:cNvSpPr>
          <p:nvPr/>
        </p:nvSpPr>
        <p:spPr bwMode="auto">
          <a:xfrm>
            <a:off x="2525713" y="2101454"/>
            <a:ext cx="0" cy="2263378"/>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52" name="Line 38"/>
          <p:cNvSpPr>
            <a:spLocks noChangeShapeType="1"/>
          </p:cNvSpPr>
          <p:nvPr/>
        </p:nvSpPr>
        <p:spPr bwMode="auto">
          <a:xfrm flipH="1">
            <a:off x="6967538" y="2046685"/>
            <a:ext cx="0" cy="2318147"/>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53" name="Line 39"/>
          <p:cNvSpPr>
            <a:spLocks noChangeShapeType="1"/>
          </p:cNvSpPr>
          <p:nvPr/>
        </p:nvSpPr>
        <p:spPr bwMode="auto">
          <a:xfrm>
            <a:off x="2801939" y="2122885"/>
            <a:ext cx="536575" cy="1109663"/>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54" name="Line 40"/>
          <p:cNvSpPr>
            <a:spLocks noChangeShapeType="1"/>
          </p:cNvSpPr>
          <p:nvPr/>
        </p:nvSpPr>
        <p:spPr bwMode="auto">
          <a:xfrm flipH="1">
            <a:off x="6240464" y="2133600"/>
            <a:ext cx="377825" cy="1034654"/>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55" name="Line 41"/>
          <p:cNvSpPr>
            <a:spLocks noChangeShapeType="1"/>
          </p:cNvSpPr>
          <p:nvPr/>
        </p:nvSpPr>
        <p:spPr bwMode="auto">
          <a:xfrm>
            <a:off x="4760913" y="2155031"/>
            <a:ext cx="768350" cy="1143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56" name="Line 42"/>
          <p:cNvSpPr>
            <a:spLocks noChangeShapeType="1"/>
          </p:cNvSpPr>
          <p:nvPr/>
        </p:nvSpPr>
        <p:spPr bwMode="auto">
          <a:xfrm flipH="1">
            <a:off x="4092576" y="2176463"/>
            <a:ext cx="581025" cy="2069306"/>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57" name="Line 43"/>
          <p:cNvSpPr>
            <a:spLocks noChangeShapeType="1"/>
          </p:cNvSpPr>
          <p:nvPr/>
        </p:nvSpPr>
        <p:spPr bwMode="auto">
          <a:xfrm>
            <a:off x="4746625" y="2165747"/>
            <a:ext cx="928688" cy="2080022"/>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58" name="Line 44"/>
          <p:cNvSpPr>
            <a:spLocks noChangeShapeType="1"/>
          </p:cNvSpPr>
          <p:nvPr/>
        </p:nvSpPr>
        <p:spPr bwMode="auto">
          <a:xfrm>
            <a:off x="4092576" y="2775347"/>
            <a:ext cx="1393825" cy="6096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59" name="Line 45"/>
          <p:cNvSpPr>
            <a:spLocks noChangeShapeType="1"/>
          </p:cNvSpPr>
          <p:nvPr/>
        </p:nvSpPr>
        <p:spPr bwMode="auto">
          <a:xfrm flipH="1">
            <a:off x="4194175" y="2787254"/>
            <a:ext cx="1176338" cy="597694"/>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8460" name="Line 46"/>
          <p:cNvSpPr>
            <a:spLocks noChangeShapeType="1"/>
          </p:cNvSpPr>
          <p:nvPr/>
        </p:nvSpPr>
        <p:spPr bwMode="auto">
          <a:xfrm>
            <a:off x="3338513" y="2002631"/>
            <a:ext cx="1828800" cy="467916"/>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p:cNvSpPr>
          <p:nvPr>
            <p:ph type="title"/>
          </p:nvPr>
        </p:nvSpPr>
        <p:spPr/>
        <p:txBody>
          <a:bodyPr/>
          <a:lstStyle/>
          <a:p>
            <a:r>
              <a:rPr lang="fr-FR" altLang="fr-FR"/>
              <a:t>Structure de connaissance</a:t>
            </a:r>
          </a:p>
        </p:txBody>
      </p:sp>
      <p:sp>
        <p:nvSpPr>
          <p:cNvPr id="189443" name="Oval 43"/>
          <p:cNvSpPr>
            <a:spLocks noChangeArrowheads="1"/>
          </p:cNvSpPr>
          <p:nvPr/>
        </p:nvSpPr>
        <p:spPr bwMode="auto">
          <a:xfrm>
            <a:off x="2249489" y="1578769"/>
            <a:ext cx="1176337" cy="544116"/>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Sal&lt;=30</a:t>
            </a:r>
          </a:p>
        </p:txBody>
      </p:sp>
      <p:sp>
        <p:nvSpPr>
          <p:cNvPr id="189444" name="Oval 44"/>
          <p:cNvSpPr>
            <a:spLocks noChangeArrowheads="1"/>
          </p:cNvSpPr>
          <p:nvPr/>
        </p:nvSpPr>
        <p:spPr bwMode="auto">
          <a:xfrm>
            <a:off x="5915025" y="1583531"/>
            <a:ext cx="1176338" cy="544116"/>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Sal&gt;50</a:t>
            </a:r>
          </a:p>
        </p:txBody>
      </p:sp>
      <p:sp>
        <p:nvSpPr>
          <p:cNvPr id="189445" name="Oval 45"/>
          <p:cNvSpPr>
            <a:spLocks noChangeArrowheads="1"/>
          </p:cNvSpPr>
          <p:nvPr/>
        </p:nvSpPr>
        <p:spPr bwMode="auto">
          <a:xfrm>
            <a:off x="4070350" y="1616869"/>
            <a:ext cx="1176338" cy="544116"/>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Sal 31..50</a:t>
            </a:r>
          </a:p>
        </p:txBody>
      </p:sp>
      <p:sp>
        <p:nvSpPr>
          <p:cNvPr id="189446" name="Oval 46"/>
          <p:cNvSpPr>
            <a:spLocks noChangeArrowheads="1"/>
          </p:cNvSpPr>
          <p:nvPr/>
        </p:nvSpPr>
        <p:spPr bwMode="auto">
          <a:xfrm>
            <a:off x="2625726" y="2308622"/>
            <a:ext cx="1668463" cy="533400"/>
          </a:xfrm>
          <a:prstGeom prst="ellipse">
            <a:avLst/>
          </a:prstGeom>
          <a:solidFill>
            <a:srgbClr val="FF99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impôts&lt;20%</a:t>
            </a:r>
          </a:p>
        </p:txBody>
      </p:sp>
      <p:sp>
        <p:nvSpPr>
          <p:cNvPr id="189447" name="Oval 47"/>
          <p:cNvSpPr>
            <a:spLocks noChangeArrowheads="1"/>
          </p:cNvSpPr>
          <p:nvPr/>
        </p:nvSpPr>
        <p:spPr bwMode="auto">
          <a:xfrm>
            <a:off x="5100638" y="2302669"/>
            <a:ext cx="1668462" cy="533400"/>
          </a:xfrm>
          <a:prstGeom prst="ellipse">
            <a:avLst/>
          </a:prstGeom>
          <a:solidFill>
            <a:srgbClr val="FF99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impôts&gt;=20%</a:t>
            </a:r>
          </a:p>
        </p:txBody>
      </p:sp>
      <p:sp>
        <p:nvSpPr>
          <p:cNvPr id="189448" name="Oval 48"/>
          <p:cNvSpPr>
            <a:spLocks noChangeArrowheads="1"/>
          </p:cNvSpPr>
          <p:nvPr/>
        </p:nvSpPr>
        <p:spPr bwMode="auto">
          <a:xfrm>
            <a:off x="3076575" y="3190875"/>
            <a:ext cx="1174750" cy="685800"/>
          </a:xfrm>
          <a:prstGeom prst="ellipse">
            <a:avLst/>
          </a:prstGeom>
          <a:solidFill>
            <a:srgbClr val="CCE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Etudiant</a:t>
            </a:r>
          </a:p>
        </p:txBody>
      </p:sp>
      <p:sp>
        <p:nvSpPr>
          <p:cNvPr id="189449" name="Oval 49"/>
          <p:cNvSpPr>
            <a:spLocks noChangeArrowheads="1"/>
          </p:cNvSpPr>
          <p:nvPr/>
        </p:nvSpPr>
        <p:spPr bwMode="auto">
          <a:xfrm>
            <a:off x="5448300" y="3151585"/>
            <a:ext cx="1174750" cy="685800"/>
          </a:xfrm>
          <a:prstGeom prst="ellipse">
            <a:avLst/>
          </a:prstGeom>
          <a:solidFill>
            <a:srgbClr val="CCE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Non</a:t>
            </a:r>
          </a:p>
          <a:p>
            <a:pPr algn="ctr" eaLnBrk="1" hangingPunct="1">
              <a:spcBef>
                <a:spcPct val="0"/>
              </a:spcBef>
              <a:buClrTx/>
              <a:buSzTx/>
              <a:buFontTx/>
              <a:buNone/>
            </a:pPr>
            <a:r>
              <a:rPr lang="fr-FR" altLang="fr-FR" sz="2400">
                <a:latin typeface="Times New Roman" panose="02020603050405020304" pitchFamily="18" charset="0"/>
              </a:rPr>
              <a:t>Etudiant</a:t>
            </a:r>
          </a:p>
        </p:txBody>
      </p:sp>
      <p:sp>
        <p:nvSpPr>
          <p:cNvPr id="189450" name="Text Box 50"/>
          <p:cNvSpPr txBox="1">
            <a:spLocks noChangeArrowheads="1"/>
          </p:cNvSpPr>
          <p:nvPr/>
        </p:nvSpPr>
        <p:spPr bwMode="auto">
          <a:xfrm>
            <a:off x="2185988" y="1965722"/>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2</a:t>
            </a:r>
          </a:p>
        </p:txBody>
      </p:sp>
      <p:sp>
        <p:nvSpPr>
          <p:cNvPr id="189451" name="Text Box 51"/>
          <p:cNvSpPr txBox="1">
            <a:spLocks noChangeArrowheads="1"/>
          </p:cNvSpPr>
          <p:nvPr/>
        </p:nvSpPr>
        <p:spPr bwMode="auto">
          <a:xfrm>
            <a:off x="5132388" y="1889522"/>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2</a:t>
            </a:r>
          </a:p>
        </p:txBody>
      </p:sp>
      <p:sp>
        <p:nvSpPr>
          <p:cNvPr id="189452" name="Text Box 52"/>
          <p:cNvSpPr txBox="1">
            <a:spLocks noChangeArrowheads="1"/>
          </p:cNvSpPr>
          <p:nvPr/>
        </p:nvSpPr>
        <p:spPr bwMode="auto">
          <a:xfrm>
            <a:off x="6889750" y="195500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1</a:t>
            </a:r>
          </a:p>
        </p:txBody>
      </p:sp>
      <p:sp>
        <p:nvSpPr>
          <p:cNvPr id="189453" name="Text Box 53"/>
          <p:cNvSpPr txBox="1">
            <a:spLocks noChangeArrowheads="1"/>
          </p:cNvSpPr>
          <p:nvPr/>
        </p:nvSpPr>
        <p:spPr bwMode="auto">
          <a:xfrm>
            <a:off x="3665538" y="2738438"/>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4</a:t>
            </a:r>
          </a:p>
        </p:txBody>
      </p:sp>
      <p:sp>
        <p:nvSpPr>
          <p:cNvPr id="189454" name="Text Box 54"/>
          <p:cNvSpPr txBox="1">
            <a:spLocks noChangeArrowheads="1"/>
          </p:cNvSpPr>
          <p:nvPr/>
        </p:nvSpPr>
        <p:spPr bwMode="auto">
          <a:xfrm>
            <a:off x="6423025" y="2695575"/>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1</a:t>
            </a:r>
          </a:p>
        </p:txBody>
      </p:sp>
      <p:sp>
        <p:nvSpPr>
          <p:cNvPr id="189455" name="Text Box 55"/>
          <p:cNvSpPr txBox="1">
            <a:spLocks noChangeArrowheads="1"/>
          </p:cNvSpPr>
          <p:nvPr/>
        </p:nvSpPr>
        <p:spPr bwMode="auto">
          <a:xfrm>
            <a:off x="3797300" y="3762375"/>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2</a:t>
            </a:r>
          </a:p>
        </p:txBody>
      </p:sp>
      <p:sp>
        <p:nvSpPr>
          <p:cNvPr id="189456" name="Text Box 56"/>
          <p:cNvSpPr txBox="1">
            <a:spLocks noChangeArrowheads="1"/>
          </p:cNvSpPr>
          <p:nvPr/>
        </p:nvSpPr>
        <p:spPr bwMode="auto">
          <a:xfrm>
            <a:off x="6232525" y="3729038"/>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3</a:t>
            </a:r>
          </a:p>
        </p:txBody>
      </p:sp>
      <p:sp>
        <p:nvSpPr>
          <p:cNvPr id="189457" name="Oval 57"/>
          <p:cNvSpPr>
            <a:spLocks noChangeArrowheads="1"/>
          </p:cNvSpPr>
          <p:nvPr/>
        </p:nvSpPr>
        <p:spPr bwMode="auto">
          <a:xfrm>
            <a:off x="2474914" y="4131469"/>
            <a:ext cx="1798637" cy="685800"/>
          </a:xfrm>
          <a:prstGeom prst="ellipse">
            <a:avLst/>
          </a:prstGeom>
          <a:solidFill>
            <a:srgbClr val="CCECFF"/>
          </a:solidFill>
          <a:ln w="76200" cmpd="tri">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Positif</a:t>
            </a:r>
          </a:p>
        </p:txBody>
      </p:sp>
      <p:sp>
        <p:nvSpPr>
          <p:cNvPr id="189458" name="Oval 58"/>
          <p:cNvSpPr>
            <a:spLocks noChangeArrowheads="1"/>
          </p:cNvSpPr>
          <p:nvPr/>
        </p:nvSpPr>
        <p:spPr bwMode="auto">
          <a:xfrm>
            <a:off x="5340351" y="4180285"/>
            <a:ext cx="1624013" cy="685800"/>
          </a:xfrm>
          <a:prstGeom prst="ellipse">
            <a:avLst/>
          </a:prstGeom>
          <a:solidFill>
            <a:srgbClr val="CCECFF"/>
          </a:solidFill>
          <a:ln w="76200" cmpd="tri">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eaLnBrk="1" hangingPunct="1">
              <a:spcBef>
                <a:spcPct val="0"/>
              </a:spcBef>
              <a:buClrTx/>
              <a:buSzTx/>
              <a:buFontTx/>
              <a:buNone/>
            </a:pPr>
            <a:r>
              <a:rPr lang="fr-FR" altLang="fr-FR" sz="2400">
                <a:latin typeface="Times New Roman" panose="02020603050405020304" pitchFamily="18" charset="0"/>
              </a:rPr>
              <a:t>Négatif</a:t>
            </a:r>
          </a:p>
        </p:txBody>
      </p:sp>
      <p:sp>
        <p:nvSpPr>
          <p:cNvPr id="189459" name="Text Box 59"/>
          <p:cNvSpPr txBox="1">
            <a:spLocks noChangeArrowheads="1"/>
          </p:cNvSpPr>
          <p:nvPr/>
        </p:nvSpPr>
        <p:spPr bwMode="auto">
          <a:xfrm>
            <a:off x="4137025" y="4529138"/>
            <a:ext cx="336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2</a:t>
            </a:r>
          </a:p>
        </p:txBody>
      </p:sp>
      <p:sp>
        <p:nvSpPr>
          <p:cNvPr id="189460" name="Text Box 60"/>
          <p:cNvSpPr txBox="1">
            <a:spLocks noChangeArrowheads="1"/>
          </p:cNvSpPr>
          <p:nvPr/>
        </p:nvSpPr>
        <p:spPr bwMode="auto">
          <a:xfrm>
            <a:off x="6894513" y="451723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eaLnBrk="1" hangingPunct="1">
              <a:spcBef>
                <a:spcPct val="0"/>
              </a:spcBef>
              <a:buClrTx/>
              <a:buSzTx/>
              <a:buFontTx/>
              <a:buNone/>
            </a:pPr>
            <a:r>
              <a:rPr lang="fr-FR" altLang="fr-FR" sz="2400">
                <a:latin typeface="Times New Roman" panose="02020603050405020304" pitchFamily="18" charset="0"/>
              </a:rPr>
              <a:t>3</a:t>
            </a:r>
          </a:p>
        </p:txBody>
      </p:sp>
      <p:sp>
        <p:nvSpPr>
          <p:cNvPr id="189461" name="Line 61"/>
          <p:cNvSpPr>
            <a:spLocks noChangeShapeType="1"/>
          </p:cNvSpPr>
          <p:nvPr/>
        </p:nvSpPr>
        <p:spPr bwMode="auto">
          <a:xfrm>
            <a:off x="3078164" y="2101454"/>
            <a:ext cx="187325" cy="25003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9462" name="Line 62"/>
          <p:cNvSpPr>
            <a:spLocks noChangeShapeType="1"/>
          </p:cNvSpPr>
          <p:nvPr/>
        </p:nvSpPr>
        <p:spPr bwMode="auto">
          <a:xfrm flipH="1">
            <a:off x="3527425" y="2830117"/>
            <a:ext cx="0" cy="39290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9463" name="Line 63"/>
          <p:cNvSpPr>
            <a:spLocks noChangeShapeType="1"/>
          </p:cNvSpPr>
          <p:nvPr/>
        </p:nvSpPr>
        <p:spPr bwMode="auto">
          <a:xfrm flipH="1">
            <a:off x="3744914" y="2057401"/>
            <a:ext cx="434975" cy="26074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9464" name="Line 64"/>
          <p:cNvSpPr>
            <a:spLocks noChangeShapeType="1"/>
          </p:cNvSpPr>
          <p:nvPr/>
        </p:nvSpPr>
        <p:spPr bwMode="auto">
          <a:xfrm>
            <a:off x="4992688" y="2122885"/>
            <a:ext cx="290512" cy="26074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9465" name="Line 67"/>
          <p:cNvSpPr>
            <a:spLocks noChangeShapeType="1"/>
          </p:cNvSpPr>
          <p:nvPr/>
        </p:nvSpPr>
        <p:spPr bwMode="auto">
          <a:xfrm>
            <a:off x="3614738" y="3886200"/>
            <a:ext cx="0" cy="23931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9466" name="Line 68"/>
          <p:cNvSpPr>
            <a:spLocks noChangeShapeType="1"/>
          </p:cNvSpPr>
          <p:nvPr/>
        </p:nvSpPr>
        <p:spPr bwMode="auto">
          <a:xfrm>
            <a:off x="4252913" y="3570685"/>
            <a:ext cx="1276350" cy="685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9467" name="Line 69"/>
          <p:cNvSpPr>
            <a:spLocks noChangeShapeType="1"/>
          </p:cNvSpPr>
          <p:nvPr/>
        </p:nvSpPr>
        <p:spPr bwMode="auto">
          <a:xfrm flipH="1">
            <a:off x="4194176" y="3701654"/>
            <a:ext cx="1350963" cy="5334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9468" name="Line 70"/>
          <p:cNvSpPr>
            <a:spLocks noChangeShapeType="1"/>
          </p:cNvSpPr>
          <p:nvPr/>
        </p:nvSpPr>
        <p:spPr bwMode="auto">
          <a:xfrm>
            <a:off x="5935663" y="2840832"/>
            <a:ext cx="0" cy="32742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9469" name="Line 71"/>
          <p:cNvSpPr>
            <a:spLocks noChangeShapeType="1"/>
          </p:cNvSpPr>
          <p:nvPr/>
        </p:nvSpPr>
        <p:spPr bwMode="auto">
          <a:xfrm>
            <a:off x="6022975" y="3854054"/>
            <a:ext cx="1588" cy="31551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9470" name="Line 73"/>
          <p:cNvSpPr>
            <a:spLocks noChangeShapeType="1"/>
          </p:cNvSpPr>
          <p:nvPr/>
        </p:nvSpPr>
        <p:spPr bwMode="auto">
          <a:xfrm flipH="1">
            <a:off x="4122739" y="1991916"/>
            <a:ext cx="1900237" cy="43576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9471" name="Line 74"/>
          <p:cNvSpPr>
            <a:spLocks noChangeShapeType="1"/>
          </p:cNvSpPr>
          <p:nvPr/>
        </p:nvSpPr>
        <p:spPr bwMode="auto">
          <a:xfrm flipH="1">
            <a:off x="6008689" y="2112169"/>
            <a:ext cx="333375" cy="18454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9472" name="Line 82"/>
          <p:cNvSpPr>
            <a:spLocks noChangeShapeType="1"/>
          </p:cNvSpPr>
          <p:nvPr/>
        </p:nvSpPr>
        <p:spPr bwMode="auto">
          <a:xfrm>
            <a:off x="4092576" y="2775347"/>
            <a:ext cx="1393825" cy="6096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9473" name="Line 83"/>
          <p:cNvSpPr>
            <a:spLocks noChangeShapeType="1"/>
          </p:cNvSpPr>
          <p:nvPr/>
        </p:nvSpPr>
        <p:spPr bwMode="auto">
          <a:xfrm flipH="1">
            <a:off x="4194175" y="2787254"/>
            <a:ext cx="1176338" cy="59769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89474" name="Line 84"/>
          <p:cNvSpPr>
            <a:spLocks noChangeShapeType="1"/>
          </p:cNvSpPr>
          <p:nvPr/>
        </p:nvSpPr>
        <p:spPr bwMode="auto">
          <a:xfrm>
            <a:off x="3338513" y="2002631"/>
            <a:ext cx="1828800" cy="46791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p:cNvSpPr>
          <p:nvPr>
            <p:ph type="title"/>
          </p:nvPr>
        </p:nvSpPr>
        <p:spPr/>
        <p:txBody>
          <a:bodyPr/>
          <a:lstStyle/>
          <a:p>
            <a:r>
              <a:rPr lang="fr-FR" altLang="fr-FR"/>
              <a:t>Autre exemple</a:t>
            </a:r>
          </a:p>
        </p:txBody>
      </p:sp>
      <p:sp>
        <p:nvSpPr>
          <p:cNvPr id="190467" name="Rectangle 3"/>
          <p:cNvSpPr>
            <a:spLocks noGrp="1"/>
          </p:cNvSpPr>
          <p:nvPr>
            <p:ph type="body" idx="1"/>
          </p:nvPr>
        </p:nvSpPr>
        <p:spPr>
          <a:xfrm>
            <a:off x="809625" y="1660922"/>
            <a:ext cx="7958138" cy="2094309"/>
          </a:xfrm>
        </p:spPr>
        <p:txBody>
          <a:bodyPr>
            <a:normAutofit fontScale="92500" lnSpcReduction="20000"/>
          </a:bodyPr>
          <a:lstStyle/>
          <a:p>
            <a:r>
              <a:rPr lang="fr-FR" altLang="fr-FR"/>
              <a:t>Classification de pannes d'ordinateurs</a:t>
            </a:r>
          </a:p>
          <a:p>
            <a:pPr lvl="1"/>
            <a:r>
              <a:rPr lang="fr-FR" altLang="fr-FR"/>
              <a:t>Couleur de voyant (Rouge, Vert)</a:t>
            </a:r>
          </a:p>
          <a:p>
            <a:pPr lvl="1"/>
            <a:r>
              <a:rPr lang="fr-FR" altLang="fr-FR">
                <a:cs typeface="Times New Roman" panose="02020603050405020304" pitchFamily="18" charset="0"/>
              </a:rPr>
              <a:t>É</a:t>
            </a:r>
            <a:r>
              <a:rPr lang="fr-FR" altLang="fr-FR"/>
              <a:t>quipement défaillant (UC,MC,PE)</a:t>
            </a:r>
          </a:p>
          <a:p>
            <a:r>
              <a:rPr lang="fr-FR" altLang="fr-FR"/>
              <a:t>Envoie d'un dépanneur selon la classe</a:t>
            </a:r>
          </a:p>
          <a:p>
            <a:r>
              <a:rPr lang="fr-FR" altLang="fr-FR"/>
              <a:t>Calcul de probabilités sur le training set</a:t>
            </a:r>
          </a:p>
          <a:p>
            <a:pPr>
              <a:buFont typeface="Wingdings" panose="05000000000000000000" pitchFamily="2" charset="2"/>
              <a:buNone/>
            </a:pPr>
            <a:endParaRPr lang="fr-FR" altLang="fr-FR"/>
          </a:p>
          <a:p>
            <a:endParaRPr lang="fr-FR" altLang="fr-FR"/>
          </a:p>
        </p:txBody>
      </p:sp>
      <p:graphicFrame>
        <p:nvGraphicFramePr>
          <p:cNvPr id="190468" name="Object 4"/>
          <p:cNvGraphicFramePr>
            <a:graphicFrameLocks noChangeAspect="1"/>
          </p:cNvGraphicFramePr>
          <p:nvPr/>
        </p:nvGraphicFramePr>
        <p:xfrm>
          <a:off x="1784351" y="3843338"/>
          <a:ext cx="5330825" cy="1016794"/>
        </p:xfrm>
        <a:graphic>
          <a:graphicData uri="http://schemas.openxmlformats.org/presentationml/2006/ole">
            <mc:AlternateContent xmlns:mc="http://schemas.openxmlformats.org/markup-compatibility/2006">
              <mc:Choice xmlns:v="urn:schemas-microsoft-com:vml" Requires="v">
                <p:oleObj spid="_x0000_s32837" name="Feuille de calcul" r:id="rId3" imgW="3937680" imgH="1001160" progId="Excel.Sheet.8">
                  <p:embed/>
                </p:oleObj>
              </mc:Choice>
              <mc:Fallback>
                <p:oleObj name="Feuille de calcul" r:id="rId3" imgW="3937680" imgH="1001160" progId="Excel.Shee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351" y="3843338"/>
                        <a:ext cx="5330825" cy="1016794"/>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p:cNvSpPr>
          <p:nvPr>
            <p:ph type="title"/>
          </p:nvPr>
        </p:nvSpPr>
        <p:spPr/>
        <p:txBody>
          <a:bodyPr/>
          <a:lstStyle/>
          <a:p>
            <a:r>
              <a:rPr lang="fr-FR" altLang="fr-FR"/>
              <a:t>Exemple de réseau</a:t>
            </a:r>
          </a:p>
        </p:txBody>
      </p:sp>
      <p:sp>
        <p:nvSpPr>
          <p:cNvPr id="191491" name="Oval 5"/>
          <p:cNvSpPr>
            <a:spLocks noChangeArrowheads="1"/>
          </p:cNvSpPr>
          <p:nvPr/>
        </p:nvSpPr>
        <p:spPr bwMode="auto">
          <a:xfrm>
            <a:off x="3148013" y="2169319"/>
            <a:ext cx="1107227" cy="519351"/>
          </a:xfrm>
          <a:prstGeom prst="ellipse">
            <a:avLst/>
          </a:prstGeom>
          <a:solidFill>
            <a:srgbClr val="FFCCCC"/>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800">
                <a:latin typeface="Times New Roman" panose="02020603050405020304" pitchFamily="18" charset="0"/>
              </a:rPr>
              <a:t>Rouge</a:t>
            </a:r>
          </a:p>
        </p:txBody>
      </p:sp>
      <p:sp>
        <p:nvSpPr>
          <p:cNvPr id="191492" name="Oval 6"/>
          <p:cNvSpPr>
            <a:spLocks noChangeArrowheads="1"/>
          </p:cNvSpPr>
          <p:nvPr/>
        </p:nvSpPr>
        <p:spPr bwMode="auto">
          <a:xfrm>
            <a:off x="5581650" y="2178844"/>
            <a:ext cx="957192" cy="519351"/>
          </a:xfrm>
          <a:prstGeom prst="ellipse">
            <a:avLst/>
          </a:prstGeom>
          <a:solidFill>
            <a:srgbClr val="99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800">
                <a:latin typeface="Times New Roman" panose="02020603050405020304" pitchFamily="18" charset="0"/>
              </a:rPr>
              <a:t> Vert </a:t>
            </a:r>
          </a:p>
        </p:txBody>
      </p:sp>
      <p:sp>
        <p:nvSpPr>
          <p:cNvPr id="191493" name="Text Box 7"/>
          <p:cNvSpPr txBox="1">
            <a:spLocks noChangeArrowheads="1"/>
          </p:cNvSpPr>
          <p:nvPr/>
        </p:nvSpPr>
        <p:spPr bwMode="auto">
          <a:xfrm>
            <a:off x="360363" y="2150269"/>
            <a:ext cx="11947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2800">
                <a:latin typeface="Times New Roman" panose="02020603050405020304" pitchFamily="18" charset="0"/>
              </a:rPr>
              <a:t>Voyant</a:t>
            </a:r>
          </a:p>
        </p:txBody>
      </p:sp>
      <p:sp>
        <p:nvSpPr>
          <p:cNvPr id="191494" name="Text Box 8"/>
          <p:cNvSpPr txBox="1">
            <a:spLocks noChangeArrowheads="1"/>
          </p:cNvSpPr>
          <p:nvPr/>
        </p:nvSpPr>
        <p:spPr bwMode="auto">
          <a:xfrm>
            <a:off x="476251" y="3125391"/>
            <a:ext cx="10615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2800">
                <a:latin typeface="Times New Roman" panose="02020603050405020304" pitchFamily="18" charset="0"/>
              </a:rPr>
              <a:t>Panne</a:t>
            </a:r>
          </a:p>
        </p:txBody>
      </p:sp>
      <p:sp>
        <p:nvSpPr>
          <p:cNvPr id="191495" name="Oval 9"/>
          <p:cNvSpPr>
            <a:spLocks noChangeArrowheads="1"/>
          </p:cNvSpPr>
          <p:nvPr/>
        </p:nvSpPr>
        <p:spPr bwMode="auto">
          <a:xfrm>
            <a:off x="2249489" y="3064669"/>
            <a:ext cx="762346" cy="562630"/>
          </a:xfrm>
          <a:prstGeom prst="ellipse">
            <a:avLst/>
          </a:prstGeom>
          <a:solidFill>
            <a:srgbClr val="CCE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2000">
                <a:latin typeface="Times New Roman" panose="02020603050405020304" pitchFamily="18" charset="0"/>
              </a:rPr>
              <a:t>UC</a:t>
            </a:r>
          </a:p>
        </p:txBody>
      </p:sp>
      <p:sp>
        <p:nvSpPr>
          <p:cNvPr id="191496" name="Oval 10"/>
          <p:cNvSpPr>
            <a:spLocks noChangeArrowheads="1"/>
          </p:cNvSpPr>
          <p:nvPr/>
        </p:nvSpPr>
        <p:spPr bwMode="auto">
          <a:xfrm>
            <a:off x="6532563" y="3093244"/>
            <a:ext cx="681198" cy="562630"/>
          </a:xfrm>
          <a:prstGeom prst="ellipse">
            <a:avLst/>
          </a:prstGeom>
          <a:solidFill>
            <a:srgbClr val="CCE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2000">
                <a:latin typeface="Times New Roman" panose="02020603050405020304" pitchFamily="18" charset="0"/>
              </a:rPr>
              <a:t>PE</a:t>
            </a:r>
          </a:p>
        </p:txBody>
      </p:sp>
      <p:sp>
        <p:nvSpPr>
          <p:cNvPr id="191497" name="Oval 11"/>
          <p:cNvSpPr>
            <a:spLocks noChangeArrowheads="1"/>
          </p:cNvSpPr>
          <p:nvPr/>
        </p:nvSpPr>
        <p:spPr bwMode="auto">
          <a:xfrm>
            <a:off x="4373564" y="3120629"/>
            <a:ext cx="820953" cy="562630"/>
          </a:xfrm>
          <a:prstGeom prst="ellipse">
            <a:avLst/>
          </a:prstGeom>
          <a:solidFill>
            <a:srgbClr val="CCE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2000">
                <a:latin typeface="Times New Roman" panose="02020603050405020304" pitchFamily="18" charset="0"/>
              </a:rPr>
              <a:t>MC</a:t>
            </a:r>
          </a:p>
        </p:txBody>
      </p:sp>
      <p:sp>
        <p:nvSpPr>
          <p:cNvPr id="191498" name="Text Box 12"/>
          <p:cNvSpPr txBox="1">
            <a:spLocks noChangeArrowheads="1"/>
          </p:cNvSpPr>
          <p:nvPr/>
        </p:nvSpPr>
        <p:spPr bwMode="auto">
          <a:xfrm>
            <a:off x="436564" y="4225529"/>
            <a:ext cx="17588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2800">
                <a:latin typeface="Times New Roman" panose="02020603050405020304" pitchFamily="18" charset="0"/>
              </a:rPr>
              <a:t>Dépanneur</a:t>
            </a:r>
          </a:p>
        </p:txBody>
      </p:sp>
      <p:sp>
        <p:nvSpPr>
          <p:cNvPr id="191499" name="Oval 13"/>
          <p:cNvSpPr>
            <a:spLocks noChangeArrowheads="1"/>
          </p:cNvSpPr>
          <p:nvPr/>
        </p:nvSpPr>
        <p:spPr bwMode="auto">
          <a:xfrm>
            <a:off x="3179763" y="4227910"/>
            <a:ext cx="901700" cy="415528"/>
          </a:xfrm>
          <a:prstGeom prst="ellipse">
            <a:avLst/>
          </a:prstGeom>
          <a:solidFill>
            <a:schemeClr val="accent1"/>
          </a:solidFill>
          <a:ln w="76200" cmpd="tri">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a:spcBef>
                <a:spcPct val="0"/>
              </a:spcBef>
              <a:buClrTx/>
              <a:buSzTx/>
              <a:buFontTx/>
              <a:buNone/>
            </a:pPr>
            <a:r>
              <a:rPr lang="fr-FR" altLang="fr-FR" sz="2800">
                <a:latin typeface="Times New Roman" panose="02020603050405020304" pitchFamily="18" charset="0"/>
              </a:rPr>
              <a:t>Pierre</a:t>
            </a:r>
          </a:p>
        </p:txBody>
      </p:sp>
      <p:sp>
        <p:nvSpPr>
          <p:cNvPr id="191500" name="Oval 14"/>
          <p:cNvSpPr>
            <a:spLocks noChangeArrowheads="1"/>
          </p:cNvSpPr>
          <p:nvPr/>
        </p:nvSpPr>
        <p:spPr bwMode="auto">
          <a:xfrm>
            <a:off x="5534026" y="4235054"/>
            <a:ext cx="811213" cy="415528"/>
          </a:xfrm>
          <a:prstGeom prst="ellipse">
            <a:avLst/>
          </a:prstGeom>
          <a:solidFill>
            <a:schemeClr val="accent1"/>
          </a:solidFill>
          <a:ln w="76200" cmpd="tri">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lgn="ctr">
              <a:spcBef>
                <a:spcPct val="0"/>
              </a:spcBef>
              <a:buClrTx/>
              <a:buSzTx/>
              <a:buFontTx/>
              <a:buNone/>
            </a:pPr>
            <a:r>
              <a:rPr lang="fr-FR" altLang="fr-FR" sz="2800">
                <a:latin typeface="Times New Roman" panose="02020603050405020304" pitchFamily="18" charset="0"/>
              </a:rPr>
              <a:t>Paul</a:t>
            </a:r>
          </a:p>
        </p:txBody>
      </p:sp>
      <p:sp>
        <p:nvSpPr>
          <p:cNvPr id="191501" name="Line 15"/>
          <p:cNvSpPr>
            <a:spLocks noChangeShapeType="1"/>
          </p:cNvSpPr>
          <p:nvPr/>
        </p:nvSpPr>
        <p:spPr bwMode="auto">
          <a:xfrm flipH="1">
            <a:off x="2717801" y="2539604"/>
            <a:ext cx="811213" cy="5405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1502" name="Line 16"/>
          <p:cNvSpPr>
            <a:spLocks noChangeShapeType="1"/>
          </p:cNvSpPr>
          <p:nvPr/>
        </p:nvSpPr>
        <p:spPr bwMode="auto">
          <a:xfrm>
            <a:off x="3863976" y="2530079"/>
            <a:ext cx="771525" cy="61793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1503" name="Line 17"/>
          <p:cNvSpPr>
            <a:spLocks noChangeShapeType="1"/>
          </p:cNvSpPr>
          <p:nvPr/>
        </p:nvSpPr>
        <p:spPr bwMode="auto">
          <a:xfrm>
            <a:off x="4146550" y="2462213"/>
            <a:ext cx="2509838" cy="7048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1504" name="Line 18"/>
          <p:cNvSpPr>
            <a:spLocks noChangeShapeType="1"/>
          </p:cNvSpPr>
          <p:nvPr/>
        </p:nvSpPr>
        <p:spPr bwMode="auto">
          <a:xfrm flipH="1">
            <a:off x="2884488" y="2491979"/>
            <a:ext cx="2819400" cy="68460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1505" name="Line 19"/>
          <p:cNvSpPr>
            <a:spLocks noChangeShapeType="1"/>
          </p:cNvSpPr>
          <p:nvPr/>
        </p:nvSpPr>
        <p:spPr bwMode="auto">
          <a:xfrm flipH="1">
            <a:off x="4932363" y="2539604"/>
            <a:ext cx="965200" cy="61793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1506" name="Line 20"/>
          <p:cNvSpPr>
            <a:spLocks noChangeShapeType="1"/>
          </p:cNvSpPr>
          <p:nvPr/>
        </p:nvSpPr>
        <p:spPr bwMode="auto">
          <a:xfrm>
            <a:off x="6180139" y="2549129"/>
            <a:ext cx="644525" cy="55006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1507" name="Line 21"/>
          <p:cNvSpPr>
            <a:spLocks noChangeShapeType="1"/>
          </p:cNvSpPr>
          <p:nvPr/>
        </p:nvSpPr>
        <p:spPr bwMode="auto">
          <a:xfrm>
            <a:off x="2652713" y="3475435"/>
            <a:ext cx="760412" cy="77271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1508" name="Line 22"/>
          <p:cNvSpPr>
            <a:spLocks noChangeShapeType="1"/>
          </p:cNvSpPr>
          <p:nvPr/>
        </p:nvSpPr>
        <p:spPr bwMode="auto">
          <a:xfrm flipH="1">
            <a:off x="3733800" y="3524250"/>
            <a:ext cx="939800" cy="7143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1509" name="Line 23"/>
          <p:cNvSpPr>
            <a:spLocks noChangeShapeType="1"/>
          </p:cNvSpPr>
          <p:nvPr/>
        </p:nvSpPr>
        <p:spPr bwMode="auto">
          <a:xfrm flipH="1">
            <a:off x="3940176" y="3408760"/>
            <a:ext cx="2640013" cy="90725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1510" name="Line 24"/>
          <p:cNvSpPr>
            <a:spLocks noChangeShapeType="1"/>
          </p:cNvSpPr>
          <p:nvPr/>
        </p:nvSpPr>
        <p:spPr bwMode="auto">
          <a:xfrm>
            <a:off x="2846388" y="3427810"/>
            <a:ext cx="2806700" cy="85963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1511" name="Line 25"/>
          <p:cNvSpPr>
            <a:spLocks noChangeShapeType="1"/>
          </p:cNvSpPr>
          <p:nvPr/>
        </p:nvSpPr>
        <p:spPr bwMode="auto">
          <a:xfrm>
            <a:off x="4841875" y="3524250"/>
            <a:ext cx="990600" cy="7048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1512" name="Line 26"/>
          <p:cNvSpPr>
            <a:spLocks noChangeShapeType="1"/>
          </p:cNvSpPr>
          <p:nvPr/>
        </p:nvSpPr>
        <p:spPr bwMode="auto">
          <a:xfrm flipH="1">
            <a:off x="6102351" y="3475435"/>
            <a:ext cx="708025" cy="79176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1513" name="Text Box 27"/>
          <p:cNvSpPr txBox="1">
            <a:spLocks noChangeArrowheads="1"/>
          </p:cNvSpPr>
          <p:nvPr/>
        </p:nvSpPr>
        <p:spPr bwMode="auto">
          <a:xfrm>
            <a:off x="7542213" y="1918097"/>
            <a:ext cx="11208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2800">
                <a:solidFill>
                  <a:schemeClr val="hlink"/>
                </a:solidFill>
                <a:latin typeface="Times New Roman" panose="02020603050405020304" pitchFamily="18" charset="0"/>
              </a:rPr>
              <a:t>Rouge</a:t>
            </a:r>
          </a:p>
        </p:txBody>
      </p:sp>
      <p:sp>
        <p:nvSpPr>
          <p:cNvPr id="191514" name="Text Box 28"/>
          <p:cNvSpPr txBox="1">
            <a:spLocks noChangeArrowheads="1"/>
          </p:cNvSpPr>
          <p:nvPr/>
        </p:nvSpPr>
        <p:spPr bwMode="auto">
          <a:xfrm>
            <a:off x="8004176" y="4221957"/>
            <a:ext cx="34336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2800">
                <a:latin typeface="Times New Roman" panose="02020603050405020304" pitchFamily="18" charset="0"/>
              </a:rPr>
              <a:t>?</a:t>
            </a:r>
          </a:p>
        </p:txBody>
      </p:sp>
      <p:sp>
        <p:nvSpPr>
          <p:cNvPr id="191515" name="Text Box 29"/>
          <p:cNvSpPr txBox="1">
            <a:spLocks noChangeArrowheads="1"/>
          </p:cNvSpPr>
          <p:nvPr/>
        </p:nvSpPr>
        <p:spPr bwMode="auto">
          <a:xfrm>
            <a:off x="3436938" y="1981200"/>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400">
                <a:latin typeface="Times New Roman" panose="02020603050405020304" pitchFamily="18" charset="0"/>
              </a:rPr>
              <a:t>0.32</a:t>
            </a:r>
          </a:p>
        </p:txBody>
      </p:sp>
      <p:sp>
        <p:nvSpPr>
          <p:cNvPr id="191516" name="Text Box 30"/>
          <p:cNvSpPr txBox="1">
            <a:spLocks noChangeArrowheads="1"/>
          </p:cNvSpPr>
          <p:nvPr/>
        </p:nvSpPr>
        <p:spPr bwMode="auto">
          <a:xfrm>
            <a:off x="5867400" y="1969294"/>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400">
                <a:latin typeface="Times New Roman" panose="02020603050405020304" pitchFamily="18" charset="0"/>
              </a:rPr>
              <a:t>0.68</a:t>
            </a:r>
          </a:p>
        </p:txBody>
      </p:sp>
      <p:sp>
        <p:nvSpPr>
          <p:cNvPr id="191517" name="Text Box 31"/>
          <p:cNvSpPr txBox="1">
            <a:spLocks noChangeArrowheads="1"/>
          </p:cNvSpPr>
          <p:nvPr/>
        </p:nvSpPr>
        <p:spPr bwMode="auto">
          <a:xfrm>
            <a:off x="3717925" y="2674144"/>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400">
                <a:latin typeface="Times New Roman" panose="02020603050405020304" pitchFamily="18" charset="0"/>
              </a:rPr>
              <a:t>0.12</a:t>
            </a:r>
          </a:p>
        </p:txBody>
      </p:sp>
      <p:sp>
        <p:nvSpPr>
          <p:cNvPr id="191518" name="Text Box 32"/>
          <p:cNvSpPr txBox="1">
            <a:spLocks noChangeArrowheads="1"/>
          </p:cNvSpPr>
          <p:nvPr/>
        </p:nvSpPr>
        <p:spPr bwMode="auto">
          <a:xfrm>
            <a:off x="4435475" y="2412206"/>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400">
                <a:latin typeface="Times New Roman" panose="02020603050405020304" pitchFamily="18" charset="0"/>
              </a:rPr>
              <a:t>0.44</a:t>
            </a:r>
          </a:p>
        </p:txBody>
      </p:sp>
      <p:sp>
        <p:nvSpPr>
          <p:cNvPr id="191519" name="Text Box 33"/>
          <p:cNvSpPr txBox="1">
            <a:spLocks noChangeArrowheads="1"/>
          </p:cNvSpPr>
          <p:nvPr/>
        </p:nvSpPr>
        <p:spPr bwMode="auto">
          <a:xfrm>
            <a:off x="2800350" y="2576513"/>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400">
                <a:latin typeface="Times New Roman" panose="02020603050405020304" pitchFamily="18" charset="0"/>
              </a:rPr>
              <a:t>0.44</a:t>
            </a:r>
          </a:p>
        </p:txBody>
      </p:sp>
      <p:sp>
        <p:nvSpPr>
          <p:cNvPr id="191520" name="Text Box 34"/>
          <p:cNvSpPr txBox="1">
            <a:spLocks noChangeArrowheads="1"/>
          </p:cNvSpPr>
          <p:nvPr/>
        </p:nvSpPr>
        <p:spPr bwMode="auto">
          <a:xfrm>
            <a:off x="5037138" y="2382441"/>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400">
                <a:latin typeface="Times New Roman" panose="02020603050405020304" pitchFamily="18" charset="0"/>
              </a:rPr>
              <a:t>0.09</a:t>
            </a:r>
          </a:p>
        </p:txBody>
      </p:sp>
      <p:sp>
        <p:nvSpPr>
          <p:cNvPr id="191521" name="Text Box 35"/>
          <p:cNvSpPr txBox="1">
            <a:spLocks noChangeArrowheads="1"/>
          </p:cNvSpPr>
          <p:nvPr/>
        </p:nvSpPr>
        <p:spPr bwMode="auto">
          <a:xfrm>
            <a:off x="5295900" y="2584847"/>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400">
                <a:latin typeface="Times New Roman" panose="02020603050405020304" pitchFamily="18" charset="0"/>
              </a:rPr>
              <a:t>0.09</a:t>
            </a:r>
          </a:p>
        </p:txBody>
      </p:sp>
      <p:sp>
        <p:nvSpPr>
          <p:cNvPr id="191522" name="Text Box 36"/>
          <p:cNvSpPr txBox="1">
            <a:spLocks noChangeArrowheads="1"/>
          </p:cNvSpPr>
          <p:nvPr/>
        </p:nvSpPr>
        <p:spPr bwMode="auto">
          <a:xfrm>
            <a:off x="6275389" y="2612231"/>
            <a:ext cx="6254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400">
                <a:latin typeface="Times New Roman" panose="02020603050405020304" pitchFamily="18" charset="0"/>
              </a:rPr>
              <a:t>0.82</a:t>
            </a:r>
          </a:p>
        </p:txBody>
      </p:sp>
      <p:sp>
        <p:nvSpPr>
          <p:cNvPr id="191523" name="Text Box 37"/>
          <p:cNvSpPr txBox="1">
            <a:spLocks noChangeArrowheads="1"/>
          </p:cNvSpPr>
          <p:nvPr/>
        </p:nvSpPr>
        <p:spPr bwMode="auto">
          <a:xfrm>
            <a:off x="2862263" y="3714750"/>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400">
                <a:latin typeface="Times New Roman" panose="02020603050405020304" pitchFamily="18" charset="0"/>
              </a:rPr>
              <a:t>0.70</a:t>
            </a:r>
          </a:p>
        </p:txBody>
      </p:sp>
      <p:sp>
        <p:nvSpPr>
          <p:cNvPr id="191524" name="Text Box 38"/>
          <p:cNvSpPr txBox="1">
            <a:spLocks noChangeArrowheads="1"/>
          </p:cNvSpPr>
          <p:nvPr/>
        </p:nvSpPr>
        <p:spPr bwMode="auto">
          <a:xfrm>
            <a:off x="4946650" y="3501629"/>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400">
                <a:latin typeface="Times New Roman" panose="02020603050405020304" pitchFamily="18" charset="0"/>
              </a:rPr>
              <a:t>0.60</a:t>
            </a:r>
          </a:p>
        </p:txBody>
      </p:sp>
      <p:sp>
        <p:nvSpPr>
          <p:cNvPr id="191525" name="Text Box 39"/>
          <p:cNvSpPr txBox="1">
            <a:spLocks noChangeArrowheads="1"/>
          </p:cNvSpPr>
          <p:nvPr/>
        </p:nvSpPr>
        <p:spPr bwMode="auto">
          <a:xfrm>
            <a:off x="4070350" y="3500437"/>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400">
                <a:latin typeface="Times New Roman" panose="02020603050405020304" pitchFamily="18" charset="0"/>
              </a:rPr>
              <a:t>0.40</a:t>
            </a:r>
          </a:p>
        </p:txBody>
      </p:sp>
      <p:sp>
        <p:nvSpPr>
          <p:cNvPr id="191526" name="Text Box 40"/>
          <p:cNvSpPr txBox="1">
            <a:spLocks noChangeArrowheads="1"/>
          </p:cNvSpPr>
          <p:nvPr/>
        </p:nvSpPr>
        <p:spPr bwMode="auto">
          <a:xfrm>
            <a:off x="3411538" y="3469481"/>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400">
                <a:latin typeface="Times New Roman" panose="02020603050405020304" pitchFamily="18" charset="0"/>
              </a:rPr>
              <a:t>0.30</a:t>
            </a:r>
          </a:p>
        </p:txBody>
      </p:sp>
      <p:sp>
        <p:nvSpPr>
          <p:cNvPr id="191527" name="Text Box 41"/>
          <p:cNvSpPr txBox="1">
            <a:spLocks noChangeArrowheads="1"/>
          </p:cNvSpPr>
          <p:nvPr/>
        </p:nvSpPr>
        <p:spPr bwMode="auto">
          <a:xfrm>
            <a:off x="5694363" y="3443288"/>
            <a:ext cx="4953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400">
                <a:latin typeface="Times New Roman" panose="02020603050405020304" pitchFamily="18" charset="0"/>
              </a:rPr>
              <a:t>0.50</a:t>
            </a:r>
          </a:p>
        </p:txBody>
      </p:sp>
      <p:sp>
        <p:nvSpPr>
          <p:cNvPr id="191528" name="Text Box 42"/>
          <p:cNvSpPr txBox="1">
            <a:spLocks noChangeArrowheads="1"/>
          </p:cNvSpPr>
          <p:nvPr/>
        </p:nvSpPr>
        <p:spPr bwMode="auto">
          <a:xfrm>
            <a:off x="6248400" y="3579019"/>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ts val="600"/>
              </a:spcBef>
              <a:buClr>
                <a:schemeClr val="accent1"/>
              </a:buClr>
              <a:buSzPct val="76000"/>
              <a:buFont typeface="Wingdings 3" panose="05040102010807070707" pitchFamily="18" charset="2"/>
              <a:buChar char=""/>
              <a:defRPr sz="2600">
                <a:solidFill>
                  <a:schemeClr val="tx1"/>
                </a:solidFill>
                <a:latin typeface="Gill Sans MT" panose="020B0502020104020203" pitchFamily="34" charset="0"/>
              </a:defRPr>
            </a:lvl1pPr>
            <a:lvl2pPr marL="571500" indent="-273050">
              <a:spcBef>
                <a:spcPts val="500"/>
              </a:spcBef>
              <a:buClr>
                <a:schemeClr val="accent2"/>
              </a:buClr>
              <a:buSzPct val="76000"/>
              <a:buFont typeface="Wingdings 3" panose="05040102010807070707" pitchFamily="18" charset="2"/>
              <a:buChar char=""/>
              <a:defRPr sz="2300">
                <a:solidFill>
                  <a:schemeClr val="tx2"/>
                </a:solidFill>
                <a:latin typeface="Gill Sans MT" panose="020B0502020104020203" pitchFamily="34" charset="0"/>
              </a:defRPr>
            </a:lvl2pPr>
            <a:lvl3pPr marL="1143000" indent="-228600">
              <a:spcBef>
                <a:spcPts val="500"/>
              </a:spcBef>
              <a:buClr>
                <a:srgbClr val="BCBCBC"/>
              </a:buClr>
              <a:buSzPct val="76000"/>
              <a:buFont typeface="Wingdings 3" panose="05040102010807070707" pitchFamily="18" charset="2"/>
              <a:buChar char=""/>
              <a:defRPr sz="2000">
                <a:solidFill>
                  <a:schemeClr val="tx1"/>
                </a:solidFill>
                <a:latin typeface="Gill Sans MT" panose="020B0502020104020203" pitchFamily="34" charset="0"/>
              </a:defRPr>
            </a:lvl3pPr>
            <a:lvl4pPr marL="1714500" indent="-228600">
              <a:spcBef>
                <a:spcPts val="400"/>
              </a:spcBef>
              <a:buClr>
                <a:srgbClr val="8BA2B4"/>
              </a:buClr>
              <a:buSzPct val="70000"/>
              <a:buFont typeface="Wingdings" panose="05000000000000000000" pitchFamily="2" charset="2"/>
              <a:buChar char=""/>
              <a:defRPr>
                <a:solidFill>
                  <a:schemeClr val="tx1"/>
                </a:solidFill>
                <a:latin typeface="Gill Sans MT" panose="020B0502020104020203" pitchFamily="34" charset="0"/>
              </a:defRPr>
            </a:lvl4pPr>
            <a:lvl5pPr marL="2286000" indent="-228600">
              <a:spcBef>
                <a:spcPts val="300"/>
              </a:spcBef>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5pPr>
            <a:lvl6pPr marL="27432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6pPr>
            <a:lvl7pPr marL="32004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7pPr>
            <a:lvl8pPr marL="36576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8pPr>
            <a:lvl9pPr marL="4114800" indent="-22860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Gill Sans MT" panose="020B0502020104020203" pitchFamily="34" charset="0"/>
              </a:defRPr>
            </a:lvl9pPr>
          </a:lstStyle>
          <a:p>
            <a:pPr>
              <a:spcBef>
                <a:spcPct val="0"/>
              </a:spcBef>
              <a:buClrTx/>
              <a:buSzTx/>
              <a:buFontTx/>
              <a:buNone/>
            </a:pPr>
            <a:r>
              <a:rPr lang="fr-FR" altLang="fr-FR" sz="1400">
                <a:latin typeface="Times New Roman" panose="02020603050405020304" pitchFamily="18" charset="0"/>
              </a:rPr>
              <a:t>0.50</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p:cNvSpPr>
          <p:nvPr>
            <p:ph type="title"/>
          </p:nvPr>
        </p:nvSpPr>
        <p:spPr/>
        <p:txBody>
          <a:bodyPr/>
          <a:lstStyle/>
          <a:p>
            <a:r>
              <a:rPr lang="fr-FR" altLang="fr-FR"/>
              <a:t>Intérêt</a:t>
            </a:r>
          </a:p>
        </p:txBody>
      </p:sp>
      <p:sp>
        <p:nvSpPr>
          <p:cNvPr id="192515" name="Rectangle 3"/>
          <p:cNvSpPr>
            <a:spLocks noGrp="1"/>
          </p:cNvSpPr>
          <p:nvPr>
            <p:ph type="body" idx="1"/>
          </p:nvPr>
        </p:nvSpPr>
        <p:spPr>
          <a:xfrm>
            <a:off x="809626" y="1660923"/>
            <a:ext cx="8088313" cy="3226594"/>
          </a:xfrm>
        </p:spPr>
        <p:txBody>
          <a:bodyPr>
            <a:normAutofit lnSpcReduction="10000"/>
          </a:bodyPr>
          <a:lstStyle/>
          <a:p>
            <a:r>
              <a:rPr lang="fr-FR" altLang="fr-FR"/>
              <a:t>Permet d'inférer les probabilités dans le réseau</a:t>
            </a:r>
          </a:p>
          <a:p>
            <a:pPr lvl="1"/>
            <a:r>
              <a:rPr lang="fr-FR" altLang="fr-FR"/>
              <a:t>méthode d ’inférence du futur à partir du passé</a:t>
            </a:r>
          </a:p>
          <a:p>
            <a:pPr lvl="1"/>
            <a:r>
              <a:rPr lang="fr-FR" altLang="fr-FR"/>
              <a:t>les événements Xi doivent être indépendants</a:t>
            </a:r>
          </a:p>
          <a:p>
            <a:pPr lvl="1"/>
            <a:r>
              <a:rPr lang="fr-FR" altLang="fr-FR"/>
              <a:t>méthode assez peu appliquée en Data Mining</a:t>
            </a:r>
          </a:p>
          <a:p>
            <a:r>
              <a:rPr lang="fr-FR" altLang="fr-FR"/>
              <a:t>Problèmes</a:t>
            </a:r>
          </a:p>
          <a:p>
            <a:pPr lvl="1"/>
            <a:r>
              <a:rPr lang="fr-FR" altLang="fr-FR"/>
              <a:t>Comment choisir la structure du réseau ?</a:t>
            </a:r>
          </a:p>
          <a:p>
            <a:pPr lvl="1"/>
            <a:r>
              <a:rPr lang="fr-FR" altLang="fr-FR"/>
              <a:t>Comment limiter le temps de calcul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457200" y="205979"/>
            <a:ext cx="8229600" cy="857250"/>
          </a:xfrm>
          <a:ln/>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a:solidFill>
                  <a:srgbClr val="333399"/>
                </a:solidFill>
              </a:rPr>
              <a:t>Representation</a:t>
            </a:r>
          </a:p>
        </p:txBody>
      </p:sp>
      <p:sp>
        <p:nvSpPr>
          <p:cNvPr id="13314" name="Rectangle 2"/>
          <p:cNvSpPr>
            <a:spLocks noGrp="1" noChangeArrowheads="1"/>
          </p:cNvSpPr>
          <p:nvPr>
            <p:ph type="body" idx="1"/>
          </p:nvPr>
        </p:nvSpPr>
        <p:spPr>
          <a:xfrm>
            <a:off x="457200" y="1463294"/>
            <a:ext cx="8229600" cy="3394472"/>
          </a:xfrm>
          <a:ln/>
        </p:spPr>
        <p:txBody>
          <a:bodyPr>
            <a:normAutofit fontScale="92500" lnSpcReduction="20000"/>
          </a:bodyPr>
          <a:lstStyle/>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2800" dirty="0"/>
              <a:t>Decision trees</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2800" dirty="0"/>
              <a:t>Sets of rules / Logic programs</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2800" dirty="0"/>
              <a:t>Instances</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2800" dirty="0"/>
              <a:t>Graphical models (</a:t>
            </a:r>
            <a:r>
              <a:rPr lang="en-US" altLang="zh-TW" sz="2800" dirty="0" err="1"/>
              <a:t>Bayes</a:t>
            </a:r>
            <a:r>
              <a:rPr lang="en-US" altLang="zh-TW" sz="2800" dirty="0"/>
              <a:t>/Markov nets)</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2800" dirty="0"/>
              <a:t>Neural networks</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2800" dirty="0"/>
              <a:t>Support vector machines</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2800" dirty="0"/>
              <a:t>Model ensembles</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2800" dirty="0"/>
              <a:t>Etc.</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p:cNvSpPr>
          <p:nvPr>
            <p:ph type="title"/>
          </p:nvPr>
        </p:nvSpPr>
        <p:spPr/>
        <p:txBody>
          <a:bodyPr/>
          <a:lstStyle/>
          <a:p>
            <a:r>
              <a:rPr lang="fr-FR" altLang="fr-FR"/>
              <a:t>Bilan</a:t>
            </a:r>
          </a:p>
        </p:txBody>
      </p:sp>
      <p:sp>
        <p:nvSpPr>
          <p:cNvPr id="193539" name="Rectangle 3"/>
          <p:cNvSpPr>
            <a:spLocks noGrp="1"/>
          </p:cNvSpPr>
          <p:nvPr>
            <p:ph type="body" idx="1"/>
          </p:nvPr>
        </p:nvSpPr>
        <p:spPr>
          <a:xfrm>
            <a:off x="457200" y="1389186"/>
            <a:ext cx="8229600" cy="3702844"/>
          </a:xfrm>
        </p:spPr>
        <p:txBody>
          <a:bodyPr/>
          <a:lstStyle/>
          <a:p>
            <a:pPr>
              <a:lnSpc>
                <a:spcPct val="90000"/>
              </a:lnSpc>
            </a:pPr>
            <a:r>
              <a:rPr lang="fr-FR" altLang="fr-FR" dirty="0"/>
              <a:t>Apprentissage</a:t>
            </a:r>
          </a:p>
          <a:p>
            <a:pPr lvl="1">
              <a:lnSpc>
                <a:spcPct val="90000"/>
              </a:lnSpc>
            </a:pPr>
            <a:r>
              <a:rPr lang="fr-FR" altLang="fr-FR" dirty="0"/>
              <a:t>si structure connue = calculs de proba.</a:t>
            </a:r>
          </a:p>
          <a:p>
            <a:pPr lvl="1">
              <a:lnSpc>
                <a:spcPct val="90000"/>
              </a:lnSpc>
            </a:pPr>
            <a:r>
              <a:rPr lang="fr-FR" altLang="fr-FR" dirty="0"/>
              <a:t>si inconnue = difficile à inférer</a:t>
            </a:r>
          </a:p>
          <a:p>
            <a:pPr>
              <a:lnSpc>
                <a:spcPct val="90000"/>
              </a:lnSpc>
            </a:pPr>
            <a:r>
              <a:rPr lang="fr-FR" altLang="fr-FR" dirty="0" err="1"/>
              <a:t>Baysien</a:t>
            </a:r>
            <a:r>
              <a:rPr lang="fr-FR" altLang="fr-FR" dirty="0"/>
              <a:t> naïf</a:t>
            </a:r>
          </a:p>
          <a:p>
            <a:pPr lvl="1">
              <a:lnSpc>
                <a:spcPct val="90000"/>
              </a:lnSpc>
            </a:pPr>
            <a:r>
              <a:rPr lang="fr-FR" altLang="fr-FR" dirty="0"/>
              <a:t>suppose l'indépendance des variables</a:t>
            </a:r>
          </a:p>
          <a:p>
            <a:pPr>
              <a:lnSpc>
                <a:spcPct val="90000"/>
              </a:lnSpc>
            </a:pPr>
            <a:r>
              <a:rPr lang="fr-FR" altLang="fr-FR" dirty="0"/>
              <a:t>Réseaux </a:t>
            </a:r>
            <a:r>
              <a:rPr lang="fr-FR" altLang="fr-FR" dirty="0" err="1"/>
              <a:t>baysiens</a:t>
            </a:r>
            <a:endParaRPr lang="fr-FR" altLang="fr-FR" dirty="0"/>
          </a:p>
          <a:p>
            <a:pPr lvl="1">
              <a:lnSpc>
                <a:spcPct val="90000"/>
              </a:lnSpc>
            </a:pPr>
            <a:r>
              <a:rPr lang="fr-FR" altLang="fr-FR" dirty="0"/>
              <a:t>permettent certaines dépendances</a:t>
            </a:r>
          </a:p>
          <a:p>
            <a:pPr lvl="1">
              <a:lnSpc>
                <a:spcPct val="90000"/>
              </a:lnSpc>
            </a:pPr>
            <a:r>
              <a:rPr lang="fr-FR" altLang="fr-FR" dirty="0"/>
              <a:t>nécessitent des tables d'apprentissage réduites</a:t>
            </a:r>
          </a:p>
          <a:p>
            <a:pPr>
              <a:lnSpc>
                <a:spcPct val="90000"/>
              </a:lnSpc>
            </a:pPr>
            <a:endParaRPr lang="fr-FR" altLang="fr-FR"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BE4AC2-6336-4A1D-BF22-F1CF0420CA2A}"/>
              </a:ext>
            </a:extLst>
          </p:cNvPr>
          <p:cNvSpPr>
            <a:spLocks noGrp="1"/>
          </p:cNvSpPr>
          <p:nvPr>
            <p:ph type="title"/>
          </p:nvPr>
        </p:nvSpPr>
        <p:spPr/>
        <p:txBody>
          <a:bodyPr/>
          <a:lstStyle/>
          <a:p>
            <a:r>
              <a:rPr lang="fr-FR" dirty="0" err="1"/>
              <a:t>Naive</a:t>
            </a:r>
            <a:r>
              <a:rPr lang="fr-FR" dirty="0"/>
              <a:t> Bayes </a:t>
            </a:r>
            <a:r>
              <a:rPr lang="fr-FR" dirty="0" err="1"/>
              <a:t>scikitlearn</a:t>
            </a:r>
            <a:endParaRPr lang="fr-FR" dirty="0"/>
          </a:p>
        </p:txBody>
      </p:sp>
      <p:sp>
        <p:nvSpPr>
          <p:cNvPr id="3" name="Espace réservé du contenu 2">
            <a:extLst>
              <a:ext uri="{FF2B5EF4-FFF2-40B4-BE49-F238E27FC236}">
                <a16:creationId xmlns:a16="http://schemas.microsoft.com/office/drawing/2014/main" id="{734E53C3-8A63-4DF4-BF4B-739732628125}"/>
              </a:ext>
            </a:extLst>
          </p:cNvPr>
          <p:cNvSpPr>
            <a:spLocks noGrp="1"/>
          </p:cNvSpPr>
          <p:nvPr>
            <p:ph idx="1"/>
          </p:nvPr>
        </p:nvSpPr>
        <p:spPr/>
        <p:txBody>
          <a:bodyPr>
            <a:normAutofit fontScale="77500" lnSpcReduction="20000"/>
          </a:bodyPr>
          <a:lstStyle/>
          <a:p>
            <a:r>
              <a:rPr lang="fr-FR" dirty="0"/>
              <a:t>Le classificateur </a:t>
            </a:r>
            <a:r>
              <a:rPr lang="fr-FR" dirty="0" err="1"/>
              <a:t>Naive</a:t>
            </a:r>
            <a:r>
              <a:rPr lang="fr-FR" dirty="0"/>
              <a:t> Bayes calcule la probabilité d'un événement selon les étapes suivantes :</a:t>
            </a:r>
          </a:p>
          <a:p>
            <a:pPr lvl="1"/>
            <a:r>
              <a:rPr lang="fr-FR" dirty="0"/>
              <a:t>Étape 1 : Calculer la probabilité a priori pour des étiquettes de classe données</a:t>
            </a:r>
          </a:p>
          <a:p>
            <a:pPr lvl="1"/>
            <a:r>
              <a:rPr lang="fr-FR" dirty="0"/>
              <a:t>Étape 2 : Trouvez la probabilité de vraisemblance avec chaque attribut pour chaque classe</a:t>
            </a:r>
          </a:p>
          <a:p>
            <a:pPr lvl="1"/>
            <a:r>
              <a:rPr lang="fr-FR" dirty="0"/>
              <a:t>Étape 3 : Mettez ces valeurs dans la formule de Bayes et calculez la probabilité postérieure.</a:t>
            </a:r>
          </a:p>
          <a:p>
            <a:pPr lvl="1"/>
            <a:r>
              <a:rPr lang="fr-FR" dirty="0"/>
              <a:t>Étape 4 : voyez quelle classe a la probabilité la plus élevée, étant donné que l'entrée appartient à la classe de probabilité la plus élevée.</a:t>
            </a:r>
          </a:p>
        </p:txBody>
      </p:sp>
    </p:spTree>
    <p:extLst>
      <p:ext uri="{BB962C8B-B14F-4D97-AF65-F5344CB8AC3E}">
        <p14:creationId xmlns:p14="http://schemas.microsoft.com/office/powerpoint/2010/main" val="396611134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0DAF95-E0DC-4552-B482-498DBA0A0963}"/>
              </a:ext>
            </a:extLst>
          </p:cNvPr>
          <p:cNvSpPr>
            <a:spLocks noGrp="1"/>
          </p:cNvSpPr>
          <p:nvPr>
            <p:ph type="title"/>
          </p:nvPr>
        </p:nvSpPr>
        <p:spPr/>
        <p:txBody>
          <a:bodyPr/>
          <a:lstStyle/>
          <a:p>
            <a:r>
              <a:rPr lang="fr-FR" dirty="0"/>
              <a:t>Naïf gaussien Bayes</a:t>
            </a:r>
          </a:p>
        </p:txBody>
      </p:sp>
      <p:sp>
        <p:nvSpPr>
          <p:cNvPr id="3" name="Espace réservé du contenu 2">
            <a:extLst>
              <a:ext uri="{FF2B5EF4-FFF2-40B4-BE49-F238E27FC236}">
                <a16:creationId xmlns:a16="http://schemas.microsoft.com/office/drawing/2014/main" id="{0178C0A4-FE84-40CD-8BB3-B13D199F09B7}"/>
              </a:ext>
            </a:extLst>
          </p:cNvPr>
          <p:cNvSpPr>
            <a:spLocks noGrp="1"/>
          </p:cNvSpPr>
          <p:nvPr>
            <p:ph idx="1"/>
          </p:nvPr>
        </p:nvSpPr>
        <p:spPr/>
        <p:txBody>
          <a:bodyPr/>
          <a:lstStyle/>
          <a:p>
            <a:r>
              <a:rPr lang="fr-FR" dirty="0"/>
              <a:t>Naïf gaussien Bayes implémente l'algorithme gaussien naïf de Bayes pour la classification. </a:t>
            </a:r>
          </a:p>
          <a:p>
            <a:r>
              <a:rPr lang="fr-FR" dirty="0"/>
              <a:t>La vraisemblance des caractéristiques est supposée gaussienne :</a:t>
            </a:r>
          </a:p>
        </p:txBody>
      </p:sp>
      <p:pic>
        <p:nvPicPr>
          <p:cNvPr id="5" name="Image 4">
            <a:extLst>
              <a:ext uri="{FF2B5EF4-FFF2-40B4-BE49-F238E27FC236}">
                <a16:creationId xmlns:a16="http://schemas.microsoft.com/office/drawing/2014/main" id="{A1764154-6283-4855-BCD7-415CC40D9C8F}"/>
              </a:ext>
            </a:extLst>
          </p:cNvPr>
          <p:cNvPicPr>
            <a:picLocks noChangeAspect="1"/>
          </p:cNvPicPr>
          <p:nvPr/>
        </p:nvPicPr>
        <p:blipFill rotWithShape="1">
          <a:blip r:embed="rId3"/>
          <a:srcRect l="44488" t="55600" r="34250" b="36000"/>
          <a:stretch/>
        </p:blipFill>
        <p:spPr>
          <a:xfrm>
            <a:off x="3491880" y="2881390"/>
            <a:ext cx="4212468" cy="936104"/>
          </a:xfrm>
          <a:prstGeom prst="rect">
            <a:avLst/>
          </a:prstGeom>
        </p:spPr>
      </p:pic>
      <p:sp>
        <p:nvSpPr>
          <p:cNvPr id="6" name="Rectangle 5">
            <a:extLst>
              <a:ext uri="{FF2B5EF4-FFF2-40B4-BE49-F238E27FC236}">
                <a16:creationId xmlns:a16="http://schemas.microsoft.com/office/drawing/2014/main" id="{512A7EF9-70ED-4078-8879-4D3E006BBCC6}"/>
              </a:ext>
            </a:extLst>
          </p:cNvPr>
          <p:cNvSpPr/>
          <p:nvPr/>
        </p:nvSpPr>
        <p:spPr>
          <a:xfrm>
            <a:off x="690400" y="3694333"/>
            <a:ext cx="7991800" cy="369332"/>
          </a:xfrm>
          <a:prstGeom prst="rect">
            <a:avLst/>
          </a:prstGeom>
        </p:spPr>
        <p:txBody>
          <a:bodyPr wrap="square">
            <a:spAutoFit/>
          </a:bodyPr>
          <a:lstStyle/>
          <a:p>
            <a:r>
              <a:rPr lang="fr-FR" dirty="0">
                <a:solidFill>
                  <a:srgbClr val="212529"/>
                </a:solidFill>
                <a:latin typeface="-apple-system"/>
              </a:rPr>
              <a:t>Les paramètres </a:t>
            </a:r>
            <a:r>
              <a:rPr lang="fr-FR" dirty="0" err="1">
                <a:solidFill>
                  <a:srgbClr val="212529"/>
                </a:solidFill>
                <a:latin typeface="-apple-system"/>
              </a:rPr>
              <a:t>σ</a:t>
            </a:r>
            <a:r>
              <a:rPr lang="fr-FR" baseline="-25000" dirty="0" err="1">
                <a:solidFill>
                  <a:srgbClr val="212529"/>
                </a:solidFill>
                <a:latin typeface="-apple-system"/>
              </a:rPr>
              <a:t>y</a:t>
            </a:r>
            <a:r>
              <a:rPr lang="fr-FR" dirty="0">
                <a:solidFill>
                  <a:srgbClr val="212529"/>
                </a:solidFill>
                <a:latin typeface="-apple-system"/>
              </a:rPr>
              <a:t> et </a:t>
            </a:r>
            <a:r>
              <a:rPr lang="fr-FR" dirty="0" err="1">
                <a:solidFill>
                  <a:srgbClr val="212529"/>
                </a:solidFill>
                <a:latin typeface="-apple-system"/>
              </a:rPr>
              <a:t>μ</a:t>
            </a:r>
            <a:r>
              <a:rPr lang="fr-FR" baseline="-25000" dirty="0" err="1">
                <a:solidFill>
                  <a:srgbClr val="212529"/>
                </a:solidFill>
                <a:latin typeface="-apple-system"/>
              </a:rPr>
              <a:t>y</a:t>
            </a:r>
            <a:r>
              <a:rPr lang="fr-FR" dirty="0">
                <a:solidFill>
                  <a:srgbClr val="212529"/>
                </a:solidFill>
                <a:latin typeface="-apple-system"/>
              </a:rPr>
              <a:t> sont estimées en utilisant le maximum de vraisemblance</a:t>
            </a:r>
            <a:endParaRPr lang="fr-FR" dirty="0"/>
          </a:p>
        </p:txBody>
      </p:sp>
      <p:sp>
        <p:nvSpPr>
          <p:cNvPr id="9" name="Rectangle 8">
            <a:extLst>
              <a:ext uri="{FF2B5EF4-FFF2-40B4-BE49-F238E27FC236}">
                <a16:creationId xmlns:a16="http://schemas.microsoft.com/office/drawing/2014/main" id="{B1CD9799-6594-404B-8893-84F45FEF5F26}"/>
              </a:ext>
            </a:extLst>
          </p:cNvPr>
          <p:cNvSpPr/>
          <p:nvPr/>
        </p:nvSpPr>
        <p:spPr>
          <a:xfrm>
            <a:off x="1438113" y="4380245"/>
            <a:ext cx="2053767" cy="369332"/>
          </a:xfrm>
          <a:prstGeom prst="rect">
            <a:avLst/>
          </a:prstGeom>
        </p:spPr>
        <p:txBody>
          <a:bodyPr wrap="none">
            <a:spAutoFit/>
          </a:bodyPr>
          <a:lstStyle/>
          <a:p>
            <a:r>
              <a:rPr lang="fr-FR" dirty="0" err="1">
                <a:solidFill>
                  <a:schemeClr val="tx2"/>
                </a:solidFill>
              </a:rPr>
              <a:t>gnb</a:t>
            </a:r>
            <a:r>
              <a:rPr lang="fr-FR" dirty="0">
                <a:solidFill>
                  <a:schemeClr val="tx2"/>
                </a:solidFill>
              </a:rPr>
              <a:t> = </a:t>
            </a:r>
            <a:r>
              <a:rPr lang="fr-FR" dirty="0" err="1">
                <a:solidFill>
                  <a:schemeClr val="tx2"/>
                </a:solidFill>
              </a:rPr>
              <a:t>GaussianNB</a:t>
            </a:r>
            <a:r>
              <a:rPr lang="fr-FR" dirty="0">
                <a:solidFill>
                  <a:schemeClr val="tx2"/>
                </a:solidFill>
              </a:rPr>
              <a:t>()</a:t>
            </a:r>
          </a:p>
        </p:txBody>
      </p:sp>
    </p:spTree>
    <p:extLst>
      <p:ext uri="{BB962C8B-B14F-4D97-AF65-F5344CB8AC3E}">
        <p14:creationId xmlns:p14="http://schemas.microsoft.com/office/powerpoint/2010/main" val="119988845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4E9B3C-F6F8-418C-A7B5-05CA3C53F744}"/>
              </a:ext>
            </a:extLst>
          </p:cNvPr>
          <p:cNvSpPr>
            <a:spLocks noGrp="1"/>
          </p:cNvSpPr>
          <p:nvPr>
            <p:ph type="title"/>
          </p:nvPr>
        </p:nvSpPr>
        <p:spPr/>
        <p:txBody>
          <a:bodyPr/>
          <a:lstStyle/>
          <a:p>
            <a:r>
              <a:rPr lang="fr-FR" dirty="0" err="1"/>
              <a:t>MultinomialNB</a:t>
            </a:r>
            <a:endParaRPr lang="fr-FR" dirty="0"/>
          </a:p>
        </p:txBody>
      </p:sp>
      <p:sp>
        <p:nvSpPr>
          <p:cNvPr id="3" name="Espace réservé du contenu 2">
            <a:extLst>
              <a:ext uri="{FF2B5EF4-FFF2-40B4-BE49-F238E27FC236}">
                <a16:creationId xmlns:a16="http://schemas.microsoft.com/office/drawing/2014/main" id="{F0452845-1B90-4A86-888A-21159E63087E}"/>
              </a:ext>
            </a:extLst>
          </p:cNvPr>
          <p:cNvSpPr>
            <a:spLocks noGrp="1"/>
          </p:cNvSpPr>
          <p:nvPr>
            <p:ph idx="1"/>
          </p:nvPr>
        </p:nvSpPr>
        <p:spPr/>
        <p:txBody>
          <a:bodyPr/>
          <a:lstStyle/>
          <a:p>
            <a:r>
              <a:rPr lang="fr-FR" dirty="0" err="1"/>
              <a:t>MultinomialNB</a:t>
            </a:r>
            <a:r>
              <a:rPr lang="fr-FR" dirty="0"/>
              <a:t> implémente l'algorithme naïf de Bayes pour les données distribuées de manière multinomiale, et est l'une des deux variantes naïves classiques de Bayes utilisées dans la classification de texte </a:t>
            </a:r>
          </a:p>
        </p:txBody>
      </p:sp>
    </p:spTree>
    <p:extLst>
      <p:ext uri="{BB962C8B-B14F-4D97-AF65-F5344CB8AC3E}">
        <p14:creationId xmlns:p14="http://schemas.microsoft.com/office/powerpoint/2010/main" val="302391490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D989AA-C601-43D2-9B6E-A3F859018F94}"/>
              </a:ext>
            </a:extLst>
          </p:cNvPr>
          <p:cNvSpPr>
            <a:spLocks noGrp="1"/>
          </p:cNvSpPr>
          <p:nvPr>
            <p:ph type="title"/>
          </p:nvPr>
        </p:nvSpPr>
        <p:spPr/>
        <p:txBody>
          <a:bodyPr/>
          <a:lstStyle/>
          <a:p>
            <a:r>
              <a:rPr lang="fr-FR" dirty="0" err="1"/>
              <a:t>ComplementNB</a:t>
            </a:r>
            <a:endParaRPr lang="fr-FR" dirty="0"/>
          </a:p>
        </p:txBody>
      </p:sp>
      <p:sp>
        <p:nvSpPr>
          <p:cNvPr id="3" name="Espace réservé du contenu 2">
            <a:extLst>
              <a:ext uri="{FF2B5EF4-FFF2-40B4-BE49-F238E27FC236}">
                <a16:creationId xmlns:a16="http://schemas.microsoft.com/office/drawing/2014/main" id="{8E44F0F6-B024-494E-88AB-89A050E14B5D}"/>
              </a:ext>
            </a:extLst>
          </p:cNvPr>
          <p:cNvSpPr>
            <a:spLocks noGrp="1"/>
          </p:cNvSpPr>
          <p:nvPr>
            <p:ph idx="1"/>
          </p:nvPr>
        </p:nvSpPr>
        <p:spPr/>
        <p:txBody>
          <a:bodyPr>
            <a:normAutofit fontScale="92500"/>
          </a:bodyPr>
          <a:lstStyle/>
          <a:p>
            <a:r>
              <a:rPr lang="fr-FR" dirty="0" err="1"/>
              <a:t>ComplementNB</a:t>
            </a:r>
            <a:r>
              <a:rPr lang="fr-FR" dirty="0"/>
              <a:t> implémente l'algorithme naïf complémentaire de Bayes (CNB). CNB est une adaptation de l'algorithme Bayes naïf multinomial standard (MNB) qui est particulièrement adapté aux ensembles de données déséquilibrés. Plus précisément, CNB utilise les statistiques du complément de chaque classe pour calculer les poids du modèle.</a:t>
            </a:r>
          </a:p>
        </p:txBody>
      </p:sp>
    </p:spTree>
    <p:extLst>
      <p:ext uri="{BB962C8B-B14F-4D97-AF65-F5344CB8AC3E}">
        <p14:creationId xmlns:p14="http://schemas.microsoft.com/office/powerpoint/2010/main" val="314267669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89C7ED19-381D-4C2B-A6DD-96E86D2FC3F8}"/>
              </a:ext>
            </a:extLst>
          </p:cNvPr>
          <p:cNvSpPr>
            <a:spLocks noGrp="1"/>
          </p:cNvSpPr>
          <p:nvPr>
            <p:ph type="body" sz="half" idx="2"/>
          </p:nvPr>
        </p:nvSpPr>
        <p:spPr/>
        <p:txBody>
          <a:bodyPr/>
          <a:lstStyle/>
          <a:p>
            <a:r>
              <a:rPr lang="fr-FR" dirty="0" err="1"/>
              <a:t>XGBoost</a:t>
            </a:r>
            <a:r>
              <a:rPr lang="fr-FR" dirty="0"/>
              <a:t> (</a:t>
            </a:r>
            <a:r>
              <a:rPr lang="fr-FR" dirty="0" err="1"/>
              <a:t>Extreme</a:t>
            </a:r>
            <a:r>
              <a:rPr lang="fr-FR" dirty="0"/>
              <a:t> Gradient </a:t>
            </a:r>
            <a:r>
              <a:rPr lang="fr-FR" dirty="0" err="1"/>
              <a:t>Boosting</a:t>
            </a:r>
            <a:r>
              <a:rPr lang="fr-FR" dirty="0"/>
              <a:t>)</a:t>
            </a:r>
          </a:p>
        </p:txBody>
      </p:sp>
      <p:sp>
        <p:nvSpPr>
          <p:cNvPr id="6" name="Titre 5">
            <a:extLst>
              <a:ext uri="{FF2B5EF4-FFF2-40B4-BE49-F238E27FC236}">
                <a16:creationId xmlns:a16="http://schemas.microsoft.com/office/drawing/2014/main" id="{74DD1867-E0E6-4452-ADEA-7F7E0E89B76F}"/>
              </a:ext>
            </a:extLst>
          </p:cNvPr>
          <p:cNvSpPr>
            <a:spLocks noGrp="1"/>
          </p:cNvSpPr>
          <p:nvPr>
            <p:ph type="title"/>
          </p:nvPr>
        </p:nvSpPr>
        <p:spPr/>
        <p:txBody>
          <a:bodyPr>
            <a:normAutofit fontScale="90000"/>
          </a:bodyPr>
          <a:lstStyle/>
          <a:p>
            <a:r>
              <a:rPr lang="fr-FR" dirty="0" err="1"/>
              <a:t>XGBoost</a:t>
            </a:r>
            <a:endParaRPr lang="fr-FR" dirty="0"/>
          </a:p>
        </p:txBody>
      </p:sp>
    </p:spTree>
    <p:extLst>
      <p:ext uri="{BB962C8B-B14F-4D97-AF65-F5344CB8AC3E}">
        <p14:creationId xmlns:p14="http://schemas.microsoft.com/office/powerpoint/2010/main" val="163301173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BEE1CD-0FDE-4F30-825E-48B51CCA0FEE}"/>
              </a:ext>
            </a:extLst>
          </p:cNvPr>
          <p:cNvSpPr>
            <a:spLocks noGrp="1"/>
          </p:cNvSpPr>
          <p:nvPr>
            <p:ph type="title"/>
          </p:nvPr>
        </p:nvSpPr>
        <p:spPr/>
        <p:txBody>
          <a:bodyPr/>
          <a:lstStyle/>
          <a:p>
            <a:r>
              <a:rPr lang="fr-FR" dirty="0" err="1"/>
              <a:t>XGBoost</a:t>
            </a:r>
            <a:endParaRPr lang="fr-FR" dirty="0"/>
          </a:p>
        </p:txBody>
      </p:sp>
      <p:sp>
        <p:nvSpPr>
          <p:cNvPr id="3" name="Espace réservé du contenu 2">
            <a:extLst>
              <a:ext uri="{FF2B5EF4-FFF2-40B4-BE49-F238E27FC236}">
                <a16:creationId xmlns:a16="http://schemas.microsoft.com/office/drawing/2014/main" id="{DF85FBAC-5573-482D-94D2-FA8225CDA171}"/>
              </a:ext>
            </a:extLst>
          </p:cNvPr>
          <p:cNvSpPr>
            <a:spLocks noGrp="1"/>
          </p:cNvSpPr>
          <p:nvPr>
            <p:ph idx="1"/>
          </p:nvPr>
        </p:nvSpPr>
        <p:spPr/>
        <p:txBody>
          <a:bodyPr/>
          <a:lstStyle/>
          <a:p>
            <a:r>
              <a:rPr lang="fr-FR" dirty="0" err="1"/>
              <a:t>XGBoost</a:t>
            </a:r>
            <a:r>
              <a:rPr lang="fr-FR" dirty="0"/>
              <a:t> est l'un des algorithmes d'apprentissage automatique les plus populaires de nos jours. Quel que soit le type de tâche de prédiction à effectuer: régression ou classification.</a:t>
            </a:r>
          </a:p>
          <a:p>
            <a:r>
              <a:rPr lang="fr-FR" dirty="0"/>
              <a:t>Un algorithme d'apprentissage automatique « de pointe » pour traiter les données structurées.</a:t>
            </a:r>
          </a:p>
        </p:txBody>
      </p:sp>
    </p:spTree>
    <p:extLst>
      <p:ext uri="{BB962C8B-B14F-4D97-AF65-F5344CB8AC3E}">
        <p14:creationId xmlns:p14="http://schemas.microsoft.com/office/powerpoint/2010/main" val="92964275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F2E439-96B6-42C0-9AC7-4BF99134AA1C}"/>
              </a:ext>
            </a:extLst>
          </p:cNvPr>
          <p:cNvSpPr>
            <a:spLocks noGrp="1"/>
          </p:cNvSpPr>
          <p:nvPr>
            <p:ph type="title"/>
          </p:nvPr>
        </p:nvSpPr>
        <p:spPr/>
        <p:txBody>
          <a:bodyPr>
            <a:normAutofit fontScale="90000"/>
          </a:bodyPr>
          <a:lstStyle/>
          <a:p>
            <a:r>
              <a:rPr lang="fr-FR" dirty="0"/>
              <a:t>qu'est-ce qui rend </a:t>
            </a:r>
            <a:r>
              <a:rPr lang="fr-FR" dirty="0" err="1"/>
              <a:t>XGBoost</a:t>
            </a:r>
            <a:r>
              <a:rPr lang="fr-FR" dirty="0"/>
              <a:t> si populaire ?</a:t>
            </a:r>
          </a:p>
        </p:txBody>
      </p:sp>
      <p:sp>
        <p:nvSpPr>
          <p:cNvPr id="3" name="Espace réservé du contenu 2">
            <a:extLst>
              <a:ext uri="{FF2B5EF4-FFF2-40B4-BE49-F238E27FC236}">
                <a16:creationId xmlns:a16="http://schemas.microsoft.com/office/drawing/2014/main" id="{5E735844-EEAB-4D31-A83D-51D83917953A}"/>
              </a:ext>
            </a:extLst>
          </p:cNvPr>
          <p:cNvSpPr>
            <a:spLocks noGrp="1"/>
          </p:cNvSpPr>
          <p:nvPr>
            <p:ph idx="1"/>
          </p:nvPr>
        </p:nvSpPr>
        <p:spPr/>
        <p:txBody>
          <a:bodyPr>
            <a:normAutofit fontScale="85000" lnSpcReduction="10000"/>
          </a:bodyPr>
          <a:lstStyle/>
          <a:p>
            <a:r>
              <a:rPr lang="fr-FR" sz="2400" dirty="0"/>
              <a:t>Vitesse et performances : Initialement écrit en C++, il est comparativement plus rapide que les autres classificateurs d'ensembles.</a:t>
            </a:r>
          </a:p>
          <a:p>
            <a:r>
              <a:rPr lang="fr-FR" sz="2400" dirty="0"/>
              <a:t>L'algorithme de base est </a:t>
            </a:r>
            <a:r>
              <a:rPr lang="fr-FR" sz="2400" dirty="0" err="1"/>
              <a:t>parallélisable</a:t>
            </a:r>
            <a:r>
              <a:rPr lang="fr-FR" sz="2400" dirty="0"/>
              <a:t>.</a:t>
            </a:r>
          </a:p>
          <a:p>
            <a:r>
              <a:rPr lang="fr-FR" sz="2400" dirty="0"/>
              <a:t>Surclasse systématiquement les autres méthodes d'algorithme : il a montré de meilleures performances sur une variété d'ensembles de données de référence d'apprentissage automatique.</a:t>
            </a:r>
          </a:p>
          <a:p>
            <a:r>
              <a:rPr lang="fr-FR" sz="2400" dirty="0"/>
              <a:t>Grande variété de paramètres de réglage : </a:t>
            </a:r>
            <a:r>
              <a:rPr lang="fr-FR" sz="2400" dirty="0" err="1"/>
              <a:t>XGBoost</a:t>
            </a:r>
            <a:r>
              <a:rPr lang="fr-FR" sz="2400" dirty="0"/>
              <a:t> possède en interne des paramètres pour la validation croisée, la régularisation, les fonctions objectives définies par l'utilisateur, les valeurs manquantes, les paramètres d'arborescence, l'API compatible </a:t>
            </a:r>
            <a:r>
              <a:rPr lang="fr-FR" sz="2400" dirty="0" err="1"/>
              <a:t>scikit-learn</a:t>
            </a:r>
            <a:r>
              <a:rPr lang="fr-FR" sz="2400" dirty="0"/>
              <a:t>, etc.</a:t>
            </a:r>
          </a:p>
        </p:txBody>
      </p:sp>
    </p:spTree>
    <p:extLst>
      <p:ext uri="{BB962C8B-B14F-4D97-AF65-F5344CB8AC3E}">
        <p14:creationId xmlns:p14="http://schemas.microsoft.com/office/powerpoint/2010/main" val="169877939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053E45-5BF9-4D08-ABDB-2FC333DC0749}"/>
              </a:ext>
            </a:extLst>
          </p:cNvPr>
          <p:cNvSpPr>
            <a:spLocks noGrp="1"/>
          </p:cNvSpPr>
          <p:nvPr>
            <p:ph type="title"/>
          </p:nvPr>
        </p:nvSpPr>
        <p:spPr/>
        <p:txBody>
          <a:bodyPr>
            <a:normAutofit/>
          </a:bodyPr>
          <a:lstStyle/>
          <a:p>
            <a:r>
              <a:rPr lang="fr-FR" b="1" dirty="0"/>
              <a:t>Les hyperparamètres de </a:t>
            </a:r>
            <a:r>
              <a:rPr lang="fr-FR" b="1" dirty="0" err="1"/>
              <a:t>XGBoost</a:t>
            </a:r>
            <a:endParaRPr lang="fr-FR" dirty="0"/>
          </a:p>
        </p:txBody>
      </p:sp>
      <p:sp>
        <p:nvSpPr>
          <p:cNvPr id="3" name="Espace réservé du contenu 2">
            <a:extLst>
              <a:ext uri="{FF2B5EF4-FFF2-40B4-BE49-F238E27FC236}">
                <a16:creationId xmlns:a16="http://schemas.microsoft.com/office/drawing/2014/main" id="{EA53D6D6-E880-48EE-B39A-333354708E58}"/>
              </a:ext>
            </a:extLst>
          </p:cNvPr>
          <p:cNvSpPr>
            <a:spLocks noGrp="1"/>
          </p:cNvSpPr>
          <p:nvPr>
            <p:ph idx="1"/>
          </p:nvPr>
        </p:nvSpPr>
        <p:spPr/>
        <p:txBody>
          <a:bodyPr/>
          <a:lstStyle/>
          <a:p>
            <a:endParaRPr lang="fr-FR" dirty="0"/>
          </a:p>
        </p:txBody>
      </p:sp>
      <p:sp>
        <p:nvSpPr>
          <p:cNvPr id="4" name="Rectangle 3">
            <a:extLst>
              <a:ext uri="{FF2B5EF4-FFF2-40B4-BE49-F238E27FC236}">
                <a16:creationId xmlns:a16="http://schemas.microsoft.com/office/drawing/2014/main" id="{2C21AFD1-92A4-424A-A5E0-19680ECD999A}"/>
              </a:ext>
            </a:extLst>
          </p:cNvPr>
          <p:cNvSpPr/>
          <p:nvPr/>
        </p:nvSpPr>
        <p:spPr>
          <a:xfrm>
            <a:off x="591462" y="4656058"/>
            <a:ext cx="8354888" cy="369332"/>
          </a:xfrm>
          <a:prstGeom prst="rect">
            <a:avLst/>
          </a:prstGeom>
        </p:spPr>
        <p:txBody>
          <a:bodyPr wrap="square">
            <a:spAutoFit/>
          </a:bodyPr>
          <a:lstStyle/>
          <a:p>
            <a:r>
              <a:rPr lang="fr-FR" dirty="0">
                <a:hlinkClick r:id="rId2"/>
              </a:rPr>
              <a:t>https://xgboost.readthedocs.io/en/latest/parameter.html#general-parameters</a:t>
            </a:r>
            <a:r>
              <a:rPr lang="fr-FR" dirty="0"/>
              <a:t> </a:t>
            </a:r>
          </a:p>
        </p:txBody>
      </p:sp>
    </p:spTree>
    <p:extLst>
      <p:ext uri="{BB962C8B-B14F-4D97-AF65-F5344CB8AC3E}">
        <p14:creationId xmlns:p14="http://schemas.microsoft.com/office/powerpoint/2010/main" val="350333258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DA586A-745D-46E0-97B9-224004FEBE5D}"/>
              </a:ext>
            </a:extLst>
          </p:cNvPr>
          <p:cNvSpPr>
            <a:spLocks noGrp="1"/>
          </p:cNvSpPr>
          <p:nvPr>
            <p:ph type="title"/>
          </p:nvPr>
        </p:nvSpPr>
        <p:spPr/>
        <p:txBody>
          <a:bodyPr/>
          <a:lstStyle/>
          <a:p>
            <a:r>
              <a:rPr lang="fr-FR" dirty="0"/>
              <a:t>métriques d'évaluation</a:t>
            </a:r>
          </a:p>
        </p:txBody>
      </p:sp>
      <p:sp>
        <p:nvSpPr>
          <p:cNvPr id="3" name="Espace réservé du contenu 2">
            <a:extLst>
              <a:ext uri="{FF2B5EF4-FFF2-40B4-BE49-F238E27FC236}">
                <a16:creationId xmlns:a16="http://schemas.microsoft.com/office/drawing/2014/main" id="{FE9525B9-F07E-4603-99E2-1128BABF119B}"/>
              </a:ext>
            </a:extLst>
          </p:cNvPr>
          <p:cNvSpPr>
            <a:spLocks noGrp="1"/>
          </p:cNvSpPr>
          <p:nvPr>
            <p:ph idx="1"/>
          </p:nvPr>
        </p:nvSpPr>
        <p:spPr/>
        <p:txBody>
          <a:bodyPr>
            <a:normAutofit fontScale="92500" lnSpcReduction="20000"/>
          </a:bodyPr>
          <a:lstStyle/>
          <a:p>
            <a:pPr fontAlgn="base"/>
            <a:r>
              <a:rPr lang="fr-FR" dirty="0" err="1"/>
              <a:t>XGBoost</a:t>
            </a:r>
            <a:r>
              <a:rPr lang="fr-FR" dirty="0"/>
              <a:t> prend en charge une suite de métriques d'évaluation non limitées à :</a:t>
            </a:r>
          </a:p>
          <a:p>
            <a:pPr lvl="1" fontAlgn="base"/>
            <a:r>
              <a:rPr lang="fr-FR" dirty="0"/>
              <a:t>" </a:t>
            </a:r>
            <a:r>
              <a:rPr lang="fr-FR" i="1" dirty="0" err="1"/>
              <a:t>rmse</a:t>
            </a:r>
            <a:r>
              <a:rPr lang="fr-FR" dirty="0"/>
              <a:t> " pour l'erreur quadratique moyenne.</a:t>
            </a:r>
          </a:p>
          <a:p>
            <a:pPr lvl="1" fontAlgn="base"/>
            <a:r>
              <a:rPr lang="fr-FR" dirty="0"/>
              <a:t>" </a:t>
            </a:r>
            <a:r>
              <a:rPr lang="fr-FR" i="1" dirty="0" err="1"/>
              <a:t>mae</a:t>
            </a:r>
            <a:r>
              <a:rPr lang="fr-FR" dirty="0"/>
              <a:t> " pour erreur absolue moyenne.</a:t>
            </a:r>
          </a:p>
          <a:p>
            <a:pPr lvl="1" fontAlgn="base"/>
            <a:r>
              <a:rPr lang="fr-FR" dirty="0"/>
              <a:t>« </a:t>
            </a:r>
            <a:r>
              <a:rPr lang="fr-FR" i="1" dirty="0" err="1"/>
              <a:t>logloss</a:t>
            </a:r>
            <a:r>
              <a:rPr lang="fr-FR" dirty="0"/>
              <a:t> » pour la perte logarithmique binaire et « </a:t>
            </a:r>
            <a:r>
              <a:rPr lang="fr-FR" i="1" dirty="0" err="1"/>
              <a:t>mllogloss</a:t>
            </a:r>
            <a:r>
              <a:rPr lang="fr-FR" dirty="0"/>
              <a:t> » pour la perte log multi-classe (entropie croisée).</a:t>
            </a:r>
          </a:p>
          <a:p>
            <a:pPr lvl="1" fontAlgn="base"/>
            <a:r>
              <a:rPr lang="fr-FR" dirty="0"/>
              <a:t>" </a:t>
            </a:r>
            <a:r>
              <a:rPr lang="fr-FR" i="1" dirty="0"/>
              <a:t>erreur</a:t>
            </a:r>
            <a:r>
              <a:rPr lang="fr-FR" dirty="0"/>
              <a:t> " pour erreur de classification.</a:t>
            </a:r>
          </a:p>
          <a:p>
            <a:pPr lvl="1" fontAlgn="base"/>
            <a:r>
              <a:rPr lang="fr-FR" dirty="0"/>
              <a:t>« </a:t>
            </a:r>
            <a:r>
              <a:rPr lang="fr-FR" i="1" dirty="0" err="1"/>
              <a:t>auc</a:t>
            </a:r>
            <a:r>
              <a:rPr lang="fr-FR" dirty="0"/>
              <a:t> » pour l'aire sous la courbe ROC.</a:t>
            </a:r>
          </a:p>
          <a:p>
            <a:endParaRPr lang="fr-FR" dirty="0"/>
          </a:p>
        </p:txBody>
      </p:sp>
    </p:spTree>
    <p:extLst>
      <p:ext uri="{BB962C8B-B14F-4D97-AF65-F5344CB8AC3E}">
        <p14:creationId xmlns:p14="http://schemas.microsoft.com/office/powerpoint/2010/main" val="694360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ln/>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a:solidFill>
                  <a:srgbClr val="333399"/>
                </a:solidFill>
              </a:rPr>
              <a:t>Evaluation</a:t>
            </a:r>
          </a:p>
        </p:txBody>
      </p:sp>
      <p:sp>
        <p:nvSpPr>
          <p:cNvPr id="14338" name="Rectangle 2"/>
          <p:cNvSpPr>
            <a:spLocks noGrp="1" noChangeArrowheads="1"/>
          </p:cNvSpPr>
          <p:nvPr>
            <p:ph sz="quarter" idx="13"/>
          </p:nvPr>
        </p:nvSpPr>
        <p:spPr>
          <a:ln/>
        </p:spPr>
        <p:txBody>
          <a:bodyPr>
            <a:noAutofit/>
          </a:bodyPr>
          <a:lstStyle/>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1800" dirty="0"/>
              <a:t>Accuracy</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1800" dirty="0"/>
              <a:t>Precision and recall</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1800" dirty="0"/>
              <a:t>Squared error</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1800" dirty="0"/>
              <a:t>Likelihood</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1800" dirty="0"/>
              <a:t>Posterior probability</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1800" dirty="0"/>
              <a:t>Cost / Utility</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1800" dirty="0"/>
              <a:t>Margin</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1800" dirty="0"/>
              <a:t>Entropy</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1800" dirty="0"/>
              <a:t>K-L divergence</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1800" dirty="0"/>
              <a:t>Etc.</a:t>
            </a:r>
          </a:p>
        </p:txBody>
      </p:sp>
      <p:pic>
        <p:nvPicPr>
          <p:cNvPr id="259074" name="Picture 2" descr="RÃ©sultat de recherche d'images pour &quot;Accuracy vs Precision and recall&quot;"/>
          <p:cNvPicPr>
            <a:picLocks noChangeAspect="1" noChangeArrowheads="1"/>
          </p:cNvPicPr>
          <p:nvPr/>
        </p:nvPicPr>
        <p:blipFill>
          <a:blip r:embed="rId3" cstate="screen"/>
          <a:srcRect/>
          <a:stretch>
            <a:fillRect/>
          </a:stretch>
        </p:blipFill>
        <p:spPr bwMode="auto">
          <a:xfrm>
            <a:off x="4857752" y="1428742"/>
            <a:ext cx="3773483" cy="2521205"/>
          </a:xfrm>
          <a:prstGeom prst="rect">
            <a:avLst/>
          </a:prstGeom>
          <a:noFill/>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p:cNvSpPr>
          <p:nvPr>
            <p:ph type="ctrTitle"/>
          </p:nvPr>
        </p:nvSpPr>
        <p:spPr>
          <a:xfrm>
            <a:off x="1763688" y="3585381"/>
            <a:ext cx="6477000" cy="873646"/>
          </a:xfrm>
        </p:spPr>
        <p:txBody>
          <a:bodyPr>
            <a:normAutofit fontScale="90000"/>
          </a:bodyPr>
          <a:lstStyle/>
          <a:p>
            <a:pPr eaLnBrk="1" hangingPunct="1"/>
            <a:r>
              <a:rPr lang="fr-FR" altLang="en-US" dirty="0"/>
              <a:t>     </a:t>
            </a:r>
            <a:br>
              <a:rPr lang="fr-FR" altLang="en-US" dirty="0"/>
            </a:br>
            <a:r>
              <a:rPr lang="fr-FR" altLang="en-US" dirty="0"/>
              <a:t>          Le Clustering</a:t>
            </a:r>
          </a:p>
        </p:txBody>
      </p:sp>
      <p:sp>
        <p:nvSpPr>
          <p:cNvPr id="3075" name="Rectangle 3">
            <a:extLst>
              <a:ext uri="{FF2B5EF4-FFF2-40B4-BE49-F238E27FC236}">
                <a16:creationId xmlns:a16="http://schemas.microsoft.com/office/drawing/2014/main" id="{0B209431-0CD2-4DCD-91B0-CD0CDDC82BAF}"/>
              </a:ext>
            </a:extLst>
          </p:cNvPr>
          <p:cNvSpPr>
            <a:spLocks noGrp="1" noChangeArrowheads="1"/>
          </p:cNvSpPr>
          <p:nvPr>
            <p:ph type="subTitle" idx="1"/>
          </p:nvPr>
        </p:nvSpPr>
        <p:spPr/>
        <p:txBody>
          <a:bodyPr>
            <a:normAutofit lnSpcReduction="10000"/>
          </a:bodyPr>
          <a:lstStyle/>
          <a:p>
            <a:pPr eaLnBrk="1" hangingPunct="1">
              <a:defRPr/>
            </a:pPr>
            <a:endParaRPr lang="fr-FR" altLang="en-US" dirty="0"/>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8770" name="Rectangle 1026"/>
          <p:cNvSpPr>
            <a:spLocks noGrp="1"/>
          </p:cNvSpPr>
          <p:nvPr>
            <p:ph type="title"/>
          </p:nvPr>
        </p:nvSpPr>
        <p:spPr>
          <a:xfrm>
            <a:off x="827089" y="250031"/>
            <a:ext cx="7297737" cy="586979"/>
          </a:xfrm>
          <a:noFill/>
        </p:spPr>
        <p:txBody>
          <a:bodyPr lIns="92075" tIns="46038" rIns="92075" bIns="46038" anchor="ctr">
            <a:normAutofit fontScale="90000"/>
          </a:bodyPr>
          <a:lstStyle/>
          <a:p>
            <a:r>
              <a:rPr lang="fr-FR" altLang="fr-FR"/>
              <a:t>C’est quoi ?</a:t>
            </a:r>
          </a:p>
        </p:txBody>
      </p:sp>
      <p:sp>
        <p:nvSpPr>
          <p:cNvPr id="288771" name="Rectangle 1027"/>
          <p:cNvSpPr>
            <a:spLocks noGrp="1"/>
          </p:cNvSpPr>
          <p:nvPr>
            <p:ph type="body" idx="1"/>
          </p:nvPr>
        </p:nvSpPr>
        <p:spPr>
          <a:xfrm>
            <a:off x="342900" y="1428750"/>
            <a:ext cx="8458200" cy="3714750"/>
          </a:xfrm>
          <a:noFill/>
        </p:spPr>
        <p:txBody>
          <a:bodyPr lIns="92075" tIns="46038" rIns="92075" bIns="46038"/>
          <a:lstStyle/>
          <a:p>
            <a:r>
              <a:rPr lang="fr-FR" altLang="fr-FR" dirty="0"/>
              <a:t>Regroupement (Clustering): construire une collection d’objets</a:t>
            </a:r>
          </a:p>
          <a:p>
            <a:pPr lvl="1"/>
            <a:r>
              <a:rPr lang="fr-FR" altLang="fr-FR" dirty="0"/>
              <a:t>Similaires au sein d’un même groupe</a:t>
            </a:r>
          </a:p>
          <a:p>
            <a:pPr lvl="1"/>
            <a:r>
              <a:rPr lang="fr-FR" altLang="fr-FR" dirty="0"/>
              <a:t>Dissimilaires quand ils appartiennent à des groupes différents</a:t>
            </a:r>
          </a:p>
          <a:p>
            <a:r>
              <a:rPr lang="fr-FR" altLang="fr-FR" dirty="0"/>
              <a:t>Le Clustering est </a:t>
            </a:r>
            <a:r>
              <a:rPr lang="fr-FR" altLang="fr-FR" dirty="0">
                <a:solidFill>
                  <a:schemeClr val="hlink"/>
                </a:solidFill>
              </a:rPr>
              <a:t>de la classification non supervisée</a:t>
            </a:r>
            <a:r>
              <a:rPr lang="fr-FR" altLang="fr-FR" dirty="0"/>
              <a:t>: pas de classes prédéfinies</a:t>
            </a:r>
          </a:p>
        </p:txBody>
      </p:sp>
    </p:spTree>
  </p:cSld>
  <p:clrMapOvr>
    <a:masterClrMapping/>
  </p:clrMapOvr>
  <p:transition>
    <p:strips dir="rd"/>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C74728CF-ACBC-415F-922D-791C31E37EDA}" type="slidenum">
              <a:rPr lang="en-US" altLang="fr-FR" sz="1400" smtClean="0">
                <a:solidFill>
                  <a:schemeClr val="tx2"/>
                </a:solidFill>
                <a:latin typeface="Times New Roman" panose="02020603050405020304" pitchFamily="18" charset="0"/>
              </a:rPr>
              <a:pPr/>
              <a:t>442</a:t>
            </a:fld>
            <a:endParaRPr lang="en-US" altLang="fr-FR" sz="1400">
              <a:solidFill>
                <a:schemeClr val="tx2"/>
              </a:solidFill>
              <a:latin typeface="Times New Roman" panose="02020603050405020304" pitchFamily="18" charset="0"/>
            </a:endParaRPr>
          </a:p>
        </p:txBody>
      </p:sp>
      <p:sp>
        <p:nvSpPr>
          <p:cNvPr id="290819" name="Rectangle 2"/>
          <p:cNvSpPr>
            <a:spLocks noGrp="1"/>
          </p:cNvSpPr>
          <p:nvPr>
            <p:ph type="title"/>
          </p:nvPr>
        </p:nvSpPr>
        <p:spPr>
          <a:xfrm>
            <a:off x="838201" y="228600"/>
            <a:ext cx="7813675" cy="472679"/>
          </a:xfrm>
          <a:noFill/>
        </p:spPr>
        <p:txBody>
          <a:bodyPr lIns="92075" tIns="46038" rIns="92075" bIns="46038" anchor="ctr">
            <a:normAutofit fontScale="90000"/>
          </a:bodyPr>
          <a:lstStyle/>
          <a:p>
            <a:r>
              <a:rPr lang="fr-FR" altLang="fr-FR"/>
              <a:t>Qu’est ce qu’un bon regroupement ?</a:t>
            </a:r>
          </a:p>
        </p:txBody>
      </p:sp>
      <p:sp>
        <p:nvSpPr>
          <p:cNvPr id="290820" name="Rectangle 3"/>
          <p:cNvSpPr>
            <a:spLocks noGrp="1"/>
          </p:cNvSpPr>
          <p:nvPr>
            <p:ph type="body" idx="1"/>
          </p:nvPr>
        </p:nvSpPr>
        <p:spPr>
          <a:xfrm>
            <a:off x="533400" y="1314451"/>
            <a:ext cx="8305800" cy="3318272"/>
          </a:xfrm>
          <a:noFill/>
        </p:spPr>
        <p:txBody>
          <a:bodyPr lIns="92075" tIns="46038" rIns="92075" bIns="46038">
            <a:normAutofit fontScale="92500" lnSpcReduction="20000"/>
          </a:bodyPr>
          <a:lstStyle/>
          <a:p>
            <a:pPr>
              <a:lnSpc>
                <a:spcPct val="120000"/>
              </a:lnSpc>
            </a:pPr>
            <a:r>
              <a:rPr lang="fr-FR" altLang="fr-FR"/>
              <a:t>Une bonne méthode de regroupement permet de garantir</a:t>
            </a:r>
          </a:p>
          <a:p>
            <a:pPr lvl="1">
              <a:lnSpc>
                <a:spcPct val="120000"/>
              </a:lnSpc>
            </a:pPr>
            <a:r>
              <a:rPr lang="fr-FR" altLang="fr-FR"/>
              <a:t>Une grande similarité intra-groupe</a:t>
            </a:r>
          </a:p>
          <a:p>
            <a:pPr lvl="1">
              <a:lnSpc>
                <a:spcPct val="120000"/>
              </a:lnSpc>
            </a:pPr>
            <a:r>
              <a:rPr lang="fr-FR" altLang="fr-FR"/>
              <a:t>Une faible similarité inter-groupe</a:t>
            </a:r>
          </a:p>
          <a:p>
            <a:pPr>
              <a:lnSpc>
                <a:spcPct val="120000"/>
              </a:lnSpc>
            </a:pPr>
            <a:r>
              <a:rPr lang="fr-FR" altLang="fr-FR"/>
              <a:t>La qualité d’un regroupement dépend donc de la mesure de similarité  utilisée par la méthode et de son implémentation</a:t>
            </a:r>
          </a:p>
        </p:txBody>
      </p:sp>
    </p:spTree>
  </p:cSld>
  <p:clrMapOvr>
    <a:masterClrMapping/>
  </p:clrMapOvr>
  <p:transition>
    <p:strips dir="rd"/>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DAA9FA-2D90-4BB6-904C-677997A354C4}"/>
              </a:ext>
            </a:extLst>
          </p:cNvPr>
          <p:cNvSpPr>
            <a:spLocks noGrp="1"/>
          </p:cNvSpPr>
          <p:nvPr>
            <p:ph type="title"/>
          </p:nvPr>
        </p:nvSpPr>
        <p:spPr/>
        <p:txBody>
          <a:bodyPr/>
          <a:lstStyle/>
          <a:p>
            <a:r>
              <a:rPr lang="fr-FR" dirty="0"/>
              <a:t>Définition </a:t>
            </a:r>
          </a:p>
        </p:txBody>
      </p:sp>
      <p:sp>
        <p:nvSpPr>
          <p:cNvPr id="3" name="Espace réservé du contenu 2">
            <a:extLst>
              <a:ext uri="{FF2B5EF4-FFF2-40B4-BE49-F238E27FC236}">
                <a16:creationId xmlns:a16="http://schemas.microsoft.com/office/drawing/2014/main" id="{A4F0EFB3-3C4F-410D-9B4A-B3A6ED90EC68}"/>
              </a:ext>
            </a:extLst>
          </p:cNvPr>
          <p:cNvSpPr>
            <a:spLocks noGrp="1"/>
          </p:cNvSpPr>
          <p:nvPr>
            <p:ph sz="quarter" idx="13"/>
          </p:nvPr>
        </p:nvSpPr>
        <p:spPr/>
        <p:txBody>
          <a:bodyPr>
            <a:normAutofit fontScale="92500" lnSpcReduction="10000"/>
          </a:bodyPr>
          <a:lstStyle/>
          <a:p>
            <a:r>
              <a:rPr lang="fr-FR" sz="2400" dirty="0"/>
              <a:t>Le clustering est un ensemble de techniques utilisées pour partitionner les données en groupes ou clusters. </a:t>
            </a:r>
          </a:p>
          <a:p>
            <a:r>
              <a:rPr lang="fr-FR" sz="2400" b="1" dirty="0"/>
              <a:t>Les clusters</a:t>
            </a:r>
            <a:r>
              <a:rPr lang="fr-FR" sz="2400" dirty="0"/>
              <a:t> sont définis comme des groupes d'objets de données qui sont plus similaires aux autres objets de leur cluster qu'aux objets de données d'autres clusters. </a:t>
            </a:r>
          </a:p>
          <a:p>
            <a:r>
              <a:rPr lang="fr-FR" sz="2400" dirty="0"/>
              <a:t>En pratique, le clustering permet d'identifier deux qualités de données :</a:t>
            </a:r>
          </a:p>
          <a:p>
            <a:pPr lvl="1"/>
            <a:r>
              <a:rPr lang="fr-FR" sz="2400" dirty="0"/>
              <a:t>Signification</a:t>
            </a:r>
          </a:p>
          <a:p>
            <a:pPr lvl="1"/>
            <a:r>
              <a:rPr lang="fr-FR" sz="2400" dirty="0"/>
              <a:t>Utilité</a:t>
            </a:r>
          </a:p>
        </p:txBody>
      </p:sp>
    </p:spTree>
    <p:extLst>
      <p:ext uri="{BB962C8B-B14F-4D97-AF65-F5344CB8AC3E}">
        <p14:creationId xmlns:p14="http://schemas.microsoft.com/office/powerpoint/2010/main" val="340065709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E0344-C11B-4AAB-B9EE-2DB0507E060B}"/>
              </a:ext>
            </a:extLst>
          </p:cNvPr>
          <p:cNvSpPr>
            <a:spLocks noGrp="1"/>
          </p:cNvSpPr>
          <p:nvPr>
            <p:ph type="title"/>
          </p:nvPr>
        </p:nvSpPr>
        <p:spPr/>
        <p:txBody>
          <a:bodyPr/>
          <a:lstStyle/>
          <a:p>
            <a:r>
              <a:rPr lang="fr-FR" sz="4400" dirty="0"/>
              <a:t>deux qualités de données</a:t>
            </a:r>
            <a:endParaRPr lang="fr-FR" dirty="0"/>
          </a:p>
        </p:txBody>
      </p:sp>
      <p:sp>
        <p:nvSpPr>
          <p:cNvPr id="3" name="Espace réservé du contenu 2">
            <a:extLst>
              <a:ext uri="{FF2B5EF4-FFF2-40B4-BE49-F238E27FC236}">
                <a16:creationId xmlns:a16="http://schemas.microsoft.com/office/drawing/2014/main" id="{0DD2080E-3F11-481B-A154-7ABC051EC77B}"/>
              </a:ext>
            </a:extLst>
          </p:cNvPr>
          <p:cNvSpPr>
            <a:spLocks noGrp="1"/>
          </p:cNvSpPr>
          <p:nvPr>
            <p:ph idx="1"/>
          </p:nvPr>
        </p:nvSpPr>
        <p:spPr>
          <a:xfrm>
            <a:off x="612648" y="1352550"/>
            <a:ext cx="8153400" cy="3523456"/>
          </a:xfrm>
        </p:spPr>
        <p:txBody>
          <a:bodyPr>
            <a:normAutofit fontScale="92500" lnSpcReduction="10000"/>
          </a:bodyPr>
          <a:lstStyle/>
          <a:p>
            <a:r>
              <a:rPr lang="fr-FR" sz="2400" b="1" dirty="0"/>
              <a:t>Les</a:t>
            </a:r>
            <a:r>
              <a:rPr lang="fr-FR" sz="2400" dirty="0"/>
              <a:t> clusters </a:t>
            </a:r>
            <a:r>
              <a:rPr lang="fr-FR" sz="2400" b="1" dirty="0">
                <a:solidFill>
                  <a:schemeClr val="tx2"/>
                </a:solidFill>
              </a:rPr>
              <a:t>significatifs</a:t>
            </a:r>
            <a:r>
              <a:rPr lang="fr-FR" sz="2400" dirty="0"/>
              <a:t> étendent la connaissance du domaine. Par exemple, dans le domaine médical, les chercheurs ont appliqué le regroupement aux expériences d'expression génique. Les résultats du regroupement ont identifié des groupes de patients qui répondent différemment aux traitements médicaux.</a:t>
            </a:r>
          </a:p>
          <a:p>
            <a:r>
              <a:rPr lang="fr-FR" sz="2400" b="1" dirty="0"/>
              <a:t>Les</a:t>
            </a:r>
            <a:r>
              <a:rPr lang="fr-FR" sz="2400" dirty="0"/>
              <a:t> clusters </a:t>
            </a:r>
            <a:r>
              <a:rPr lang="fr-FR" sz="2400" b="1" dirty="0">
                <a:solidFill>
                  <a:schemeClr val="tx2"/>
                </a:solidFill>
              </a:rPr>
              <a:t>utiles</a:t>
            </a:r>
            <a:r>
              <a:rPr lang="fr-FR" sz="2400" dirty="0"/>
              <a:t> , en revanche, servent d'étape intermédiaire dans un pipeline de données . Par exemple, les entreprises utilisent le clustering pour la segmentation de la clientèle. Les résultats du regroupement segmentent les clients en groupes ayant des antécédents d'achat similaires, que les entreprises peuvent ensuite utiliser pour créer des campagnes publicitaires ciblées.</a:t>
            </a:r>
          </a:p>
          <a:p>
            <a:endParaRPr lang="fr-FR" sz="2400" dirty="0"/>
          </a:p>
        </p:txBody>
      </p:sp>
    </p:spTree>
    <p:extLst>
      <p:ext uri="{BB962C8B-B14F-4D97-AF65-F5344CB8AC3E}">
        <p14:creationId xmlns:p14="http://schemas.microsoft.com/office/powerpoint/2010/main" val="2590772582"/>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48939125-5FB3-4E84-A663-6611660976E0}" type="slidenum">
              <a:rPr lang="en-US" altLang="fr-FR" sz="1400" smtClean="0">
                <a:solidFill>
                  <a:schemeClr val="tx2"/>
                </a:solidFill>
                <a:latin typeface="Times New Roman" panose="02020603050405020304" pitchFamily="18" charset="0"/>
              </a:rPr>
              <a:pPr/>
              <a:t>445</a:t>
            </a:fld>
            <a:endParaRPr lang="en-US" altLang="fr-FR" sz="1400">
              <a:solidFill>
                <a:schemeClr val="tx2"/>
              </a:solidFill>
              <a:latin typeface="Times New Roman" panose="02020603050405020304" pitchFamily="18" charset="0"/>
            </a:endParaRPr>
          </a:p>
        </p:txBody>
      </p:sp>
      <p:sp>
        <p:nvSpPr>
          <p:cNvPr id="292867" name="Rectangle 2"/>
          <p:cNvSpPr>
            <a:spLocks noGrp="1"/>
          </p:cNvSpPr>
          <p:nvPr>
            <p:ph type="title"/>
          </p:nvPr>
        </p:nvSpPr>
        <p:spPr>
          <a:xfrm>
            <a:off x="1350964" y="342900"/>
            <a:ext cx="5126037" cy="457200"/>
          </a:xfrm>
        </p:spPr>
        <p:txBody>
          <a:bodyPr>
            <a:normAutofit fontScale="90000"/>
          </a:bodyPr>
          <a:lstStyle/>
          <a:p>
            <a:r>
              <a:rPr lang="fr-FR" altLang="fr-FR"/>
              <a:t> Structures de données</a:t>
            </a:r>
          </a:p>
        </p:txBody>
      </p:sp>
      <p:sp>
        <p:nvSpPr>
          <p:cNvPr id="292868" name="Rectangle 3"/>
          <p:cNvSpPr>
            <a:spLocks noGrp="1"/>
          </p:cNvSpPr>
          <p:nvPr>
            <p:ph type="body" idx="1"/>
          </p:nvPr>
        </p:nvSpPr>
        <p:spPr>
          <a:xfrm>
            <a:off x="454024" y="1314450"/>
            <a:ext cx="8229600" cy="3702844"/>
          </a:xfrm>
        </p:spPr>
        <p:txBody>
          <a:bodyPr/>
          <a:lstStyle/>
          <a:p>
            <a:r>
              <a:rPr lang="fr-FR" altLang="fr-FR" dirty="0"/>
              <a:t>Matrice de données</a:t>
            </a:r>
          </a:p>
          <a:p>
            <a:endParaRPr lang="fr-FR" altLang="fr-FR" dirty="0"/>
          </a:p>
          <a:p>
            <a:endParaRPr lang="fr-FR" altLang="fr-FR" dirty="0"/>
          </a:p>
          <a:p>
            <a:endParaRPr lang="fr-FR" altLang="fr-FR" dirty="0"/>
          </a:p>
          <a:p>
            <a:r>
              <a:rPr lang="fr-FR" altLang="fr-FR" dirty="0"/>
              <a:t>Matrice de similarité</a:t>
            </a:r>
          </a:p>
        </p:txBody>
      </p:sp>
      <p:graphicFrame>
        <p:nvGraphicFramePr>
          <p:cNvPr id="292869" name="Object 4"/>
          <p:cNvGraphicFramePr>
            <a:graphicFrameLocks noChangeAspect="1"/>
          </p:cNvGraphicFramePr>
          <p:nvPr/>
        </p:nvGraphicFramePr>
        <p:xfrm>
          <a:off x="4419600" y="1314450"/>
          <a:ext cx="3124200" cy="1544241"/>
        </p:xfrm>
        <a:graphic>
          <a:graphicData uri="http://schemas.openxmlformats.org/presentationml/2006/ole">
            <mc:AlternateContent xmlns:mc="http://schemas.openxmlformats.org/markup-compatibility/2006">
              <mc:Choice xmlns:v="urn:schemas-microsoft-com:vml" Requires="v">
                <p:oleObj spid="_x0000_s57482" name="Equation" r:id="rId3" imgW="1778000" imgH="1244600" progId="Equation.3">
                  <p:embed/>
                </p:oleObj>
              </mc:Choice>
              <mc:Fallback>
                <p:oleObj name="Equation" r:id="rId3" imgW="1778000" imgH="1244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314450"/>
                        <a:ext cx="3124200" cy="1544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2870" name="Object 5"/>
          <p:cNvGraphicFramePr>
            <a:graphicFrameLocks noChangeAspect="1"/>
          </p:cNvGraphicFramePr>
          <p:nvPr/>
        </p:nvGraphicFramePr>
        <p:xfrm>
          <a:off x="4419600" y="3143250"/>
          <a:ext cx="3429000" cy="1477566"/>
        </p:xfrm>
        <a:graphic>
          <a:graphicData uri="http://schemas.openxmlformats.org/presentationml/2006/ole">
            <mc:AlternateContent xmlns:mc="http://schemas.openxmlformats.org/markup-compatibility/2006">
              <mc:Choice xmlns:v="urn:schemas-microsoft-com:vml" Requires="v">
                <p:oleObj spid="_x0000_s57483" name="Equation" r:id="rId5" imgW="1828800" imgH="1143000" progId="Equation.3">
                  <p:embed/>
                </p:oleObj>
              </mc:Choice>
              <mc:Fallback>
                <p:oleObj name="Equation" r:id="rId5" imgW="1828800" imgH="11430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3143250"/>
                        <a:ext cx="3429000" cy="14775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trips dir="rd"/>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70BB6A9B-EE8E-4CFA-B370-BCC0C9B4632D}" type="slidenum">
              <a:rPr lang="en-US" altLang="fr-FR" sz="1400" smtClean="0">
                <a:solidFill>
                  <a:schemeClr val="tx2"/>
                </a:solidFill>
                <a:latin typeface="Times New Roman" panose="02020603050405020304" pitchFamily="18" charset="0"/>
              </a:rPr>
              <a:pPr/>
              <a:t>446</a:t>
            </a:fld>
            <a:endParaRPr lang="en-US" altLang="fr-FR" sz="1400">
              <a:solidFill>
                <a:schemeClr val="tx2"/>
              </a:solidFill>
              <a:latin typeface="Times New Roman" panose="02020603050405020304" pitchFamily="18" charset="0"/>
            </a:endParaRPr>
          </a:p>
        </p:txBody>
      </p:sp>
      <p:sp>
        <p:nvSpPr>
          <p:cNvPr id="293891" name="Rectangle 2"/>
          <p:cNvSpPr>
            <a:spLocks noGrp="1"/>
          </p:cNvSpPr>
          <p:nvPr>
            <p:ph type="title"/>
          </p:nvPr>
        </p:nvSpPr>
        <p:spPr>
          <a:xfrm>
            <a:off x="839788" y="483518"/>
            <a:ext cx="6705600" cy="514350"/>
          </a:xfrm>
          <a:noFill/>
        </p:spPr>
        <p:txBody>
          <a:bodyPr lIns="92075" tIns="46038" rIns="92075" bIns="46038" anchor="ctr">
            <a:normAutofit fontScale="90000"/>
          </a:bodyPr>
          <a:lstStyle/>
          <a:p>
            <a:pPr algn="ctr"/>
            <a:r>
              <a:rPr lang="fr-FR" altLang="fr-FR" dirty="0"/>
              <a:t>Mesurer la qualité d’un clustering</a:t>
            </a:r>
          </a:p>
        </p:txBody>
      </p:sp>
      <p:sp>
        <p:nvSpPr>
          <p:cNvPr id="293892" name="Rectangle 3"/>
          <p:cNvSpPr>
            <a:spLocks noGrp="1"/>
          </p:cNvSpPr>
          <p:nvPr>
            <p:ph type="body" idx="1"/>
          </p:nvPr>
        </p:nvSpPr>
        <p:spPr>
          <a:xfrm>
            <a:off x="342900" y="1523127"/>
            <a:ext cx="8458200" cy="3543300"/>
          </a:xfrm>
          <a:noFill/>
        </p:spPr>
        <p:txBody>
          <a:bodyPr lIns="92075" tIns="46038" rIns="92075" bIns="46038">
            <a:normAutofit fontScale="92500" lnSpcReduction="20000"/>
          </a:bodyPr>
          <a:lstStyle/>
          <a:p>
            <a:r>
              <a:rPr lang="fr-FR" altLang="fr-FR" dirty="0"/>
              <a:t>Métrique pour la similarité: La similarité est exprimée par le biais d’une mesure de distance</a:t>
            </a:r>
          </a:p>
          <a:p>
            <a:r>
              <a:rPr lang="fr-FR" altLang="fr-FR" dirty="0"/>
              <a:t>Une autre fonction est utilisée pour la mesure de la qualité</a:t>
            </a:r>
          </a:p>
          <a:p>
            <a:r>
              <a:rPr lang="fr-FR" altLang="fr-FR" dirty="0"/>
              <a:t>Les définitions de distance sont très différentes que les variables soient des intervalles (continues), catégories, booléennes ou ordinales</a:t>
            </a:r>
          </a:p>
          <a:p>
            <a:r>
              <a:rPr lang="fr-FR" altLang="fr-FR" dirty="0"/>
              <a:t>En pratique, on utilise souvent une pondération des variables</a:t>
            </a:r>
            <a:endParaRPr lang="fr-FR" altLang="fr-FR" dirty="0">
              <a:sym typeface="Symbol" panose="05050102010706020507" pitchFamily="18" charset="2"/>
            </a:endParaRPr>
          </a:p>
        </p:txBody>
      </p:sp>
    </p:spTree>
  </p:cSld>
  <p:clrMapOvr>
    <a:masterClrMapping/>
  </p:clrMapOvr>
  <p:transition>
    <p:strips dir="rd"/>
  </p:transitio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7962A17F-AC69-4988-8FCE-300021F7D014}" type="slidenum">
              <a:rPr lang="en-US" altLang="fr-FR" sz="1400" smtClean="0">
                <a:solidFill>
                  <a:schemeClr val="tx2"/>
                </a:solidFill>
                <a:latin typeface="Times New Roman" panose="02020603050405020304" pitchFamily="18" charset="0"/>
              </a:rPr>
              <a:pPr/>
              <a:t>447</a:t>
            </a:fld>
            <a:endParaRPr lang="en-US" altLang="fr-FR" sz="1400">
              <a:solidFill>
                <a:schemeClr val="tx2"/>
              </a:solidFill>
              <a:latin typeface="Times New Roman" panose="02020603050405020304" pitchFamily="18" charset="0"/>
            </a:endParaRPr>
          </a:p>
        </p:txBody>
      </p:sp>
      <p:sp>
        <p:nvSpPr>
          <p:cNvPr id="295939" name="Rectangle 2"/>
          <p:cNvSpPr>
            <a:spLocks noGrp="1"/>
          </p:cNvSpPr>
          <p:nvPr>
            <p:ph type="title"/>
          </p:nvPr>
        </p:nvSpPr>
        <p:spPr>
          <a:xfrm>
            <a:off x="1219200" y="285750"/>
            <a:ext cx="7297738" cy="332185"/>
          </a:xfrm>
          <a:noFill/>
        </p:spPr>
        <p:txBody>
          <a:bodyPr lIns="92075" tIns="46038" rIns="92075" bIns="46038" anchor="ctr">
            <a:normAutofit fontScale="90000"/>
          </a:bodyPr>
          <a:lstStyle/>
          <a:p>
            <a:pPr algn="ctr"/>
            <a:r>
              <a:rPr lang="fr-FR" altLang="fr-FR"/>
              <a:t>Types des variables</a:t>
            </a:r>
          </a:p>
        </p:txBody>
      </p:sp>
      <p:sp>
        <p:nvSpPr>
          <p:cNvPr id="295940" name="Rectangle 3"/>
          <p:cNvSpPr>
            <a:spLocks noGrp="1"/>
          </p:cNvSpPr>
          <p:nvPr>
            <p:ph type="body" idx="1"/>
          </p:nvPr>
        </p:nvSpPr>
        <p:spPr>
          <a:xfrm>
            <a:off x="762000" y="1200150"/>
            <a:ext cx="7924800" cy="3657600"/>
          </a:xfrm>
          <a:noFill/>
        </p:spPr>
        <p:txBody>
          <a:bodyPr lIns="92075" tIns="46038" rIns="92075" bIns="46038"/>
          <a:lstStyle/>
          <a:p>
            <a:pPr>
              <a:lnSpc>
                <a:spcPct val="140000"/>
              </a:lnSpc>
            </a:pPr>
            <a:r>
              <a:rPr lang="fr-FR" altLang="fr-FR" sz="2400" u="sng"/>
              <a:t>Intervalles:</a:t>
            </a:r>
          </a:p>
          <a:p>
            <a:pPr>
              <a:lnSpc>
                <a:spcPct val="140000"/>
              </a:lnSpc>
            </a:pPr>
            <a:r>
              <a:rPr lang="fr-FR" altLang="fr-FR" sz="2400" u="sng"/>
              <a:t>Binaires:</a:t>
            </a:r>
          </a:p>
          <a:p>
            <a:pPr>
              <a:lnSpc>
                <a:spcPct val="140000"/>
              </a:lnSpc>
            </a:pPr>
            <a:r>
              <a:rPr lang="fr-FR" altLang="fr-FR" sz="2400" u="sng"/>
              <a:t>catégories, ordinales, ratio:</a:t>
            </a:r>
          </a:p>
          <a:p>
            <a:pPr>
              <a:lnSpc>
                <a:spcPct val="140000"/>
              </a:lnSpc>
            </a:pPr>
            <a:r>
              <a:rPr lang="fr-FR" altLang="fr-FR" sz="2400" u="sng"/>
              <a:t>Différents types:</a:t>
            </a:r>
            <a:endParaRPr lang="fr-FR" altLang="fr-FR" sz="2400"/>
          </a:p>
        </p:txBody>
      </p:sp>
    </p:spTree>
  </p:cSld>
  <p:clrMapOvr>
    <a:masterClrMapping/>
  </p:clrMapOvr>
  <p:transition>
    <p:strips dir="rd"/>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F9022A54-DBCC-43AF-8F9A-703BE1B31B9C}" type="slidenum">
              <a:rPr lang="en-US" altLang="fr-FR" sz="1400" smtClean="0">
                <a:solidFill>
                  <a:schemeClr val="tx2"/>
                </a:solidFill>
                <a:latin typeface="Times New Roman" panose="02020603050405020304" pitchFamily="18" charset="0"/>
              </a:rPr>
              <a:pPr/>
              <a:t>448</a:t>
            </a:fld>
            <a:endParaRPr lang="en-US" altLang="fr-FR" sz="1400">
              <a:solidFill>
                <a:schemeClr val="tx2"/>
              </a:solidFill>
              <a:latin typeface="Times New Roman" panose="02020603050405020304" pitchFamily="18" charset="0"/>
            </a:endParaRPr>
          </a:p>
        </p:txBody>
      </p:sp>
      <p:sp>
        <p:nvSpPr>
          <p:cNvPr id="297987" name="Rectangle 2"/>
          <p:cNvSpPr>
            <a:spLocks noGrp="1"/>
          </p:cNvSpPr>
          <p:nvPr>
            <p:ph type="title"/>
          </p:nvPr>
        </p:nvSpPr>
        <p:spPr>
          <a:xfrm>
            <a:off x="1143000" y="171450"/>
            <a:ext cx="7297738" cy="332185"/>
          </a:xfrm>
          <a:noFill/>
        </p:spPr>
        <p:txBody>
          <a:bodyPr lIns="92075" tIns="46038" rIns="92075" bIns="46038" anchor="ctr">
            <a:normAutofit fontScale="90000"/>
          </a:bodyPr>
          <a:lstStyle/>
          <a:p>
            <a:pPr algn="ctr"/>
            <a:r>
              <a:rPr lang="fr-FR" altLang="fr-FR"/>
              <a:t>Intervalle (discrètes)</a:t>
            </a:r>
          </a:p>
        </p:txBody>
      </p:sp>
      <p:sp>
        <p:nvSpPr>
          <p:cNvPr id="297988" name="Rectangle 3"/>
          <p:cNvSpPr>
            <a:spLocks noGrp="1"/>
          </p:cNvSpPr>
          <p:nvPr>
            <p:ph type="body" idx="1"/>
          </p:nvPr>
        </p:nvSpPr>
        <p:spPr>
          <a:xfrm>
            <a:off x="251520" y="1275606"/>
            <a:ext cx="8305800" cy="4171950"/>
          </a:xfrm>
          <a:noFill/>
        </p:spPr>
        <p:txBody>
          <a:bodyPr lIns="92075" tIns="46038" rIns="92075" bIns="46038"/>
          <a:lstStyle/>
          <a:p>
            <a:pPr>
              <a:lnSpc>
                <a:spcPct val="140000"/>
              </a:lnSpc>
            </a:pPr>
            <a:r>
              <a:rPr lang="fr-FR" altLang="fr-FR" dirty="0"/>
              <a:t>Standardiser les données</a:t>
            </a:r>
          </a:p>
          <a:p>
            <a:pPr lvl="1">
              <a:lnSpc>
                <a:spcPct val="140000"/>
              </a:lnSpc>
            </a:pPr>
            <a:r>
              <a:rPr lang="fr-FR" altLang="fr-FR" dirty="0"/>
              <a:t>Calculer l’écart absolu moyen:</a:t>
            </a:r>
          </a:p>
          <a:p>
            <a:pPr lvl="1">
              <a:lnSpc>
                <a:spcPct val="140000"/>
              </a:lnSpc>
              <a:buFont typeface="Wingdings" panose="05000000000000000000" pitchFamily="2" charset="2"/>
              <a:buNone/>
            </a:pPr>
            <a:endParaRPr lang="fr-FR" altLang="fr-FR" dirty="0"/>
          </a:p>
          <a:p>
            <a:pPr lvl="1">
              <a:lnSpc>
                <a:spcPct val="140000"/>
              </a:lnSpc>
              <a:buFont typeface="Wingdings" panose="05000000000000000000" pitchFamily="2" charset="2"/>
              <a:buNone/>
            </a:pPr>
            <a:r>
              <a:rPr lang="fr-FR" altLang="fr-FR" dirty="0"/>
              <a:t>où</a:t>
            </a:r>
          </a:p>
          <a:p>
            <a:pPr lvl="1">
              <a:lnSpc>
                <a:spcPct val="140000"/>
              </a:lnSpc>
            </a:pPr>
            <a:r>
              <a:rPr lang="fr-FR" altLang="fr-FR" dirty="0"/>
              <a:t>Calculer la mesure standardisée (</a:t>
            </a:r>
            <a:r>
              <a:rPr lang="fr-FR" altLang="fr-FR" i="1" dirty="0"/>
              <a:t>z-score</a:t>
            </a:r>
            <a:r>
              <a:rPr lang="fr-FR" altLang="fr-FR" dirty="0"/>
              <a:t>)</a:t>
            </a:r>
          </a:p>
          <a:p>
            <a:pPr>
              <a:lnSpc>
                <a:spcPct val="140000"/>
              </a:lnSpc>
            </a:pPr>
            <a:endParaRPr lang="fr-FR" altLang="fr-FR" dirty="0"/>
          </a:p>
          <a:p>
            <a:pPr>
              <a:lnSpc>
                <a:spcPct val="140000"/>
              </a:lnSpc>
              <a:buFont typeface="Wingdings" panose="05000000000000000000" pitchFamily="2" charset="2"/>
              <a:buNone/>
            </a:pPr>
            <a:endParaRPr lang="fr-FR" altLang="fr-FR" dirty="0"/>
          </a:p>
        </p:txBody>
      </p:sp>
      <p:graphicFrame>
        <p:nvGraphicFramePr>
          <p:cNvPr id="297989" name="Object 4"/>
          <p:cNvGraphicFramePr>
            <a:graphicFrameLocks noChangeAspect="1"/>
          </p:cNvGraphicFramePr>
          <p:nvPr>
            <p:extLst>
              <p:ext uri="{D42A27DB-BD31-4B8C-83A1-F6EECF244321}">
                <p14:modId xmlns:p14="http://schemas.microsoft.com/office/powerpoint/2010/main" val="2164714507"/>
              </p:ext>
            </p:extLst>
          </p:nvPr>
        </p:nvGraphicFramePr>
        <p:xfrm>
          <a:off x="2638791" y="3361581"/>
          <a:ext cx="3505200" cy="461963"/>
        </p:xfrm>
        <a:graphic>
          <a:graphicData uri="http://schemas.openxmlformats.org/presentationml/2006/ole">
            <mc:AlternateContent xmlns:mc="http://schemas.openxmlformats.org/markup-compatibility/2006">
              <mc:Choice xmlns:v="urn:schemas-microsoft-com:vml" Requires="v">
                <p:oleObj spid="_x0000_s58574" name="Equation" r:id="rId3" imgW="2451100" imgH="431800" progId="Equation.3">
                  <p:embed/>
                </p:oleObj>
              </mc:Choice>
              <mc:Fallback>
                <p:oleObj name="Equation" r:id="rId3" imgW="2451100" imgH="431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791" y="3361581"/>
                        <a:ext cx="3505200"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990" name="Object 5"/>
          <p:cNvGraphicFramePr>
            <a:graphicFrameLocks noChangeAspect="1"/>
          </p:cNvGraphicFramePr>
          <p:nvPr>
            <p:extLst>
              <p:ext uri="{D42A27DB-BD31-4B8C-83A1-F6EECF244321}">
                <p14:modId xmlns:p14="http://schemas.microsoft.com/office/powerpoint/2010/main" val="3159942635"/>
              </p:ext>
            </p:extLst>
          </p:nvPr>
        </p:nvGraphicFramePr>
        <p:xfrm>
          <a:off x="1705769" y="2622798"/>
          <a:ext cx="6172200" cy="432197"/>
        </p:xfrm>
        <a:graphic>
          <a:graphicData uri="http://schemas.openxmlformats.org/presentationml/2006/ole">
            <mc:AlternateContent xmlns:mc="http://schemas.openxmlformats.org/markup-compatibility/2006">
              <mc:Choice xmlns:v="urn:schemas-microsoft-com:vml" Requires="v">
                <p:oleObj spid="_x0000_s58575" name="Equation" r:id="rId5" imgW="4343400" imgH="406400" progId="Equation.3">
                  <p:embed/>
                </p:oleObj>
              </mc:Choice>
              <mc:Fallback>
                <p:oleObj name="Equation" r:id="rId5" imgW="4343400" imgH="4064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5769" y="2622798"/>
                        <a:ext cx="6172200" cy="4321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991" name="Object 6"/>
          <p:cNvGraphicFramePr>
            <a:graphicFrameLocks noChangeAspect="1"/>
          </p:cNvGraphicFramePr>
          <p:nvPr>
            <p:extLst>
              <p:ext uri="{D42A27DB-BD31-4B8C-83A1-F6EECF244321}">
                <p14:modId xmlns:p14="http://schemas.microsoft.com/office/powerpoint/2010/main" val="1492400459"/>
              </p:ext>
            </p:extLst>
          </p:nvPr>
        </p:nvGraphicFramePr>
        <p:xfrm>
          <a:off x="6171148" y="4183857"/>
          <a:ext cx="2438400" cy="857250"/>
        </p:xfrm>
        <a:graphic>
          <a:graphicData uri="http://schemas.openxmlformats.org/presentationml/2006/ole">
            <mc:AlternateContent xmlns:mc="http://schemas.openxmlformats.org/markup-compatibility/2006">
              <mc:Choice xmlns:v="urn:schemas-microsoft-com:vml" Requires="v">
                <p:oleObj spid="_x0000_s58576" name="Equation" r:id="rId7" imgW="1409088" imgH="660113" progId="Equation.3">
                  <p:embed/>
                </p:oleObj>
              </mc:Choice>
              <mc:Fallback>
                <p:oleObj name="Equation" r:id="rId7" imgW="1409088" imgH="660113"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1148" y="4183857"/>
                        <a:ext cx="2438400"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trips dir="rd"/>
  </p:transition>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D82222A6-AFCF-4932-93F7-53A82A85EA4A}" type="slidenum">
              <a:rPr lang="en-US" altLang="fr-FR" sz="1400" smtClean="0">
                <a:solidFill>
                  <a:schemeClr val="tx2"/>
                </a:solidFill>
                <a:latin typeface="Times New Roman" panose="02020603050405020304" pitchFamily="18" charset="0"/>
              </a:rPr>
              <a:pPr/>
              <a:t>449</a:t>
            </a:fld>
            <a:endParaRPr lang="en-US" altLang="fr-FR" sz="1400">
              <a:solidFill>
                <a:schemeClr val="tx2"/>
              </a:solidFill>
              <a:latin typeface="Times New Roman" panose="02020603050405020304" pitchFamily="18" charset="0"/>
            </a:endParaRPr>
          </a:p>
        </p:txBody>
      </p:sp>
      <p:sp>
        <p:nvSpPr>
          <p:cNvPr id="299011" name="Rectangle 2"/>
          <p:cNvSpPr>
            <a:spLocks noGrp="1"/>
          </p:cNvSpPr>
          <p:nvPr>
            <p:ph type="title"/>
          </p:nvPr>
        </p:nvSpPr>
        <p:spPr>
          <a:xfrm>
            <a:off x="838200" y="171450"/>
            <a:ext cx="7793038" cy="457200"/>
          </a:xfrm>
        </p:spPr>
        <p:txBody>
          <a:bodyPr>
            <a:normAutofit fontScale="90000"/>
          </a:bodyPr>
          <a:lstStyle/>
          <a:p>
            <a:pPr algn="ctr"/>
            <a:r>
              <a:rPr lang="fr-FR" altLang="fr-FR"/>
              <a:t>Exemple</a:t>
            </a:r>
          </a:p>
        </p:txBody>
      </p:sp>
      <p:graphicFrame>
        <p:nvGraphicFramePr>
          <p:cNvPr id="299012" name="Object 24"/>
          <p:cNvGraphicFramePr>
            <a:graphicFrameLocks noChangeAspect="1"/>
          </p:cNvGraphicFramePr>
          <p:nvPr/>
        </p:nvGraphicFramePr>
        <p:xfrm>
          <a:off x="304800" y="857251"/>
          <a:ext cx="3733800" cy="1621631"/>
        </p:xfrm>
        <a:graphic>
          <a:graphicData uri="http://schemas.openxmlformats.org/presentationml/2006/ole">
            <mc:AlternateContent xmlns:mc="http://schemas.openxmlformats.org/markup-compatibility/2006">
              <mc:Choice xmlns:v="urn:schemas-microsoft-com:vml" Requires="v">
                <p:oleObj spid="_x0000_s59734" name="Feuille de calcul" r:id="rId3" imgW="2097720" imgH="818280" progId="Excel.Sheet.8">
                  <p:embed/>
                </p:oleObj>
              </mc:Choice>
              <mc:Fallback>
                <p:oleObj name="Feuille de calcul" r:id="rId3" imgW="2097720" imgH="818280" progId="Excel.Shee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857251"/>
                        <a:ext cx="3733800" cy="1621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9013" name="Object 25"/>
          <p:cNvGraphicFramePr>
            <a:graphicFrameLocks noChangeAspect="1"/>
          </p:cNvGraphicFramePr>
          <p:nvPr/>
        </p:nvGraphicFramePr>
        <p:xfrm>
          <a:off x="6718300" y="857250"/>
          <a:ext cx="1651000" cy="419100"/>
        </p:xfrm>
        <a:graphic>
          <a:graphicData uri="http://schemas.openxmlformats.org/presentationml/2006/ole">
            <mc:AlternateContent xmlns:mc="http://schemas.openxmlformats.org/markup-compatibility/2006">
              <mc:Choice xmlns:v="urn:schemas-microsoft-com:vml" Requires="v">
                <p:oleObj spid="_x0000_s59735" name="Equation" r:id="rId5" imgW="825500" imgH="279400" progId="Equation.3">
                  <p:embed/>
                </p:oleObj>
              </mc:Choice>
              <mc:Fallback>
                <p:oleObj name="Equation" r:id="rId5" imgW="825500" imgH="2794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8300" y="857250"/>
                        <a:ext cx="16510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9014" name="Object 26"/>
          <p:cNvGraphicFramePr>
            <a:graphicFrameLocks noChangeAspect="1"/>
          </p:cNvGraphicFramePr>
          <p:nvPr/>
        </p:nvGraphicFramePr>
        <p:xfrm>
          <a:off x="4371975" y="914401"/>
          <a:ext cx="1847850" cy="354806"/>
        </p:xfrm>
        <a:graphic>
          <a:graphicData uri="http://schemas.openxmlformats.org/presentationml/2006/ole">
            <mc:AlternateContent xmlns:mc="http://schemas.openxmlformats.org/markup-compatibility/2006">
              <mc:Choice xmlns:v="urn:schemas-microsoft-com:vml" Requires="v">
                <p:oleObj spid="_x0000_s59736" name="Equation" r:id="rId7" imgW="1040948" imgH="266584" progId="Equation.3">
                  <p:embed/>
                </p:oleObj>
              </mc:Choice>
              <mc:Fallback>
                <p:oleObj name="Equation" r:id="rId7" imgW="1040948" imgH="266584"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1975" y="914401"/>
                        <a:ext cx="1847850" cy="3548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9015" name="Object 27"/>
          <p:cNvGraphicFramePr>
            <a:graphicFrameLocks noChangeAspect="1"/>
          </p:cNvGraphicFramePr>
          <p:nvPr/>
        </p:nvGraphicFramePr>
        <p:xfrm>
          <a:off x="4179889" y="1485900"/>
          <a:ext cx="4746625" cy="342900"/>
        </p:xfrm>
        <a:graphic>
          <a:graphicData uri="http://schemas.openxmlformats.org/presentationml/2006/ole">
            <mc:AlternateContent xmlns:mc="http://schemas.openxmlformats.org/markup-compatibility/2006">
              <mc:Choice xmlns:v="urn:schemas-microsoft-com:vml" Requires="v">
                <p:oleObj spid="_x0000_s59737" name="Equation" r:id="rId9" imgW="2794000" imgH="254000" progId="Equation.3">
                  <p:embed/>
                </p:oleObj>
              </mc:Choice>
              <mc:Fallback>
                <p:oleObj name="Equation" r:id="rId9" imgW="2794000" imgH="2540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9889" y="1485900"/>
                        <a:ext cx="4746625"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9016" name="Object 28"/>
          <p:cNvGraphicFramePr>
            <a:graphicFrameLocks noChangeAspect="1"/>
          </p:cNvGraphicFramePr>
          <p:nvPr/>
        </p:nvGraphicFramePr>
        <p:xfrm>
          <a:off x="2286001" y="3212307"/>
          <a:ext cx="5000625" cy="1459706"/>
        </p:xfrm>
        <a:graphic>
          <a:graphicData uri="http://schemas.openxmlformats.org/presentationml/2006/ole">
            <mc:AlternateContent xmlns:mc="http://schemas.openxmlformats.org/markup-compatibility/2006">
              <mc:Choice xmlns:v="urn:schemas-microsoft-com:vml" Requires="v">
                <p:oleObj spid="_x0000_s59738" name="Feuille de calcul" r:id="rId11" imgW="2097720" imgH="818280" progId="Excel.Sheet.8">
                  <p:embed/>
                </p:oleObj>
              </mc:Choice>
              <mc:Fallback>
                <p:oleObj name="Feuille de calcul" r:id="rId11" imgW="2097720" imgH="818280" progId="Excel.Sheet.8">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6001" y="3212307"/>
                        <a:ext cx="5000625" cy="145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9017" name="AutoShape 29"/>
          <p:cNvSpPr>
            <a:spLocks noChangeArrowheads="1"/>
          </p:cNvSpPr>
          <p:nvPr/>
        </p:nvSpPr>
        <p:spPr bwMode="auto">
          <a:xfrm>
            <a:off x="4038600" y="2228850"/>
            <a:ext cx="1524000" cy="971550"/>
          </a:xfrm>
          <a:prstGeom prst="curvedLeftArrow">
            <a:avLst>
              <a:gd name="adj1" fmla="val 20000"/>
              <a:gd name="adj2" fmla="val 40000"/>
              <a:gd name="adj3" fmla="val 3921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2" name="Rectangle 1">
            <a:extLst>
              <a:ext uri="{FF2B5EF4-FFF2-40B4-BE49-F238E27FC236}">
                <a16:creationId xmlns:a16="http://schemas.microsoft.com/office/drawing/2014/main" id="{1EBD4815-2E2C-41B9-96A6-0CB37AA65C7F}"/>
              </a:ext>
            </a:extLst>
          </p:cNvPr>
          <p:cNvSpPr/>
          <p:nvPr/>
        </p:nvSpPr>
        <p:spPr>
          <a:xfrm>
            <a:off x="-612576" y="2490789"/>
            <a:ext cx="4572000" cy="923330"/>
          </a:xfrm>
          <a:prstGeom prst="rect">
            <a:avLst/>
          </a:prstGeom>
        </p:spPr>
        <p:txBody>
          <a:bodyPr>
            <a:spAutoFit/>
          </a:bodyPr>
          <a:lstStyle/>
          <a:p>
            <a:r>
              <a:rPr lang="fr-FR" dirty="0"/>
              <a:t>              [1, 2], [1, 4], [1, 0],</a:t>
            </a:r>
          </a:p>
          <a:p>
            <a:r>
              <a:rPr lang="fr-FR" dirty="0"/>
              <a:t>              [10, 2], [10, 4], [10, 0],</a:t>
            </a:r>
          </a:p>
          <a:p>
            <a:r>
              <a:rPr lang="fr-FR" dirty="0"/>
              <a:t>             [10, 7], [2, 4], [6, 0]]</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457200" y="205979"/>
            <a:ext cx="8229600" cy="857250"/>
          </a:xfrm>
          <a:ln/>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a:solidFill>
                  <a:srgbClr val="333399"/>
                </a:solidFill>
              </a:rPr>
              <a:t>Optimization</a:t>
            </a:r>
          </a:p>
        </p:txBody>
      </p:sp>
      <p:sp>
        <p:nvSpPr>
          <p:cNvPr id="15362" name="Rectangle 2"/>
          <p:cNvSpPr>
            <a:spLocks noGrp="1" noChangeArrowheads="1"/>
          </p:cNvSpPr>
          <p:nvPr>
            <p:ph type="body" idx="1"/>
          </p:nvPr>
        </p:nvSpPr>
        <p:spPr>
          <a:xfrm>
            <a:off x="457200" y="1463294"/>
            <a:ext cx="8229600" cy="3394472"/>
          </a:xfrm>
          <a:ln/>
        </p:spPr>
        <p:txBody>
          <a:bodyPr>
            <a:normAutofit/>
          </a:bodyPr>
          <a:lstStyle/>
          <a:p>
            <a:pPr>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sz="3600"/>
              <a:t>Optimisation combinatoire </a:t>
            </a:r>
          </a:p>
          <a:p>
            <a:pPr lvl="1">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dirty="0"/>
              <a:t>E.g.: Greedy search</a:t>
            </a:r>
          </a:p>
          <a:p>
            <a:pPr>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sz="3600"/>
              <a:t>Optimisation convexe </a:t>
            </a:r>
            <a:endParaRPr lang="en-US" altLang="zh-TW" sz="3600" dirty="0"/>
          </a:p>
          <a:p>
            <a:pPr marL="594360" lvl="2" indent="-320040">
              <a:lnSpc>
                <a:spcPct val="80000"/>
              </a:lnSpc>
              <a:spcBef>
                <a:spcPts val="700"/>
              </a:spcBef>
              <a:buSzPct val="60000"/>
              <a:buFont typeface="Wingdings"/>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3200" dirty="0"/>
              <a:t>E.g.: Gradient descent</a:t>
            </a:r>
          </a:p>
          <a:p>
            <a:pPr>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sz="3600"/>
              <a:t>Optimisation sous contrainte </a:t>
            </a:r>
            <a:endParaRPr lang="en-US" altLang="zh-TW" sz="3600" dirty="0"/>
          </a:p>
          <a:p>
            <a:pPr marL="594360" lvl="2" indent="-320040">
              <a:lnSpc>
                <a:spcPct val="80000"/>
              </a:lnSpc>
              <a:spcBef>
                <a:spcPts val="700"/>
              </a:spcBef>
              <a:buSzPct val="60000"/>
              <a:buFont typeface="Wingdings"/>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zh-TW" sz="3200" dirty="0"/>
              <a:t>E.g.: Linear programming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Espace réservé du numéro de diapositive 3"/>
          <p:cNvSpPr>
            <a:spLocks noGrp="1"/>
          </p:cNvSpPr>
          <p:nvPr>
            <p:ph type="sldNum" sz="quarter" idx="12"/>
          </p:nvPr>
        </p:nvSpPr>
        <p:spPr bwMode="auto">
          <a:xfrm>
            <a:off x="6400801" y="5250234"/>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E32BDA00-E7D3-496A-BF97-2928B04EC384}" type="slidenum">
              <a:rPr lang="en-US" altLang="fr-FR" sz="1400" smtClean="0">
                <a:solidFill>
                  <a:schemeClr val="tx2"/>
                </a:solidFill>
                <a:latin typeface="Times New Roman" panose="02020603050405020304" pitchFamily="18" charset="0"/>
              </a:rPr>
              <a:pPr/>
              <a:t>450</a:t>
            </a:fld>
            <a:endParaRPr lang="en-US" altLang="fr-FR" sz="1400">
              <a:solidFill>
                <a:schemeClr val="tx2"/>
              </a:solidFill>
              <a:latin typeface="Times New Roman" panose="02020603050405020304" pitchFamily="18" charset="0"/>
            </a:endParaRPr>
          </a:p>
        </p:txBody>
      </p:sp>
      <p:sp>
        <p:nvSpPr>
          <p:cNvPr id="300035" name="Rectangle 2"/>
          <p:cNvSpPr>
            <a:spLocks noGrp="1"/>
          </p:cNvSpPr>
          <p:nvPr>
            <p:ph type="title"/>
          </p:nvPr>
        </p:nvSpPr>
        <p:spPr>
          <a:xfrm>
            <a:off x="755576" y="539526"/>
            <a:ext cx="7315200" cy="514350"/>
          </a:xfrm>
        </p:spPr>
        <p:txBody>
          <a:bodyPr>
            <a:normAutofit fontScale="90000"/>
          </a:bodyPr>
          <a:lstStyle/>
          <a:p>
            <a:pPr algn="ctr"/>
            <a:r>
              <a:rPr lang="fr-FR" altLang="fr-FR" dirty="0"/>
              <a:t>Similarité entre objets</a:t>
            </a:r>
          </a:p>
        </p:txBody>
      </p:sp>
      <p:sp>
        <p:nvSpPr>
          <p:cNvPr id="300036" name="Rectangle 3"/>
          <p:cNvSpPr>
            <a:spLocks noGrp="1"/>
          </p:cNvSpPr>
          <p:nvPr>
            <p:ph type="body" idx="1"/>
          </p:nvPr>
        </p:nvSpPr>
        <p:spPr>
          <a:xfrm>
            <a:off x="457200" y="1180677"/>
            <a:ext cx="8229600" cy="3886200"/>
          </a:xfrm>
        </p:spPr>
        <p:txBody>
          <a:bodyPr>
            <a:normAutofit fontScale="92500" lnSpcReduction="10000"/>
          </a:bodyPr>
          <a:lstStyle/>
          <a:p>
            <a:pPr>
              <a:lnSpc>
                <a:spcPct val="120000"/>
              </a:lnSpc>
            </a:pPr>
            <a:r>
              <a:rPr lang="fr-FR" altLang="fr-FR" sz="2400" u="sng" dirty="0"/>
              <a:t>Les distances</a:t>
            </a:r>
            <a:r>
              <a:rPr lang="fr-FR" altLang="fr-FR" sz="2400" dirty="0"/>
              <a:t> expriment une similarité </a:t>
            </a:r>
          </a:p>
          <a:p>
            <a:pPr>
              <a:lnSpc>
                <a:spcPct val="120000"/>
              </a:lnSpc>
            </a:pPr>
            <a:r>
              <a:rPr lang="fr-FR" altLang="fr-FR" sz="2400" dirty="0"/>
              <a:t>Ex: la </a:t>
            </a:r>
            <a:r>
              <a:rPr lang="fr-FR" altLang="fr-FR" sz="2400" i="1" dirty="0"/>
              <a:t>distance de Minkowski </a:t>
            </a:r>
            <a:r>
              <a:rPr lang="fr-FR" altLang="fr-FR" sz="2400" dirty="0"/>
              <a:t>:</a:t>
            </a:r>
          </a:p>
          <a:p>
            <a:pPr>
              <a:lnSpc>
                <a:spcPct val="120000"/>
              </a:lnSpc>
            </a:pPr>
            <a:endParaRPr lang="fr-FR" altLang="fr-FR" sz="2400" dirty="0"/>
          </a:p>
          <a:p>
            <a:pPr>
              <a:lnSpc>
                <a:spcPct val="120000"/>
              </a:lnSpc>
            </a:pPr>
            <a:endParaRPr lang="fr-FR" altLang="fr-FR" sz="2400" dirty="0"/>
          </a:p>
          <a:p>
            <a:pPr>
              <a:lnSpc>
                <a:spcPct val="120000"/>
              </a:lnSpc>
            </a:pPr>
            <a:endParaRPr lang="fr-FR" altLang="fr-FR" sz="2400" dirty="0"/>
          </a:p>
          <a:p>
            <a:pPr lvl="1">
              <a:lnSpc>
                <a:spcPct val="120000"/>
              </a:lnSpc>
              <a:buFont typeface="Wingdings" panose="05000000000000000000" pitchFamily="2" charset="2"/>
              <a:buNone/>
            </a:pPr>
            <a:r>
              <a:rPr lang="fr-FR" altLang="fr-FR" sz="2400" dirty="0"/>
              <a:t>où </a:t>
            </a:r>
            <a:r>
              <a:rPr lang="fr-FR" altLang="fr-FR" sz="2400" i="1" dirty="0"/>
              <a:t>i</a:t>
            </a:r>
            <a:r>
              <a:rPr lang="fr-FR" altLang="fr-FR" sz="2400" dirty="0"/>
              <a:t> = (</a:t>
            </a:r>
            <a:r>
              <a:rPr lang="fr-FR" altLang="fr-FR" sz="2400" i="1" dirty="0"/>
              <a:t>x</a:t>
            </a:r>
            <a:r>
              <a:rPr lang="fr-FR" altLang="fr-FR" sz="2400" baseline="-25000" dirty="0"/>
              <a:t>i1</a:t>
            </a:r>
            <a:r>
              <a:rPr lang="fr-FR" altLang="fr-FR" sz="2400" dirty="0"/>
              <a:t>, </a:t>
            </a:r>
            <a:r>
              <a:rPr lang="fr-FR" altLang="fr-FR" sz="2400" i="1" dirty="0"/>
              <a:t>x</a:t>
            </a:r>
            <a:r>
              <a:rPr lang="fr-FR" altLang="fr-FR" sz="2400" baseline="-25000" dirty="0"/>
              <a:t>i2</a:t>
            </a:r>
            <a:r>
              <a:rPr lang="fr-FR" altLang="fr-FR" sz="2400" dirty="0"/>
              <a:t>, …, </a:t>
            </a:r>
            <a:r>
              <a:rPr lang="fr-FR" altLang="fr-FR" sz="2400" i="1" dirty="0" err="1"/>
              <a:t>x</a:t>
            </a:r>
            <a:r>
              <a:rPr lang="fr-FR" altLang="fr-FR" sz="2400" baseline="-25000" dirty="0" err="1"/>
              <a:t>ip</a:t>
            </a:r>
            <a:r>
              <a:rPr lang="fr-FR" altLang="fr-FR" sz="2400" dirty="0"/>
              <a:t>) et</a:t>
            </a:r>
            <a:r>
              <a:rPr lang="fr-FR" altLang="fr-FR" sz="2400" i="1" dirty="0"/>
              <a:t> j</a:t>
            </a:r>
            <a:r>
              <a:rPr lang="fr-FR" altLang="fr-FR" sz="2400" dirty="0"/>
              <a:t> = (</a:t>
            </a:r>
            <a:r>
              <a:rPr lang="fr-FR" altLang="fr-FR" sz="2400" i="1" dirty="0"/>
              <a:t>x</a:t>
            </a:r>
            <a:r>
              <a:rPr lang="fr-FR" altLang="fr-FR" sz="2400" baseline="-25000" dirty="0"/>
              <a:t>j1</a:t>
            </a:r>
            <a:r>
              <a:rPr lang="fr-FR" altLang="fr-FR" sz="2400" dirty="0"/>
              <a:t>, </a:t>
            </a:r>
            <a:r>
              <a:rPr lang="fr-FR" altLang="fr-FR" sz="2400" i="1" dirty="0"/>
              <a:t>x</a:t>
            </a:r>
            <a:r>
              <a:rPr lang="fr-FR" altLang="fr-FR" sz="2400" baseline="-25000" dirty="0"/>
              <a:t>j2</a:t>
            </a:r>
            <a:r>
              <a:rPr lang="fr-FR" altLang="fr-FR" sz="2400" dirty="0"/>
              <a:t>, …, </a:t>
            </a:r>
            <a:r>
              <a:rPr lang="fr-FR" altLang="fr-FR" sz="2400" i="1" dirty="0" err="1"/>
              <a:t>x</a:t>
            </a:r>
            <a:r>
              <a:rPr lang="fr-FR" altLang="fr-FR" sz="2400" baseline="-25000" dirty="0" err="1"/>
              <a:t>jp</a:t>
            </a:r>
            <a:r>
              <a:rPr lang="fr-FR" altLang="fr-FR" sz="2400" dirty="0"/>
              <a:t>) sont deux objets </a:t>
            </a:r>
            <a:r>
              <a:rPr lang="fr-FR" altLang="fr-FR" sz="2400" i="1" dirty="0"/>
              <a:t>p</a:t>
            </a:r>
            <a:r>
              <a:rPr lang="fr-FR" altLang="fr-FR" sz="2400" dirty="0"/>
              <a:t>-dimensionnels et </a:t>
            </a:r>
            <a:r>
              <a:rPr lang="fr-FR" altLang="fr-FR" sz="2400" i="1" dirty="0"/>
              <a:t>q</a:t>
            </a:r>
            <a:r>
              <a:rPr lang="fr-FR" altLang="fr-FR" sz="2400" dirty="0"/>
              <a:t> un entier positif</a:t>
            </a:r>
          </a:p>
          <a:p>
            <a:pPr>
              <a:lnSpc>
                <a:spcPct val="120000"/>
              </a:lnSpc>
            </a:pPr>
            <a:r>
              <a:rPr lang="fr-FR" altLang="fr-FR" dirty="0"/>
              <a:t>Si </a:t>
            </a:r>
            <a:r>
              <a:rPr lang="fr-FR" altLang="fr-FR" i="1" dirty="0"/>
              <a:t>q</a:t>
            </a:r>
            <a:r>
              <a:rPr lang="fr-FR" altLang="fr-FR" dirty="0"/>
              <a:t> = </a:t>
            </a:r>
            <a:r>
              <a:rPr lang="fr-FR" altLang="fr-FR" i="1" dirty="0"/>
              <a:t>1</a:t>
            </a:r>
            <a:r>
              <a:rPr lang="fr-FR" altLang="fr-FR" dirty="0"/>
              <a:t>, </a:t>
            </a:r>
            <a:r>
              <a:rPr lang="fr-FR" altLang="fr-FR" i="1" dirty="0"/>
              <a:t>d</a:t>
            </a:r>
            <a:r>
              <a:rPr lang="fr-FR" altLang="fr-FR" dirty="0"/>
              <a:t>  est la distance de  Manhattan</a:t>
            </a:r>
            <a:endParaRPr lang="fr-FR" altLang="fr-FR" i="1" dirty="0"/>
          </a:p>
          <a:p>
            <a:pPr lvl="1">
              <a:lnSpc>
                <a:spcPct val="120000"/>
              </a:lnSpc>
              <a:buFont typeface="Wingdings" panose="05000000000000000000" pitchFamily="2" charset="2"/>
              <a:buNone/>
            </a:pPr>
            <a:endParaRPr lang="fr-FR" altLang="fr-FR" dirty="0"/>
          </a:p>
        </p:txBody>
      </p:sp>
      <p:graphicFrame>
        <p:nvGraphicFramePr>
          <p:cNvPr id="300037" name="Object 4"/>
          <p:cNvGraphicFramePr>
            <a:graphicFrameLocks noChangeAspect="1"/>
          </p:cNvGraphicFramePr>
          <p:nvPr>
            <p:extLst>
              <p:ext uri="{D42A27DB-BD31-4B8C-83A1-F6EECF244321}">
                <p14:modId xmlns:p14="http://schemas.microsoft.com/office/powerpoint/2010/main" val="332394810"/>
              </p:ext>
            </p:extLst>
          </p:nvPr>
        </p:nvGraphicFramePr>
        <p:xfrm>
          <a:off x="685800" y="2197471"/>
          <a:ext cx="7924800" cy="684610"/>
        </p:xfrm>
        <a:graphic>
          <a:graphicData uri="http://schemas.openxmlformats.org/presentationml/2006/ole">
            <mc:AlternateContent xmlns:mc="http://schemas.openxmlformats.org/markup-compatibility/2006">
              <mc:Choice xmlns:v="urn:schemas-microsoft-com:vml" Requires="v">
                <p:oleObj spid="_x0000_s60556" name="Equation" r:id="rId3" imgW="5181600" imgH="596900" progId="Equation.3">
                  <p:embed/>
                </p:oleObj>
              </mc:Choice>
              <mc:Fallback>
                <p:oleObj name="Equation" r:id="rId3" imgW="5181600" imgH="5969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197471"/>
                        <a:ext cx="7924800" cy="6846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0038" name="Object 5"/>
          <p:cNvGraphicFramePr>
            <a:graphicFrameLocks noChangeAspect="1"/>
          </p:cNvGraphicFramePr>
          <p:nvPr>
            <p:extLst>
              <p:ext uri="{D42A27DB-BD31-4B8C-83A1-F6EECF244321}">
                <p14:modId xmlns:p14="http://schemas.microsoft.com/office/powerpoint/2010/main" val="3074556363"/>
              </p:ext>
            </p:extLst>
          </p:nvPr>
        </p:nvGraphicFramePr>
        <p:xfrm>
          <a:off x="4355976" y="4721408"/>
          <a:ext cx="4521200" cy="409575"/>
        </p:xfrm>
        <a:graphic>
          <a:graphicData uri="http://schemas.openxmlformats.org/presentationml/2006/ole">
            <mc:AlternateContent xmlns:mc="http://schemas.openxmlformats.org/markup-compatibility/2006">
              <mc:Choice xmlns:v="urn:schemas-microsoft-com:vml" Requires="v">
                <p:oleObj spid="_x0000_s60557" name="Equation" r:id="rId5" imgW="4292600" imgH="431800" progId="Equation.3">
                  <p:embed/>
                </p:oleObj>
              </mc:Choice>
              <mc:Fallback>
                <p:oleObj name="Equation" r:id="rId5" imgW="4292600" imgH="4318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5976" y="4721408"/>
                        <a:ext cx="4521200"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trips dir="rd"/>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4C6C19FB-DE6F-40AE-820E-19DB0232A13A}" type="slidenum">
              <a:rPr lang="en-US" altLang="fr-FR" sz="1400" smtClean="0">
                <a:solidFill>
                  <a:schemeClr val="tx2"/>
                </a:solidFill>
                <a:latin typeface="Times New Roman" panose="02020603050405020304" pitchFamily="18" charset="0"/>
              </a:rPr>
              <a:pPr/>
              <a:t>451</a:t>
            </a:fld>
            <a:endParaRPr lang="en-US" altLang="fr-FR" sz="1400">
              <a:solidFill>
                <a:schemeClr val="tx2"/>
              </a:solidFill>
              <a:latin typeface="Times New Roman" panose="02020603050405020304" pitchFamily="18" charset="0"/>
            </a:endParaRPr>
          </a:p>
        </p:txBody>
      </p:sp>
      <p:sp>
        <p:nvSpPr>
          <p:cNvPr id="301059" name="Rectangle 2"/>
          <p:cNvSpPr>
            <a:spLocks noGrp="1"/>
          </p:cNvSpPr>
          <p:nvPr>
            <p:ph type="title"/>
          </p:nvPr>
        </p:nvSpPr>
        <p:spPr>
          <a:xfrm>
            <a:off x="539552" y="555526"/>
            <a:ext cx="7391400" cy="457200"/>
          </a:xfrm>
        </p:spPr>
        <p:txBody>
          <a:bodyPr>
            <a:normAutofit fontScale="90000"/>
          </a:bodyPr>
          <a:lstStyle/>
          <a:p>
            <a:pPr algn="ctr"/>
            <a:r>
              <a:rPr lang="fr-FR" altLang="fr-FR" dirty="0"/>
              <a:t>Similarité entre objets(I)</a:t>
            </a:r>
          </a:p>
        </p:txBody>
      </p:sp>
      <p:sp>
        <p:nvSpPr>
          <p:cNvPr id="301060" name="Rectangle 3"/>
          <p:cNvSpPr>
            <a:spLocks noGrp="1"/>
          </p:cNvSpPr>
          <p:nvPr>
            <p:ph type="body" idx="1"/>
          </p:nvPr>
        </p:nvSpPr>
        <p:spPr>
          <a:xfrm>
            <a:off x="494810" y="1203598"/>
            <a:ext cx="8229600" cy="4171950"/>
          </a:xfrm>
        </p:spPr>
        <p:txBody>
          <a:bodyPr>
            <a:normAutofit/>
          </a:bodyPr>
          <a:lstStyle/>
          <a:p>
            <a:pPr>
              <a:lnSpc>
                <a:spcPct val="110000"/>
              </a:lnSpc>
            </a:pPr>
            <a:r>
              <a:rPr lang="fr-FR" altLang="fr-FR" i="1" dirty="0"/>
              <a:t>Si q</a:t>
            </a:r>
            <a:r>
              <a:rPr lang="fr-FR" altLang="fr-FR" dirty="0"/>
              <a:t> = </a:t>
            </a:r>
            <a:r>
              <a:rPr lang="fr-FR" altLang="fr-FR" i="1" dirty="0"/>
              <a:t>2</a:t>
            </a:r>
            <a:r>
              <a:rPr lang="fr-FR" altLang="fr-FR" dirty="0"/>
              <a:t>,</a:t>
            </a:r>
            <a:r>
              <a:rPr lang="fr-FR" altLang="fr-FR" i="1" dirty="0"/>
              <a:t> d est la distance Euclidienne</a:t>
            </a:r>
            <a:r>
              <a:rPr lang="fr-FR" altLang="fr-FR" sz="2400" i="1" dirty="0"/>
              <a:t> </a:t>
            </a:r>
            <a:r>
              <a:rPr lang="fr-FR" altLang="fr-FR" sz="2400" dirty="0"/>
              <a:t>:</a:t>
            </a:r>
          </a:p>
          <a:p>
            <a:pPr>
              <a:lnSpc>
                <a:spcPct val="110000"/>
              </a:lnSpc>
            </a:pPr>
            <a:endParaRPr lang="fr-FR" altLang="fr-FR" sz="2400" dirty="0"/>
          </a:p>
          <a:p>
            <a:pPr lvl="1">
              <a:lnSpc>
                <a:spcPct val="110000"/>
              </a:lnSpc>
            </a:pPr>
            <a:r>
              <a:rPr lang="fr-FR" altLang="fr-FR" dirty="0"/>
              <a:t>Propriétés</a:t>
            </a:r>
          </a:p>
          <a:p>
            <a:pPr lvl="2">
              <a:lnSpc>
                <a:spcPct val="110000"/>
              </a:lnSpc>
            </a:pPr>
            <a:r>
              <a:rPr lang="fr-FR" altLang="fr-FR" sz="2800" i="1" dirty="0"/>
              <a:t>d(</a:t>
            </a:r>
            <a:r>
              <a:rPr lang="fr-FR" altLang="fr-FR" sz="2800" i="1" dirty="0" err="1"/>
              <a:t>i,j</a:t>
            </a:r>
            <a:r>
              <a:rPr lang="fr-FR" altLang="fr-FR" sz="2800" i="1" dirty="0"/>
              <a:t>)</a:t>
            </a:r>
            <a:r>
              <a:rPr lang="fr-FR" altLang="fr-FR" sz="2800" dirty="0"/>
              <a:t> </a:t>
            </a:r>
            <a:r>
              <a:rPr lang="fr-FR" altLang="fr-FR" sz="2800" dirty="0">
                <a:sym typeface="Symbol" panose="05050102010706020507" pitchFamily="18" charset="2"/>
              </a:rPr>
              <a:t> 0</a:t>
            </a:r>
            <a:endParaRPr lang="fr-FR" altLang="fr-FR" sz="2800" dirty="0"/>
          </a:p>
          <a:p>
            <a:pPr lvl="2">
              <a:lnSpc>
                <a:spcPct val="110000"/>
              </a:lnSpc>
            </a:pPr>
            <a:r>
              <a:rPr lang="fr-FR" altLang="fr-FR" sz="2800" i="1" dirty="0"/>
              <a:t>d(</a:t>
            </a:r>
            <a:r>
              <a:rPr lang="fr-FR" altLang="fr-FR" sz="2800" i="1" dirty="0" err="1"/>
              <a:t>i,i</a:t>
            </a:r>
            <a:r>
              <a:rPr lang="fr-FR" altLang="fr-FR" sz="2800" i="1" dirty="0"/>
              <a:t>)</a:t>
            </a:r>
            <a:r>
              <a:rPr lang="fr-FR" altLang="fr-FR" sz="2800" dirty="0"/>
              <a:t> </a:t>
            </a:r>
            <a:r>
              <a:rPr lang="fr-FR" altLang="fr-FR" sz="2800" dirty="0">
                <a:sym typeface="Symbol" panose="05050102010706020507" pitchFamily="18" charset="2"/>
              </a:rPr>
              <a:t>= 0</a:t>
            </a:r>
            <a:endParaRPr lang="fr-FR" altLang="fr-FR" sz="2800" dirty="0"/>
          </a:p>
          <a:p>
            <a:pPr lvl="2">
              <a:lnSpc>
                <a:spcPct val="110000"/>
              </a:lnSpc>
            </a:pPr>
            <a:r>
              <a:rPr lang="fr-FR" altLang="fr-FR" sz="2800" i="1" dirty="0"/>
              <a:t>d(</a:t>
            </a:r>
            <a:r>
              <a:rPr lang="fr-FR" altLang="fr-FR" sz="2800" i="1" dirty="0" err="1"/>
              <a:t>i,j</a:t>
            </a:r>
            <a:r>
              <a:rPr lang="fr-FR" altLang="fr-FR" sz="2800" i="1" dirty="0"/>
              <a:t>)</a:t>
            </a:r>
            <a:r>
              <a:rPr lang="fr-FR" altLang="fr-FR" sz="2800" dirty="0"/>
              <a:t> </a:t>
            </a:r>
            <a:r>
              <a:rPr lang="fr-FR" altLang="fr-FR" sz="2800" dirty="0">
                <a:sym typeface="Symbol" panose="05050102010706020507" pitchFamily="18" charset="2"/>
              </a:rPr>
              <a:t>= </a:t>
            </a:r>
            <a:r>
              <a:rPr lang="fr-FR" altLang="fr-FR" sz="2800" i="1" dirty="0"/>
              <a:t>d(</a:t>
            </a:r>
            <a:r>
              <a:rPr lang="fr-FR" altLang="fr-FR" sz="2800" i="1" dirty="0" err="1"/>
              <a:t>j,i</a:t>
            </a:r>
            <a:r>
              <a:rPr lang="fr-FR" altLang="fr-FR" sz="2800" i="1" dirty="0"/>
              <a:t>)</a:t>
            </a:r>
            <a:endParaRPr lang="fr-FR" altLang="fr-FR" sz="2800" dirty="0"/>
          </a:p>
          <a:p>
            <a:pPr lvl="2">
              <a:lnSpc>
                <a:spcPct val="110000"/>
              </a:lnSpc>
            </a:pPr>
            <a:r>
              <a:rPr lang="fr-FR" altLang="fr-FR" sz="2800" i="1" dirty="0"/>
              <a:t>d(</a:t>
            </a:r>
            <a:r>
              <a:rPr lang="fr-FR" altLang="fr-FR" sz="2800" i="1" dirty="0" err="1"/>
              <a:t>i,j</a:t>
            </a:r>
            <a:r>
              <a:rPr lang="fr-FR" altLang="fr-FR" sz="2800" i="1" dirty="0"/>
              <a:t>)</a:t>
            </a:r>
            <a:r>
              <a:rPr lang="fr-FR" altLang="fr-FR" sz="2800" dirty="0"/>
              <a:t> </a:t>
            </a:r>
            <a:r>
              <a:rPr lang="fr-FR" altLang="fr-FR" sz="2800" dirty="0">
                <a:sym typeface="Symbol" panose="05050102010706020507" pitchFamily="18" charset="2"/>
              </a:rPr>
              <a:t> </a:t>
            </a:r>
            <a:r>
              <a:rPr lang="fr-FR" altLang="fr-FR" sz="2800" i="1" dirty="0"/>
              <a:t>d(</a:t>
            </a:r>
            <a:r>
              <a:rPr lang="fr-FR" altLang="fr-FR" sz="2800" i="1" dirty="0" err="1"/>
              <a:t>i,k</a:t>
            </a:r>
            <a:r>
              <a:rPr lang="fr-FR" altLang="fr-FR" sz="2800" i="1" dirty="0"/>
              <a:t>)</a:t>
            </a:r>
            <a:r>
              <a:rPr lang="fr-FR" altLang="fr-FR" sz="2800" dirty="0"/>
              <a:t> </a:t>
            </a:r>
            <a:r>
              <a:rPr lang="fr-FR" altLang="fr-FR" sz="2800" dirty="0">
                <a:sym typeface="Symbol" panose="05050102010706020507" pitchFamily="18" charset="2"/>
              </a:rPr>
              <a:t>+ </a:t>
            </a:r>
            <a:r>
              <a:rPr lang="fr-FR" altLang="fr-FR" sz="2800" i="1" dirty="0"/>
              <a:t>d(</a:t>
            </a:r>
            <a:r>
              <a:rPr lang="fr-FR" altLang="fr-FR" sz="2800" i="1" dirty="0" err="1"/>
              <a:t>k,j</a:t>
            </a:r>
            <a:r>
              <a:rPr lang="fr-FR" altLang="fr-FR" sz="2800" i="1" dirty="0"/>
              <a:t>)</a:t>
            </a:r>
            <a:endParaRPr lang="fr-FR" altLang="fr-FR" sz="2800" dirty="0">
              <a:sym typeface="Symbol" panose="05050102010706020507" pitchFamily="18" charset="2"/>
            </a:endParaRPr>
          </a:p>
        </p:txBody>
      </p:sp>
      <p:graphicFrame>
        <p:nvGraphicFramePr>
          <p:cNvPr id="301061" name="Object 4"/>
          <p:cNvGraphicFramePr>
            <a:graphicFrameLocks noChangeAspect="1"/>
          </p:cNvGraphicFramePr>
          <p:nvPr>
            <p:extLst>
              <p:ext uri="{D42A27DB-BD31-4B8C-83A1-F6EECF244321}">
                <p14:modId xmlns:p14="http://schemas.microsoft.com/office/powerpoint/2010/main" val="3744934220"/>
              </p:ext>
            </p:extLst>
          </p:nvPr>
        </p:nvGraphicFramePr>
        <p:xfrm>
          <a:off x="1547664" y="1779662"/>
          <a:ext cx="6858000" cy="579835"/>
        </p:xfrm>
        <a:graphic>
          <a:graphicData uri="http://schemas.openxmlformats.org/presentationml/2006/ole">
            <mc:AlternateContent xmlns:mc="http://schemas.openxmlformats.org/markup-compatibility/2006">
              <mc:Choice xmlns:v="urn:schemas-microsoft-com:vml" Requires="v">
                <p:oleObj spid="_x0000_s61511" name="Equation" r:id="rId3" imgW="5168900" imgH="584200" progId="Equation.3">
                  <p:embed/>
                </p:oleObj>
              </mc:Choice>
              <mc:Fallback>
                <p:oleObj name="Equation" r:id="rId3" imgW="5168900" imgH="584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1779662"/>
                        <a:ext cx="6858000" cy="5798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a:extLst>
              <a:ext uri="{FF2B5EF4-FFF2-40B4-BE49-F238E27FC236}">
                <a16:creationId xmlns:a16="http://schemas.microsoft.com/office/drawing/2014/main" id="{3D01ECEC-DE1E-42C8-984B-069E59C69CA5}"/>
              </a:ext>
            </a:extLst>
          </p:cNvPr>
          <p:cNvSpPr/>
          <p:nvPr/>
        </p:nvSpPr>
        <p:spPr>
          <a:xfrm>
            <a:off x="4609610" y="2715766"/>
            <a:ext cx="4572000" cy="1200329"/>
          </a:xfrm>
          <a:prstGeom prst="rect">
            <a:avLst/>
          </a:prstGeom>
        </p:spPr>
        <p:txBody>
          <a:bodyPr>
            <a:spAutoFit/>
          </a:bodyPr>
          <a:lstStyle/>
          <a:p>
            <a:r>
              <a:rPr lang="fr-FR" dirty="0"/>
              <a:t>              </a:t>
            </a:r>
            <a:r>
              <a:rPr lang="fr-FR" b="1" dirty="0"/>
              <a:t>[1, 2], [1, 4], </a:t>
            </a:r>
            <a:r>
              <a:rPr lang="fr-FR" dirty="0"/>
              <a:t>[1, 0],  2    3</a:t>
            </a:r>
          </a:p>
          <a:p>
            <a:r>
              <a:rPr lang="fr-FR" dirty="0"/>
              <a:t>              [10, 2], [10, 4], [10, 0],</a:t>
            </a:r>
          </a:p>
          <a:p>
            <a:r>
              <a:rPr lang="fr-FR" dirty="0"/>
              <a:t>             [10, 7], [2, 4], [6, 0]]</a:t>
            </a:r>
          </a:p>
          <a:p>
            <a:r>
              <a:rPr lang="fr-FR" dirty="0"/>
              <a:t>[ 1 2 3 4 5 6 7 8 9]</a:t>
            </a:r>
          </a:p>
        </p:txBody>
      </p:sp>
    </p:spTree>
  </p:cSld>
  <p:clrMapOvr>
    <a:masterClrMapping/>
  </p:clrMapOvr>
  <p:transition>
    <p:strips dir="rd"/>
  </p:transition>
</p:sld>
</file>

<file path=ppt/slides/slide4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2082"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B4321E55-9AB0-438E-8309-854162D3662C}" type="slidenum">
              <a:rPr lang="en-US" altLang="fr-FR" sz="1400" smtClean="0">
                <a:solidFill>
                  <a:schemeClr val="tx2"/>
                </a:solidFill>
                <a:latin typeface="Times New Roman" panose="02020603050405020304" pitchFamily="18" charset="0"/>
              </a:rPr>
              <a:pPr/>
              <a:t>452</a:t>
            </a:fld>
            <a:endParaRPr lang="en-US" altLang="fr-FR" sz="1400">
              <a:solidFill>
                <a:schemeClr val="tx2"/>
              </a:solidFill>
              <a:latin typeface="Times New Roman" panose="02020603050405020304" pitchFamily="18" charset="0"/>
            </a:endParaRPr>
          </a:p>
        </p:txBody>
      </p:sp>
      <p:sp>
        <p:nvSpPr>
          <p:cNvPr id="1589250" name="Rectangle 2"/>
          <p:cNvSpPr>
            <a:spLocks noGrp="1"/>
          </p:cNvSpPr>
          <p:nvPr>
            <p:ph type="title"/>
          </p:nvPr>
        </p:nvSpPr>
        <p:spPr>
          <a:xfrm>
            <a:off x="838200" y="114300"/>
            <a:ext cx="7793038" cy="457200"/>
          </a:xfrm>
        </p:spPr>
        <p:txBody>
          <a:bodyPr>
            <a:normAutofit fontScale="90000"/>
          </a:bodyPr>
          <a:lstStyle/>
          <a:p>
            <a:pPr algn="ctr"/>
            <a:r>
              <a:rPr lang="fr-FR" altLang="fr-FR"/>
              <a:t>Exemple: distance de Manhattan</a:t>
            </a:r>
          </a:p>
        </p:txBody>
      </p:sp>
      <p:graphicFrame>
        <p:nvGraphicFramePr>
          <p:cNvPr id="1589252" name="Object 4"/>
          <p:cNvGraphicFramePr>
            <a:graphicFrameLocks noGrp="1" noChangeAspect="1"/>
          </p:cNvGraphicFramePr>
          <p:nvPr>
            <p:ph type="body" idx="1"/>
          </p:nvPr>
        </p:nvGraphicFramePr>
        <p:xfrm>
          <a:off x="228600" y="742950"/>
          <a:ext cx="4114800" cy="1677591"/>
        </p:xfrm>
        <a:graphic>
          <a:graphicData uri="http://schemas.openxmlformats.org/presentationml/2006/ole">
            <mc:AlternateContent xmlns:mc="http://schemas.openxmlformats.org/markup-compatibility/2006">
              <mc:Choice xmlns:v="urn:schemas-microsoft-com:vml" Requires="v">
                <p:oleObj spid="_x0000_s62600" name="Feuille de calcul" r:id="rId3" imgW="2097720" imgH="818280" progId="Excel.Sheet.8">
                  <p:embed/>
                </p:oleObj>
              </mc:Choice>
              <mc:Fallback>
                <p:oleObj name="Feuille de calcul" r:id="rId3" imgW="2097720" imgH="818280" progId="Excel.Shee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742950"/>
                        <a:ext cx="4114800" cy="1677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89253" name="Text Box 5"/>
          <p:cNvSpPr txBox="1">
            <a:spLocks noChangeArrowheads="1"/>
          </p:cNvSpPr>
          <p:nvPr/>
        </p:nvSpPr>
        <p:spPr bwMode="auto">
          <a:xfrm>
            <a:off x="6172200" y="914400"/>
            <a:ext cx="2514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fr-FR"/>
              <a:t>d(p1,p2)=120</a:t>
            </a:r>
          </a:p>
          <a:p>
            <a:pPr>
              <a:spcBef>
                <a:spcPct val="50000"/>
              </a:spcBef>
            </a:pPr>
            <a:r>
              <a:rPr lang="fr-FR" altLang="fr-FR"/>
              <a:t>d(p1,p3)=132</a:t>
            </a:r>
          </a:p>
        </p:txBody>
      </p:sp>
      <p:graphicFrame>
        <p:nvGraphicFramePr>
          <p:cNvPr id="1589254" name="Object 6"/>
          <p:cNvGraphicFramePr>
            <a:graphicFrameLocks noChangeAspect="1"/>
          </p:cNvGraphicFramePr>
          <p:nvPr/>
        </p:nvGraphicFramePr>
        <p:xfrm>
          <a:off x="228600" y="2914651"/>
          <a:ext cx="4114800" cy="1688306"/>
        </p:xfrm>
        <a:graphic>
          <a:graphicData uri="http://schemas.openxmlformats.org/presentationml/2006/ole">
            <mc:AlternateContent xmlns:mc="http://schemas.openxmlformats.org/markup-compatibility/2006">
              <mc:Choice xmlns:v="urn:schemas-microsoft-com:vml" Requires="v">
                <p:oleObj spid="_x0000_s62601" name="Feuille de calcul" r:id="rId5" imgW="2097720" imgH="818280" progId="Excel.Sheet.8">
                  <p:embed/>
                </p:oleObj>
              </mc:Choice>
              <mc:Fallback>
                <p:oleObj name="Feuille de calcul" r:id="rId5" imgW="2097720" imgH="818280" progId="Excel.Sheet.8">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2914651"/>
                        <a:ext cx="4114800" cy="1688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89255" name="Line 7"/>
          <p:cNvSpPr>
            <a:spLocks noChangeShapeType="1"/>
          </p:cNvSpPr>
          <p:nvPr/>
        </p:nvSpPr>
        <p:spPr bwMode="auto">
          <a:xfrm>
            <a:off x="4495800" y="1200150"/>
            <a:ext cx="16002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589256" name="Text Box 8"/>
          <p:cNvSpPr txBox="1">
            <a:spLocks noChangeArrowheads="1"/>
          </p:cNvSpPr>
          <p:nvPr/>
        </p:nvSpPr>
        <p:spPr bwMode="auto">
          <a:xfrm>
            <a:off x="6172200" y="3200400"/>
            <a:ext cx="27432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fr-FR"/>
              <a:t>d(p1,p2)=4,675</a:t>
            </a:r>
          </a:p>
          <a:p>
            <a:pPr>
              <a:spcBef>
                <a:spcPct val="50000"/>
              </a:spcBef>
            </a:pPr>
            <a:r>
              <a:rPr lang="fr-FR" altLang="fr-FR"/>
              <a:t>d(p1,p3)=2,324</a:t>
            </a:r>
          </a:p>
        </p:txBody>
      </p:sp>
      <p:sp>
        <p:nvSpPr>
          <p:cNvPr id="1589257" name="Text Box 9"/>
          <p:cNvSpPr txBox="1">
            <a:spLocks noChangeArrowheads="1"/>
          </p:cNvSpPr>
          <p:nvPr/>
        </p:nvSpPr>
        <p:spPr bwMode="auto">
          <a:xfrm>
            <a:off x="4572000" y="1828800"/>
            <a:ext cx="4572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fr-FR">
                <a:solidFill>
                  <a:schemeClr val="hlink"/>
                </a:solidFill>
              </a:rPr>
              <a:t>Conclusion: p1 ressemble plus à p2 qu’à p3 </a:t>
            </a:r>
            <a:r>
              <a:rPr lang="fr-FR" altLang="fr-FR">
                <a:solidFill>
                  <a:schemeClr val="hlink"/>
                </a:solidFill>
                <a:sym typeface="Wingdings" panose="05000000000000000000" pitchFamily="2" charset="2"/>
              </a:rPr>
              <a:t></a:t>
            </a:r>
            <a:endParaRPr lang="fr-FR" altLang="fr-FR">
              <a:solidFill>
                <a:schemeClr val="hlink"/>
              </a:solidFill>
            </a:endParaRPr>
          </a:p>
        </p:txBody>
      </p:sp>
      <p:sp>
        <p:nvSpPr>
          <p:cNvPr id="1589258" name="Line 10"/>
          <p:cNvSpPr>
            <a:spLocks noChangeShapeType="1"/>
          </p:cNvSpPr>
          <p:nvPr/>
        </p:nvSpPr>
        <p:spPr bwMode="auto">
          <a:xfrm>
            <a:off x="4495800" y="3486150"/>
            <a:ext cx="16002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1589259" name="Text Box 11"/>
          <p:cNvSpPr txBox="1">
            <a:spLocks noChangeArrowheads="1"/>
          </p:cNvSpPr>
          <p:nvPr/>
        </p:nvSpPr>
        <p:spPr bwMode="auto">
          <a:xfrm>
            <a:off x="4419600" y="4114800"/>
            <a:ext cx="3962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fr-FR">
                <a:solidFill>
                  <a:schemeClr val="hlink"/>
                </a:solidFill>
              </a:rPr>
              <a:t>Conclusion: p1 ressemble plus à p3 qu’à p2 </a:t>
            </a:r>
            <a:r>
              <a:rPr lang="fr-FR" altLang="fr-FR">
                <a:solidFill>
                  <a:schemeClr val="hlink"/>
                </a:solidFill>
                <a:sym typeface="Wingdings" panose="05000000000000000000" pitchFamily="2" charset="2"/>
              </a:rPr>
              <a:t></a:t>
            </a:r>
            <a:endParaRPr lang="fr-FR" altLang="fr-FR">
              <a:solidFill>
                <a:schemeClr va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589250"/>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1589252"/>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499"/>
                                          </p:stCondLst>
                                        </p:cTn>
                                        <p:tgtEl>
                                          <p:spTgt spid="1589255"/>
                                        </p:tgtEl>
                                        <p:attrNameLst>
                                          <p:attrName>style.visibility</p:attrName>
                                        </p:attrNameLst>
                                      </p:cBhvr>
                                      <p:to>
                                        <p:strVal val="visible"/>
                                      </p:to>
                                    </p:set>
                                  </p:childTnLst>
                                </p:cTn>
                              </p:par>
                            </p:childTnLst>
                          </p:cTn>
                        </p:par>
                        <p:par>
                          <p:cTn id="14" fill="hold" nodeType="afterGroup">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158925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58925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58925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1589258"/>
                                        </p:tgtEl>
                                        <p:attrNameLst>
                                          <p:attrName>style.visibility</p:attrName>
                                        </p:attrNameLst>
                                      </p:cBhvr>
                                      <p:to>
                                        <p:strVal val="visible"/>
                                      </p:to>
                                    </p:set>
                                  </p:childTnLst>
                                </p:cTn>
                              </p:par>
                            </p:childTnLst>
                          </p:cTn>
                        </p:par>
                        <p:par>
                          <p:cTn id="29" fill="hold" nodeType="afterGroup">
                            <p:stCondLst>
                              <p:cond delay="500"/>
                            </p:stCondLst>
                            <p:childTnLst>
                              <p:par>
                                <p:cTn id="30" presetID="1" presetClass="entr" presetSubtype="0" fill="hold" grpId="0" nodeType="afterEffect">
                                  <p:stCondLst>
                                    <p:cond delay="0"/>
                                  </p:stCondLst>
                                  <p:childTnLst>
                                    <p:set>
                                      <p:cBhvr>
                                        <p:cTn id="31" dur="1" fill="hold">
                                          <p:stCondLst>
                                            <p:cond delay="499"/>
                                          </p:stCondLst>
                                        </p:cTn>
                                        <p:tgtEl>
                                          <p:spTgt spid="1589256"/>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1589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9250" grpId="0" autoUpdateAnimBg="0"/>
      <p:bldP spid="1589253" grpId="0" autoUpdateAnimBg="0"/>
      <p:bldP spid="1589256" grpId="0" autoUpdateAnimBg="0"/>
      <p:bldP spid="1589257" grpId="0" autoUpdateAnimBg="0"/>
      <p:bldP spid="1589259" grpId="0" autoUpdateAnimBg="0"/>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Espace réservé du numéro de diapositive 3"/>
          <p:cNvSpPr>
            <a:spLocks noGrp="1"/>
          </p:cNvSpPr>
          <p:nvPr>
            <p:ph type="sldNum" sz="quarter" idx="12"/>
          </p:nvPr>
        </p:nvSpPr>
        <p:spPr bwMode="auto">
          <a:xfrm>
            <a:off x="6400801" y="5034210"/>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DBB2F41B-7C5C-442A-AAA6-5B9201BC5467}" type="slidenum">
              <a:rPr lang="en-US" altLang="fr-FR" sz="1400" smtClean="0">
                <a:solidFill>
                  <a:schemeClr val="tx2"/>
                </a:solidFill>
                <a:latin typeface="Times New Roman" panose="02020603050405020304" pitchFamily="18" charset="0"/>
              </a:rPr>
              <a:pPr/>
              <a:t>453</a:t>
            </a:fld>
            <a:endParaRPr lang="en-US" altLang="fr-FR" sz="1400">
              <a:solidFill>
                <a:schemeClr val="tx2"/>
              </a:solidFill>
              <a:latin typeface="Times New Roman" panose="02020603050405020304" pitchFamily="18" charset="0"/>
            </a:endParaRPr>
          </a:p>
        </p:txBody>
      </p:sp>
      <p:sp>
        <p:nvSpPr>
          <p:cNvPr id="303107" name="Rectangle 2"/>
          <p:cNvSpPr>
            <a:spLocks noGrp="1"/>
          </p:cNvSpPr>
          <p:nvPr>
            <p:ph type="title"/>
          </p:nvPr>
        </p:nvSpPr>
        <p:spPr>
          <a:xfrm>
            <a:off x="1219200" y="228600"/>
            <a:ext cx="7297738" cy="529829"/>
          </a:xfrm>
          <a:noFill/>
        </p:spPr>
        <p:txBody>
          <a:bodyPr lIns="92075" tIns="46038" rIns="92075" bIns="46038" anchor="ctr">
            <a:normAutofit fontScale="90000"/>
          </a:bodyPr>
          <a:lstStyle/>
          <a:p>
            <a:pPr algn="ctr"/>
            <a:r>
              <a:rPr lang="fr-FR" altLang="fr-FR"/>
              <a:t>Variables binaires</a:t>
            </a:r>
          </a:p>
        </p:txBody>
      </p:sp>
      <p:sp>
        <p:nvSpPr>
          <p:cNvPr id="303108" name="Rectangle 3"/>
          <p:cNvSpPr>
            <a:spLocks noGrp="1"/>
          </p:cNvSpPr>
          <p:nvPr>
            <p:ph type="body" idx="1"/>
          </p:nvPr>
        </p:nvSpPr>
        <p:spPr>
          <a:xfrm>
            <a:off x="381000" y="1238497"/>
            <a:ext cx="8305800" cy="3943350"/>
          </a:xfrm>
          <a:noFill/>
        </p:spPr>
        <p:txBody>
          <a:bodyPr lIns="92075" tIns="46038" rIns="92075" bIns="46038">
            <a:normAutofit fontScale="92500" lnSpcReduction="20000"/>
          </a:bodyPr>
          <a:lstStyle/>
          <a:p>
            <a:pPr>
              <a:lnSpc>
                <a:spcPct val="130000"/>
              </a:lnSpc>
            </a:pPr>
            <a:r>
              <a:rPr lang="fr-FR" altLang="fr-FR" dirty="0"/>
              <a:t>Une table de contingence pour données binaires</a:t>
            </a:r>
          </a:p>
          <a:p>
            <a:pPr>
              <a:lnSpc>
                <a:spcPct val="130000"/>
              </a:lnSpc>
            </a:pPr>
            <a:endParaRPr lang="fr-FR" altLang="fr-FR" dirty="0"/>
          </a:p>
          <a:p>
            <a:pPr>
              <a:lnSpc>
                <a:spcPct val="130000"/>
              </a:lnSpc>
            </a:pPr>
            <a:endParaRPr lang="fr-FR" altLang="fr-FR" dirty="0"/>
          </a:p>
          <a:p>
            <a:pPr>
              <a:lnSpc>
                <a:spcPct val="130000"/>
              </a:lnSpc>
            </a:pPr>
            <a:endParaRPr lang="fr-FR" altLang="fr-FR" dirty="0"/>
          </a:p>
          <a:p>
            <a:pPr>
              <a:lnSpc>
                <a:spcPct val="130000"/>
              </a:lnSpc>
            </a:pPr>
            <a:endParaRPr lang="fr-FR" altLang="fr-FR" dirty="0"/>
          </a:p>
          <a:p>
            <a:pPr>
              <a:lnSpc>
                <a:spcPct val="130000"/>
              </a:lnSpc>
            </a:pPr>
            <a:r>
              <a:rPr lang="fr-FR" altLang="fr-FR" dirty="0"/>
              <a:t>Exemple </a:t>
            </a:r>
            <a:r>
              <a:rPr lang="fr-FR" altLang="fr-FR" dirty="0" err="1"/>
              <a:t>o</a:t>
            </a:r>
            <a:r>
              <a:rPr lang="fr-FR" altLang="fr-FR" baseline="-25000" dirty="0" err="1"/>
              <a:t>i</a:t>
            </a:r>
            <a:r>
              <a:rPr lang="fr-FR" altLang="fr-FR" dirty="0"/>
              <a:t>=(1,1,0,1,0) et </a:t>
            </a:r>
            <a:r>
              <a:rPr lang="fr-FR" altLang="fr-FR" dirty="0" err="1"/>
              <a:t>o</a:t>
            </a:r>
            <a:r>
              <a:rPr lang="fr-FR" altLang="fr-FR" baseline="-25000" dirty="0" err="1"/>
              <a:t>j</a:t>
            </a:r>
            <a:r>
              <a:rPr lang="fr-FR" altLang="fr-FR" dirty="0"/>
              <a:t>=(1,0,0,0,1)</a:t>
            </a:r>
          </a:p>
          <a:p>
            <a:pPr>
              <a:lnSpc>
                <a:spcPct val="130000"/>
              </a:lnSpc>
              <a:buFont typeface="Wingdings" panose="05000000000000000000" pitchFamily="2" charset="2"/>
              <a:buNone/>
            </a:pPr>
            <a:r>
              <a:rPr lang="fr-FR" altLang="fr-FR" dirty="0"/>
              <a:t>a=1, b=2, c=1, d=2</a:t>
            </a:r>
          </a:p>
        </p:txBody>
      </p:sp>
      <p:graphicFrame>
        <p:nvGraphicFramePr>
          <p:cNvPr id="303109" name="Object 5"/>
          <p:cNvGraphicFramePr>
            <a:graphicFrameLocks noChangeAspect="1"/>
          </p:cNvGraphicFramePr>
          <p:nvPr>
            <p:extLst>
              <p:ext uri="{D42A27DB-BD31-4B8C-83A1-F6EECF244321}">
                <p14:modId xmlns:p14="http://schemas.microsoft.com/office/powerpoint/2010/main" val="1964022170"/>
              </p:ext>
            </p:extLst>
          </p:nvPr>
        </p:nvGraphicFramePr>
        <p:xfrm>
          <a:off x="1371600" y="1981447"/>
          <a:ext cx="2895600" cy="1238250"/>
        </p:xfrm>
        <a:graphic>
          <a:graphicData uri="http://schemas.openxmlformats.org/presentationml/2006/ole">
            <mc:AlternateContent xmlns:mc="http://schemas.openxmlformats.org/markup-compatibility/2006">
              <mc:Choice xmlns:v="urn:schemas-microsoft-com:vml" Requires="v">
                <p:oleObj spid="_x0000_s63558" name="Equation" r:id="rId3" imgW="2540000" imgH="1447800" progId="Equation.3">
                  <p:embed/>
                </p:oleObj>
              </mc:Choice>
              <mc:Fallback>
                <p:oleObj name="Equation" r:id="rId3" imgW="2540000" imgH="1447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981447"/>
                        <a:ext cx="2895600" cy="1238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3110" name="Line 7"/>
          <p:cNvSpPr>
            <a:spLocks noChangeShapeType="1"/>
          </p:cNvSpPr>
          <p:nvPr/>
        </p:nvSpPr>
        <p:spPr bwMode="auto">
          <a:xfrm>
            <a:off x="1905000" y="2210047"/>
            <a:ext cx="2514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03111" name="Line 8"/>
          <p:cNvSpPr>
            <a:spLocks noChangeShapeType="1"/>
          </p:cNvSpPr>
          <p:nvPr/>
        </p:nvSpPr>
        <p:spPr bwMode="auto">
          <a:xfrm>
            <a:off x="3429000" y="1867147"/>
            <a:ext cx="0" cy="148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03112" name="Text Box 9"/>
          <p:cNvSpPr txBox="1">
            <a:spLocks noChangeArrowheads="1"/>
          </p:cNvSpPr>
          <p:nvPr/>
        </p:nvSpPr>
        <p:spPr bwMode="auto">
          <a:xfrm>
            <a:off x="228600" y="2552948"/>
            <a:ext cx="1066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fr-FR" sz="2000" b="1">
                <a:latin typeface="Times New Roman" panose="02020603050405020304" pitchFamily="18" charset="0"/>
              </a:rPr>
              <a:t>Objet </a:t>
            </a:r>
            <a:r>
              <a:rPr lang="fr-FR" altLang="fr-FR" sz="2000" b="1" i="1">
                <a:latin typeface="Times New Roman" panose="02020603050405020304" pitchFamily="18" charset="0"/>
              </a:rPr>
              <a:t>i</a:t>
            </a:r>
            <a:endParaRPr lang="fr-FR" altLang="fr-FR" sz="2000" b="1">
              <a:latin typeface="Times New Roman" panose="02020603050405020304" pitchFamily="18" charset="0"/>
            </a:endParaRPr>
          </a:p>
        </p:txBody>
      </p:sp>
      <p:sp>
        <p:nvSpPr>
          <p:cNvPr id="303113" name="Text Box 10"/>
          <p:cNvSpPr txBox="1">
            <a:spLocks noChangeArrowheads="1"/>
          </p:cNvSpPr>
          <p:nvPr/>
        </p:nvSpPr>
        <p:spPr bwMode="auto">
          <a:xfrm>
            <a:off x="2438400" y="1638548"/>
            <a:ext cx="1219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fr-FR" sz="2000" b="1">
                <a:latin typeface="Times New Roman" panose="02020603050405020304" pitchFamily="18" charset="0"/>
              </a:rPr>
              <a:t>Objet  </a:t>
            </a:r>
            <a:r>
              <a:rPr lang="fr-FR" altLang="fr-FR" sz="2000" b="1" i="1">
                <a:latin typeface="Times New Roman" panose="02020603050405020304" pitchFamily="18" charset="0"/>
              </a:rPr>
              <a:t>j</a:t>
            </a:r>
          </a:p>
        </p:txBody>
      </p:sp>
      <p:sp>
        <p:nvSpPr>
          <p:cNvPr id="303114" name="Line 11"/>
          <p:cNvSpPr>
            <a:spLocks noChangeShapeType="1"/>
          </p:cNvSpPr>
          <p:nvPr/>
        </p:nvSpPr>
        <p:spPr bwMode="auto">
          <a:xfrm>
            <a:off x="1905000" y="2952997"/>
            <a:ext cx="2590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303115" name="Text Box 12"/>
          <p:cNvSpPr txBox="1">
            <a:spLocks noChangeArrowheads="1"/>
          </p:cNvSpPr>
          <p:nvPr/>
        </p:nvSpPr>
        <p:spPr bwMode="auto">
          <a:xfrm>
            <a:off x="5029200" y="1638547"/>
            <a:ext cx="2895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endParaRPr lang="fr-FR" altLang="fr-FR"/>
          </a:p>
        </p:txBody>
      </p:sp>
      <p:sp>
        <p:nvSpPr>
          <p:cNvPr id="303116" name="Text Box 14"/>
          <p:cNvSpPr txBox="1">
            <a:spLocks noChangeArrowheads="1"/>
          </p:cNvSpPr>
          <p:nvPr/>
        </p:nvSpPr>
        <p:spPr bwMode="auto">
          <a:xfrm>
            <a:off x="5105400" y="1752847"/>
            <a:ext cx="3657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fr-FR"/>
              <a:t>a= nombre de positions où i a 1 et j a 1</a:t>
            </a:r>
          </a:p>
        </p:txBody>
      </p:sp>
    </p:spTree>
  </p:cSld>
  <p:clrMapOvr>
    <a:masterClrMapping/>
  </p:clrMapOvr>
  <p:transition>
    <p:strips dir="rd"/>
  </p:transition>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D722DA02-F08B-45D5-AE77-7C07640E867B}" type="slidenum">
              <a:rPr lang="en-US" altLang="fr-FR" sz="1400" smtClean="0">
                <a:solidFill>
                  <a:schemeClr val="tx2"/>
                </a:solidFill>
                <a:latin typeface="Times New Roman" panose="02020603050405020304" pitchFamily="18" charset="0"/>
              </a:rPr>
              <a:pPr/>
              <a:t>454</a:t>
            </a:fld>
            <a:endParaRPr lang="en-US" altLang="fr-FR" sz="1400">
              <a:solidFill>
                <a:schemeClr val="tx2"/>
              </a:solidFill>
              <a:latin typeface="Times New Roman" panose="02020603050405020304" pitchFamily="18" charset="0"/>
            </a:endParaRPr>
          </a:p>
        </p:txBody>
      </p:sp>
      <p:sp>
        <p:nvSpPr>
          <p:cNvPr id="304131" name="Rectangle 2"/>
          <p:cNvSpPr>
            <a:spLocks noGrp="1"/>
          </p:cNvSpPr>
          <p:nvPr>
            <p:ph type="title"/>
          </p:nvPr>
        </p:nvSpPr>
        <p:spPr>
          <a:xfrm>
            <a:off x="381000" y="367904"/>
            <a:ext cx="7793038" cy="457200"/>
          </a:xfrm>
        </p:spPr>
        <p:txBody>
          <a:bodyPr>
            <a:normAutofit fontScale="90000"/>
          </a:bodyPr>
          <a:lstStyle/>
          <a:p>
            <a:r>
              <a:rPr lang="fr-FR" altLang="fr-FR"/>
              <a:t>Mesures de distances</a:t>
            </a:r>
          </a:p>
        </p:txBody>
      </p:sp>
      <p:sp>
        <p:nvSpPr>
          <p:cNvPr id="304132" name="Rectangle 3"/>
          <p:cNvSpPr>
            <a:spLocks noGrp="1"/>
          </p:cNvSpPr>
          <p:nvPr>
            <p:ph type="body" idx="1"/>
          </p:nvPr>
        </p:nvSpPr>
        <p:spPr>
          <a:xfrm>
            <a:off x="266700" y="880397"/>
            <a:ext cx="8610600" cy="4229100"/>
          </a:xfrm>
        </p:spPr>
        <p:txBody>
          <a:bodyPr>
            <a:normAutofit fontScale="77500" lnSpcReduction="20000"/>
          </a:bodyPr>
          <a:lstStyle/>
          <a:p>
            <a:pPr>
              <a:lnSpc>
                <a:spcPct val="130000"/>
              </a:lnSpc>
            </a:pPr>
            <a:endParaRPr lang="fr-FR" altLang="fr-FR"/>
          </a:p>
          <a:p>
            <a:pPr>
              <a:lnSpc>
                <a:spcPct val="130000"/>
              </a:lnSpc>
            </a:pPr>
            <a:r>
              <a:rPr lang="fr-FR" altLang="fr-FR"/>
              <a:t>Coefficient d’appariement (matching) simple (invariant pour variables symétriques):</a:t>
            </a:r>
          </a:p>
          <a:p>
            <a:pPr>
              <a:lnSpc>
                <a:spcPct val="130000"/>
              </a:lnSpc>
            </a:pPr>
            <a:endParaRPr lang="fr-FR" altLang="fr-FR"/>
          </a:p>
          <a:p>
            <a:pPr>
              <a:lnSpc>
                <a:spcPct val="130000"/>
              </a:lnSpc>
            </a:pPr>
            <a:endParaRPr lang="fr-FR" altLang="fr-FR"/>
          </a:p>
          <a:p>
            <a:pPr>
              <a:lnSpc>
                <a:spcPct val="130000"/>
              </a:lnSpc>
              <a:buFont typeface="Wingdings" panose="05000000000000000000" pitchFamily="2" charset="2"/>
              <a:buNone/>
            </a:pPr>
            <a:r>
              <a:rPr lang="fr-FR" altLang="fr-FR"/>
              <a:t>Exemple o</a:t>
            </a:r>
            <a:r>
              <a:rPr lang="fr-FR" altLang="fr-FR" baseline="-25000"/>
              <a:t>i</a:t>
            </a:r>
            <a:r>
              <a:rPr lang="fr-FR" altLang="fr-FR"/>
              <a:t>=(1,1,0,1,0) et o</a:t>
            </a:r>
            <a:r>
              <a:rPr lang="fr-FR" altLang="fr-FR" baseline="-25000"/>
              <a:t>j</a:t>
            </a:r>
            <a:r>
              <a:rPr lang="fr-FR" altLang="fr-FR"/>
              <a:t>=(1,0,0,0,1) </a:t>
            </a:r>
          </a:p>
          <a:p>
            <a:pPr>
              <a:lnSpc>
                <a:spcPct val="130000"/>
              </a:lnSpc>
              <a:buFont typeface="Wingdings" panose="05000000000000000000" pitchFamily="2" charset="2"/>
              <a:buNone/>
            </a:pPr>
            <a:r>
              <a:rPr lang="fr-FR" altLang="fr-FR"/>
              <a:t>d(o</a:t>
            </a:r>
            <a:r>
              <a:rPr lang="fr-FR" altLang="fr-FR" baseline="-25000"/>
              <a:t>i</a:t>
            </a:r>
            <a:r>
              <a:rPr lang="fr-FR" altLang="fr-FR"/>
              <a:t>, o</a:t>
            </a:r>
            <a:r>
              <a:rPr lang="fr-FR" altLang="fr-FR" baseline="-25000"/>
              <a:t>j</a:t>
            </a:r>
            <a:r>
              <a:rPr lang="fr-FR" altLang="fr-FR"/>
              <a:t>)=3/5</a:t>
            </a:r>
          </a:p>
          <a:p>
            <a:pPr>
              <a:lnSpc>
                <a:spcPct val="130000"/>
              </a:lnSpc>
            </a:pPr>
            <a:r>
              <a:rPr lang="fr-FR" altLang="fr-FR"/>
              <a:t>Coefficient de Jaccard</a:t>
            </a:r>
          </a:p>
          <a:p>
            <a:pPr>
              <a:lnSpc>
                <a:spcPct val="130000"/>
              </a:lnSpc>
              <a:buFont typeface="Wingdings" panose="05000000000000000000" pitchFamily="2" charset="2"/>
              <a:buNone/>
            </a:pPr>
            <a:r>
              <a:rPr lang="fr-FR" altLang="fr-FR"/>
              <a:t>d(o</a:t>
            </a:r>
            <a:r>
              <a:rPr lang="fr-FR" altLang="fr-FR" baseline="-25000"/>
              <a:t>i</a:t>
            </a:r>
            <a:r>
              <a:rPr lang="fr-FR" altLang="fr-FR"/>
              <a:t>, o</a:t>
            </a:r>
            <a:r>
              <a:rPr lang="fr-FR" altLang="fr-FR" baseline="-25000"/>
              <a:t>j</a:t>
            </a:r>
            <a:r>
              <a:rPr lang="fr-FR" altLang="fr-FR"/>
              <a:t>)=3/4</a:t>
            </a:r>
          </a:p>
        </p:txBody>
      </p:sp>
      <p:graphicFrame>
        <p:nvGraphicFramePr>
          <p:cNvPr id="304133" name="Object 4"/>
          <p:cNvGraphicFramePr>
            <a:graphicFrameLocks noChangeAspect="1"/>
          </p:cNvGraphicFramePr>
          <p:nvPr/>
        </p:nvGraphicFramePr>
        <p:xfrm>
          <a:off x="2335213" y="1918098"/>
          <a:ext cx="3886200" cy="531019"/>
        </p:xfrm>
        <a:graphic>
          <a:graphicData uri="http://schemas.openxmlformats.org/presentationml/2006/ole">
            <mc:AlternateContent xmlns:mc="http://schemas.openxmlformats.org/markup-compatibility/2006">
              <mc:Choice xmlns:v="urn:schemas-microsoft-com:vml" Requires="v">
                <p:oleObj spid="_x0000_s64650" name="Equation" r:id="rId3" imgW="2044700" imgH="482600" progId="Equation.3">
                  <p:embed/>
                </p:oleObj>
              </mc:Choice>
              <mc:Fallback>
                <p:oleObj name="Equation" r:id="rId3" imgW="2044700" imgH="482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5213" y="1918098"/>
                        <a:ext cx="3886200" cy="5310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4134" name="Object 5"/>
          <p:cNvGraphicFramePr>
            <a:graphicFrameLocks noChangeAspect="1"/>
          </p:cNvGraphicFramePr>
          <p:nvPr/>
        </p:nvGraphicFramePr>
        <p:xfrm>
          <a:off x="3995738" y="3706417"/>
          <a:ext cx="3429000" cy="563165"/>
        </p:xfrm>
        <a:graphic>
          <a:graphicData uri="http://schemas.openxmlformats.org/presentationml/2006/ole">
            <mc:AlternateContent xmlns:mc="http://schemas.openxmlformats.org/markup-compatibility/2006">
              <mc:Choice xmlns:v="urn:schemas-microsoft-com:vml" Requires="v">
                <p:oleObj spid="_x0000_s64651" name="Equation" r:id="rId5" imgW="1701800" imgH="482600" progId="Equation.3">
                  <p:embed/>
                </p:oleObj>
              </mc:Choice>
              <mc:Fallback>
                <p:oleObj name="Equation" r:id="rId5" imgW="1701800" imgH="4826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3706417"/>
                        <a:ext cx="3429000" cy="5631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F85A3484-E14C-466F-B1BF-AE6169569B0D}" type="slidenum">
              <a:rPr lang="en-US" altLang="fr-FR" sz="1400" smtClean="0">
                <a:solidFill>
                  <a:schemeClr val="tx2"/>
                </a:solidFill>
                <a:latin typeface="Times New Roman" panose="02020603050405020304" pitchFamily="18" charset="0"/>
              </a:rPr>
              <a:pPr/>
              <a:t>455</a:t>
            </a:fld>
            <a:endParaRPr lang="en-US" altLang="fr-FR" sz="1400">
              <a:solidFill>
                <a:schemeClr val="tx2"/>
              </a:solidFill>
              <a:latin typeface="Times New Roman" panose="02020603050405020304" pitchFamily="18" charset="0"/>
            </a:endParaRPr>
          </a:p>
        </p:txBody>
      </p:sp>
      <p:sp>
        <p:nvSpPr>
          <p:cNvPr id="305155" name="Rectangle 1026"/>
          <p:cNvSpPr>
            <a:spLocks noGrp="1"/>
          </p:cNvSpPr>
          <p:nvPr>
            <p:ph type="title"/>
          </p:nvPr>
        </p:nvSpPr>
        <p:spPr>
          <a:xfrm>
            <a:off x="1143000" y="171450"/>
            <a:ext cx="7793038" cy="457200"/>
          </a:xfrm>
        </p:spPr>
        <p:txBody>
          <a:bodyPr>
            <a:normAutofit fontScale="90000"/>
          </a:bodyPr>
          <a:lstStyle/>
          <a:p>
            <a:r>
              <a:rPr lang="fr-FR" altLang="fr-FR"/>
              <a:t>Variables binaires (I)</a:t>
            </a:r>
          </a:p>
        </p:txBody>
      </p:sp>
      <p:sp>
        <p:nvSpPr>
          <p:cNvPr id="305156" name="Rectangle 1027"/>
          <p:cNvSpPr>
            <a:spLocks noGrp="1"/>
          </p:cNvSpPr>
          <p:nvPr>
            <p:ph type="body" idx="1"/>
          </p:nvPr>
        </p:nvSpPr>
        <p:spPr>
          <a:xfrm>
            <a:off x="685800" y="857250"/>
            <a:ext cx="8077200" cy="4000500"/>
          </a:xfrm>
        </p:spPr>
        <p:txBody>
          <a:bodyPr>
            <a:normAutofit fontScale="92500"/>
          </a:bodyPr>
          <a:lstStyle/>
          <a:p>
            <a:endParaRPr lang="fr-FR" altLang="fr-FR" sz="2400"/>
          </a:p>
          <a:p>
            <a:r>
              <a:rPr lang="fr-FR" altLang="fr-FR" sz="2400"/>
              <a:t>Variable </a:t>
            </a:r>
            <a:r>
              <a:rPr lang="fr-FR" altLang="fr-FR" sz="2400" u="sng"/>
              <a:t>symétrique</a:t>
            </a:r>
            <a:r>
              <a:rPr lang="fr-FR" altLang="fr-FR" sz="2400"/>
              <a:t>: Ex. le sexe d’une personne, i.e coder masculin par 1 et féminin par 0 c’est pareil que le codage inverse</a:t>
            </a:r>
          </a:p>
          <a:p>
            <a:pPr>
              <a:buFont typeface="Wingdings" panose="05000000000000000000" pitchFamily="2" charset="2"/>
              <a:buNone/>
            </a:pPr>
            <a:endParaRPr lang="fr-FR" altLang="fr-FR" sz="2400"/>
          </a:p>
          <a:p>
            <a:r>
              <a:rPr lang="fr-FR" altLang="fr-FR" sz="2400"/>
              <a:t>Variable </a:t>
            </a:r>
            <a:r>
              <a:rPr lang="fr-FR" altLang="fr-FR" sz="2400" u="sng"/>
              <a:t>asymétrique:</a:t>
            </a:r>
            <a:r>
              <a:rPr lang="fr-FR" altLang="fr-FR" sz="2400"/>
              <a:t> Ex. Test HIV. Le test peut être positif ou négatif (0 ou 1) mais il y a une valeur qui sera plus présente que l’autre. Généralement, on code par 1 la modalité la moins fréquente</a:t>
            </a:r>
          </a:p>
          <a:p>
            <a:pPr lvl="1"/>
            <a:r>
              <a:rPr lang="fr-FR" altLang="fr-FR" sz="2400"/>
              <a:t>2 personnes ayant la valeur 1 pour le test sont </a:t>
            </a:r>
            <a:r>
              <a:rPr lang="fr-FR" altLang="fr-FR" sz="2400" i="1"/>
              <a:t>plus similaires</a:t>
            </a:r>
            <a:r>
              <a:rPr lang="fr-FR" altLang="fr-FR" sz="2400"/>
              <a:t> que 2 personnes ayant 0 pour le test</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B55E6880-5724-4DF0-93EC-719889A2B2C2}" type="slidenum">
              <a:rPr lang="en-US" altLang="fr-FR" sz="1400" smtClean="0">
                <a:solidFill>
                  <a:schemeClr val="tx2"/>
                </a:solidFill>
                <a:latin typeface="Times New Roman" panose="02020603050405020304" pitchFamily="18" charset="0"/>
              </a:rPr>
              <a:pPr/>
              <a:t>456</a:t>
            </a:fld>
            <a:endParaRPr lang="en-US" altLang="fr-FR" sz="1400">
              <a:solidFill>
                <a:schemeClr val="tx2"/>
              </a:solidFill>
              <a:latin typeface="Times New Roman" panose="02020603050405020304" pitchFamily="18" charset="0"/>
            </a:endParaRPr>
          </a:p>
        </p:txBody>
      </p:sp>
      <p:sp>
        <p:nvSpPr>
          <p:cNvPr id="306179" name="Rectangle 2"/>
          <p:cNvSpPr>
            <a:spLocks noGrp="1"/>
          </p:cNvSpPr>
          <p:nvPr>
            <p:ph type="title"/>
          </p:nvPr>
        </p:nvSpPr>
        <p:spPr>
          <a:xfrm>
            <a:off x="1143000" y="171450"/>
            <a:ext cx="7488238" cy="400050"/>
          </a:xfrm>
        </p:spPr>
        <p:txBody>
          <a:bodyPr>
            <a:normAutofit fontScale="90000"/>
          </a:bodyPr>
          <a:lstStyle/>
          <a:p>
            <a:r>
              <a:rPr lang="fr-FR" altLang="fr-FR"/>
              <a:t>Variables binaires(II)</a:t>
            </a:r>
          </a:p>
        </p:txBody>
      </p:sp>
      <p:sp>
        <p:nvSpPr>
          <p:cNvPr id="306180" name="Rectangle 3"/>
          <p:cNvSpPr>
            <a:spLocks noGrp="1"/>
          </p:cNvSpPr>
          <p:nvPr>
            <p:ph type="body" idx="1"/>
          </p:nvPr>
        </p:nvSpPr>
        <p:spPr>
          <a:xfrm>
            <a:off x="304800" y="514350"/>
            <a:ext cx="8458200" cy="4343400"/>
          </a:xfrm>
        </p:spPr>
        <p:txBody>
          <a:bodyPr/>
          <a:lstStyle/>
          <a:p>
            <a:r>
              <a:rPr lang="fr-FR" altLang="fr-FR" sz="2400"/>
              <a:t>Exemple</a:t>
            </a:r>
          </a:p>
          <a:p>
            <a:endParaRPr lang="fr-FR" altLang="fr-FR" sz="2400"/>
          </a:p>
          <a:p>
            <a:endParaRPr lang="fr-FR" altLang="fr-FR" sz="2400"/>
          </a:p>
          <a:p>
            <a:pPr lvl="1"/>
            <a:endParaRPr lang="fr-FR" altLang="fr-FR" sz="2400"/>
          </a:p>
          <a:p>
            <a:pPr lvl="1"/>
            <a:endParaRPr lang="fr-FR" altLang="fr-FR" sz="2000"/>
          </a:p>
          <a:p>
            <a:r>
              <a:rPr lang="fr-FR" altLang="fr-FR" sz="2000"/>
              <a:t>Sexe est un attribut symétrique</a:t>
            </a:r>
          </a:p>
          <a:p>
            <a:r>
              <a:rPr lang="fr-FR" altLang="fr-FR" sz="2000"/>
              <a:t>Les autres attributs sont asymétriques</a:t>
            </a:r>
          </a:p>
          <a:p>
            <a:r>
              <a:rPr lang="fr-FR" altLang="fr-FR" sz="2000"/>
              <a:t>Y et P </a:t>
            </a:r>
            <a:r>
              <a:rPr lang="fr-FR" altLang="fr-FR" sz="2000">
                <a:sym typeface="Symbol" panose="05050102010706020507" pitchFamily="18" charset="2"/>
              </a:rPr>
              <a:t> 1, N </a:t>
            </a:r>
            <a:r>
              <a:rPr lang="fr-FR" altLang="fr-FR" sz="2000"/>
              <a:t> 0, la distance n’est mesurée que sur les asymétriques</a:t>
            </a:r>
          </a:p>
        </p:txBody>
      </p:sp>
      <p:graphicFrame>
        <p:nvGraphicFramePr>
          <p:cNvPr id="306181" name="Object 4"/>
          <p:cNvGraphicFramePr>
            <a:graphicFrameLocks noChangeAspect="1"/>
          </p:cNvGraphicFramePr>
          <p:nvPr/>
        </p:nvGraphicFramePr>
        <p:xfrm>
          <a:off x="1295400" y="914400"/>
          <a:ext cx="6810375" cy="1262063"/>
        </p:xfrm>
        <a:graphic>
          <a:graphicData uri="http://schemas.openxmlformats.org/presentationml/2006/ole">
            <mc:AlternateContent xmlns:mc="http://schemas.openxmlformats.org/markup-compatibility/2006">
              <mc:Choice xmlns:v="urn:schemas-microsoft-com:vml" Requires="v">
                <p:oleObj spid="_x0000_s65672" name="Document" r:id="rId3" imgW="6821424" imgH="1685544" progId="Word.Document.8">
                  <p:embed/>
                </p:oleObj>
              </mc:Choice>
              <mc:Fallback>
                <p:oleObj name="Document" r:id="rId3" imgW="6821424" imgH="1685544" progId="Word.Documen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914400"/>
                        <a:ext cx="6810375" cy="1262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6182" name="Object 5"/>
          <p:cNvGraphicFramePr>
            <a:graphicFrameLocks noChangeAspect="1"/>
          </p:cNvGraphicFramePr>
          <p:nvPr/>
        </p:nvGraphicFramePr>
        <p:xfrm>
          <a:off x="1143001" y="2971800"/>
          <a:ext cx="6913563" cy="1371600"/>
        </p:xfrm>
        <a:graphic>
          <a:graphicData uri="http://schemas.openxmlformats.org/presentationml/2006/ole">
            <mc:AlternateContent xmlns:mc="http://schemas.openxmlformats.org/markup-compatibility/2006">
              <mc:Choice xmlns:v="urn:schemas-microsoft-com:vml" Requires="v">
                <p:oleObj spid="_x0000_s65673" name="Equation" r:id="rId5" imgW="3467100" imgH="1968500" progId="Equation.3">
                  <p:embed/>
                </p:oleObj>
              </mc:Choice>
              <mc:Fallback>
                <p:oleObj name="Equation" r:id="rId5" imgW="3467100" imgH="19685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1" y="2971800"/>
                        <a:ext cx="6913563"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6183" name="Text Box 6"/>
          <p:cNvSpPr txBox="1">
            <a:spLocks noChangeArrowheads="1"/>
          </p:cNvSpPr>
          <p:nvPr/>
        </p:nvSpPr>
        <p:spPr bwMode="auto">
          <a:xfrm>
            <a:off x="304800" y="4572000"/>
            <a:ext cx="8839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fr-FR">
                <a:solidFill>
                  <a:srgbClr val="006666"/>
                </a:solidFill>
              </a:rPr>
              <a:t>Les plus similaires sont Jack et Mary</a:t>
            </a:r>
            <a:r>
              <a:rPr lang="fr-FR" altLang="fr-FR">
                <a:solidFill>
                  <a:srgbClr val="006666"/>
                </a:solidFill>
                <a:sym typeface="Symbol" panose="05050102010706020507" pitchFamily="18" charset="2"/>
              </a:rPr>
              <a:t>atteints du même mal</a:t>
            </a:r>
            <a:endParaRPr lang="fr-FR" altLang="fr-FR">
              <a:solidFill>
                <a:srgbClr val="006666"/>
              </a:solidFill>
            </a:endParaRPr>
          </a:p>
        </p:txBody>
      </p:sp>
    </p:spTree>
  </p:cSld>
  <p:clrMapOvr>
    <a:masterClrMapping/>
  </p:clrMapOvr>
  <p:transition>
    <p:strips dir="rd"/>
  </p:transition>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3874C7A4-E373-4BD8-90E9-24C8D88E7B24}" type="slidenum">
              <a:rPr lang="en-US" altLang="fr-FR" sz="1400" smtClean="0">
                <a:solidFill>
                  <a:schemeClr val="tx2"/>
                </a:solidFill>
                <a:latin typeface="Times New Roman" panose="02020603050405020304" pitchFamily="18" charset="0"/>
              </a:rPr>
              <a:pPr/>
              <a:t>457</a:t>
            </a:fld>
            <a:endParaRPr lang="en-US" altLang="fr-FR" sz="1400">
              <a:solidFill>
                <a:schemeClr val="tx2"/>
              </a:solidFill>
              <a:latin typeface="Times New Roman" panose="02020603050405020304" pitchFamily="18" charset="0"/>
            </a:endParaRPr>
          </a:p>
        </p:txBody>
      </p:sp>
      <p:sp>
        <p:nvSpPr>
          <p:cNvPr id="307203" name="Rectangle 2"/>
          <p:cNvSpPr>
            <a:spLocks noGrp="1"/>
          </p:cNvSpPr>
          <p:nvPr>
            <p:ph type="title"/>
          </p:nvPr>
        </p:nvSpPr>
        <p:spPr>
          <a:xfrm>
            <a:off x="468314" y="163116"/>
            <a:ext cx="7297737" cy="588169"/>
          </a:xfrm>
          <a:noFill/>
        </p:spPr>
        <p:txBody>
          <a:bodyPr lIns="92075" tIns="46038" rIns="92075" bIns="46038" anchor="ctr">
            <a:normAutofit fontScale="90000"/>
          </a:bodyPr>
          <a:lstStyle/>
          <a:p>
            <a:r>
              <a:rPr lang="fr-FR" altLang="fr-FR"/>
              <a:t>Variables Nominales</a:t>
            </a:r>
          </a:p>
        </p:txBody>
      </p:sp>
      <p:sp>
        <p:nvSpPr>
          <p:cNvPr id="307204" name="Rectangle 3"/>
          <p:cNvSpPr>
            <a:spLocks noGrp="1"/>
          </p:cNvSpPr>
          <p:nvPr>
            <p:ph type="body" idx="1"/>
          </p:nvPr>
        </p:nvSpPr>
        <p:spPr>
          <a:xfrm>
            <a:off x="381000" y="1257300"/>
            <a:ext cx="8458200" cy="3314700"/>
          </a:xfrm>
          <a:noFill/>
        </p:spPr>
        <p:txBody>
          <a:bodyPr lIns="92075" tIns="46038" rIns="92075" bIns="46038">
            <a:normAutofit fontScale="92500" lnSpcReduction="20000"/>
          </a:bodyPr>
          <a:lstStyle/>
          <a:p>
            <a:pPr>
              <a:lnSpc>
                <a:spcPct val="120000"/>
              </a:lnSpc>
            </a:pPr>
            <a:r>
              <a:rPr lang="fr-FR" altLang="fr-FR" sz="2400"/>
              <a:t>Une généralisation des variables binaires, ex: rouge, vert et bleu</a:t>
            </a:r>
          </a:p>
          <a:p>
            <a:pPr>
              <a:lnSpc>
                <a:spcPct val="120000"/>
              </a:lnSpc>
            </a:pPr>
            <a:r>
              <a:rPr lang="fr-FR" altLang="fr-FR" sz="2400"/>
              <a:t>Méthode 1: Matching simple</a:t>
            </a:r>
            <a:endParaRPr lang="fr-FR" altLang="fr-FR" sz="2400" i="1"/>
          </a:p>
          <a:p>
            <a:pPr lvl="1">
              <a:lnSpc>
                <a:spcPct val="120000"/>
              </a:lnSpc>
            </a:pPr>
            <a:r>
              <a:rPr lang="fr-FR" altLang="fr-FR" sz="2400" i="1"/>
              <a:t>m</a:t>
            </a:r>
            <a:r>
              <a:rPr lang="fr-FR" altLang="fr-FR" sz="2400"/>
              <a:t>: # d’appariements,</a:t>
            </a:r>
            <a:r>
              <a:rPr lang="fr-FR" altLang="fr-FR" sz="2400" i="1"/>
              <a:t> p</a:t>
            </a:r>
            <a:r>
              <a:rPr lang="fr-FR" altLang="fr-FR" sz="2400"/>
              <a:t>:  # total de variables</a:t>
            </a:r>
          </a:p>
          <a:p>
            <a:pPr>
              <a:lnSpc>
                <a:spcPct val="120000"/>
              </a:lnSpc>
            </a:pPr>
            <a:endParaRPr lang="fr-FR" altLang="fr-FR" sz="2400"/>
          </a:p>
          <a:p>
            <a:pPr>
              <a:lnSpc>
                <a:spcPct val="120000"/>
              </a:lnSpc>
            </a:pPr>
            <a:endParaRPr lang="fr-FR" altLang="fr-FR" sz="2400"/>
          </a:p>
          <a:p>
            <a:pPr>
              <a:lnSpc>
                <a:spcPct val="120000"/>
              </a:lnSpc>
            </a:pPr>
            <a:r>
              <a:rPr lang="fr-FR" altLang="fr-FR" sz="2400"/>
              <a:t>Méthode 2: utiliser un grand nombre de variables binaires</a:t>
            </a:r>
          </a:p>
          <a:p>
            <a:pPr lvl="1">
              <a:lnSpc>
                <a:spcPct val="120000"/>
              </a:lnSpc>
            </a:pPr>
            <a:r>
              <a:rPr lang="fr-FR" altLang="fr-FR" sz="2400"/>
              <a:t>Créer une variable binaire pour chaque modalité (ex: variable rouge qui prend les valeurs vrai ou faux)</a:t>
            </a:r>
          </a:p>
        </p:txBody>
      </p:sp>
      <p:graphicFrame>
        <p:nvGraphicFramePr>
          <p:cNvPr id="307205" name="Object 4"/>
          <p:cNvGraphicFramePr>
            <a:graphicFrameLocks noChangeAspect="1"/>
          </p:cNvGraphicFramePr>
          <p:nvPr/>
        </p:nvGraphicFramePr>
        <p:xfrm>
          <a:off x="2268538" y="2463403"/>
          <a:ext cx="2971800" cy="557213"/>
        </p:xfrm>
        <a:graphic>
          <a:graphicData uri="http://schemas.openxmlformats.org/presentationml/2006/ole">
            <mc:AlternateContent xmlns:mc="http://schemas.openxmlformats.org/markup-compatibility/2006">
              <mc:Choice xmlns:v="urn:schemas-microsoft-com:vml" Requires="v">
                <p:oleObj spid="_x0000_s66629" name="Equation" r:id="rId3" imgW="1384300" imgH="469900" progId="Equation.3">
                  <p:embed/>
                </p:oleObj>
              </mc:Choice>
              <mc:Fallback>
                <p:oleObj name="Equation" r:id="rId3" imgW="1384300" imgH="4699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2463403"/>
                        <a:ext cx="2971800" cy="557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trips dir="rd"/>
  </p:transition>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A3F7BF8B-8B55-460A-9E55-6DE058B53683}" type="slidenum">
              <a:rPr lang="en-US" altLang="fr-FR" sz="1400" smtClean="0">
                <a:solidFill>
                  <a:schemeClr val="tx2"/>
                </a:solidFill>
                <a:latin typeface="Times New Roman" panose="02020603050405020304" pitchFamily="18" charset="0"/>
              </a:rPr>
              <a:pPr/>
              <a:t>458</a:t>
            </a:fld>
            <a:endParaRPr lang="en-US" altLang="fr-FR" sz="1400">
              <a:solidFill>
                <a:schemeClr val="tx2"/>
              </a:solidFill>
              <a:latin typeface="Times New Roman" panose="02020603050405020304" pitchFamily="18" charset="0"/>
            </a:endParaRPr>
          </a:p>
        </p:txBody>
      </p:sp>
      <p:sp>
        <p:nvSpPr>
          <p:cNvPr id="308227" name="Rectangle 2"/>
          <p:cNvSpPr>
            <a:spLocks noGrp="1"/>
          </p:cNvSpPr>
          <p:nvPr>
            <p:ph type="title"/>
          </p:nvPr>
        </p:nvSpPr>
        <p:spPr>
          <a:xfrm>
            <a:off x="541339" y="329804"/>
            <a:ext cx="5876925" cy="472678"/>
          </a:xfrm>
          <a:noFill/>
        </p:spPr>
        <p:txBody>
          <a:bodyPr lIns="92075" tIns="46038" rIns="92075" bIns="46038" anchor="ctr">
            <a:normAutofit fontScale="90000"/>
          </a:bodyPr>
          <a:lstStyle/>
          <a:p>
            <a:r>
              <a:rPr lang="fr-FR" altLang="fr-FR" sz="3000"/>
              <a:t>Variables Ordinales</a:t>
            </a:r>
          </a:p>
        </p:txBody>
      </p:sp>
      <p:sp>
        <p:nvSpPr>
          <p:cNvPr id="308228" name="Rectangle 3"/>
          <p:cNvSpPr>
            <a:spLocks noGrp="1"/>
          </p:cNvSpPr>
          <p:nvPr>
            <p:ph type="body" idx="1"/>
          </p:nvPr>
        </p:nvSpPr>
        <p:spPr>
          <a:xfrm>
            <a:off x="381000" y="1332706"/>
            <a:ext cx="8458200" cy="3543300"/>
          </a:xfrm>
          <a:noFill/>
        </p:spPr>
        <p:txBody>
          <a:bodyPr lIns="92075" tIns="46038" rIns="92075" bIns="46038">
            <a:normAutofit fontScale="92500" lnSpcReduction="20000"/>
          </a:bodyPr>
          <a:lstStyle/>
          <a:p>
            <a:pPr>
              <a:lnSpc>
                <a:spcPct val="110000"/>
              </a:lnSpc>
            </a:pPr>
            <a:r>
              <a:rPr lang="fr-FR" altLang="fr-FR" sz="2400" dirty="0"/>
              <a:t>Une variable ordinale peut être discrète ou continue</a:t>
            </a:r>
          </a:p>
          <a:p>
            <a:pPr>
              <a:lnSpc>
                <a:spcPct val="110000"/>
              </a:lnSpc>
            </a:pPr>
            <a:r>
              <a:rPr lang="fr-FR" altLang="fr-FR" sz="2400" dirty="0"/>
              <a:t>L’ordre peut être important, ex: classement </a:t>
            </a:r>
          </a:p>
          <a:p>
            <a:pPr>
              <a:lnSpc>
                <a:spcPct val="110000"/>
              </a:lnSpc>
            </a:pPr>
            <a:r>
              <a:rPr lang="fr-FR" altLang="fr-FR" sz="2400" dirty="0"/>
              <a:t>Peuvent être traitées comme les variables intervalles</a:t>
            </a:r>
          </a:p>
          <a:p>
            <a:pPr lvl="1">
              <a:lnSpc>
                <a:spcPct val="110000"/>
              </a:lnSpc>
            </a:pPr>
            <a:r>
              <a:rPr lang="fr-FR" altLang="fr-FR" sz="2400" dirty="0"/>
              <a:t>remplacer </a:t>
            </a:r>
            <a:r>
              <a:rPr lang="fr-FR" altLang="fr-FR" sz="2400" i="1" dirty="0" err="1"/>
              <a:t>x</a:t>
            </a:r>
            <a:r>
              <a:rPr lang="fr-FR" altLang="fr-FR" sz="2400" i="1" baseline="-25000" dirty="0" err="1"/>
              <a:t>if</a:t>
            </a:r>
            <a:r>
              <a:rPr lang="fr-FR" altLang="fr-FR" sz="2400" baseline="-25000" dirty="0"/>
              <a:t> </a:t>
            </a:r>
            <a:r>
              <a:rPr lang="fr-FR" altLang="fr-FR" sz="2400" dirty="0"/>
              <a:t> par son rang </a:t>
            </a:r>
          </a:p>
          <a:p>
            <a:pPr lvl="1">
              <a:lnSpc>
                <a:spcPct val="110000"/>
              </a:lnSpc>
            </a:pPr>
            <a:r>
              <a:rPr lang="fr-FR" altLang="fr-FR" sz="2400" dirty="0"/>
              <a:t>Remplacer le rang de chaque variable par une valeur dans [0, 1] en remplaçant la variable f dans l’objet I par</a:t>
            </a:r>
          </a:p>
          <a:p>
            <a:pPr lvl="1">
              <a:lnSpc>
                <a:spcPct val="110000"/>
              </a:lnSpc>
            </a:pPr>
            <a:endParaRPr lang="fr-FR" altLang="fr-FR" sz="2400" dirty="0"/>
          </a:p>
          <a:p>
            <a:pPr lvl="1">
              <a:lnSpc>
                <a:spcPct val="110000"/>
              </a:lnSpc>
            </a:pPr>
            <a:endParaRPr lang="fr-FR" altLang="fr-FR" sz="2400" dirty="0"/>
          </a:p>
          <a:p>
            <a:pPr lvl="1">
              <a:lnSpc>
                <a:spcPct val="110000"/>
              </a:lnSpc>
            </a:pPr>
            <a:r>
              <a:rPr lang="fr-FR" altLang="fr-FR" sz="2400" dirty="0"/>
              <a:t>Utiliser une distance pour calculer la similarité</a:t>
            </a:r>
          </a:p>
        </p:txBody>
      </p:sp>
      <p:graphicFrame>
        <p:nvGraphicFramePr>
          <p:cNvPr id="308229" name="Object 4"/>
          <p:cNvGraphicFramePr>
            <a:graphicFrameLocks noChangeAspect="1"/>
          </p:cNvGraphicFramePr>
          <p:nvPr>
            <p:extLst>
              <p:ext uri="{D42A27DB-BD31-4B8C-83A1-F6EECF244321}">
                <p14:modId xmlns:p14="http://schemas.microsoft.com/office/powerpoint/2010/main" val="4027696604"/>
              </p:ext>
            </p:extLst>
          </p:nvPr>
        </p:nvGraphicFramePr>
        <p:xfrm>
          <a:off x="3779912" y="3651870"/>
          <a:ext cx="2438400" cy="609600"/>
        </p:xfrm>
        <a:graphic>
          <a:graphicData uri="http://schemas.openxmlformats.org/presentationml/2006/ole">
            <mc:AlternateContent xmlns:mc="http://schemas.openxmlformats.org/markup-compatibility/2006">
              <mc:Choice xmlns:v="urn:schemas-microsoft-com:vml" Requires="v">
                <p:oleObj spid="_x0000_s67722" name="Equation" r:id="rId3" imgW="1168400" imgH="711200" progId="Equation.3">
                  <p:embed/>
                </p:oleObj>
              </mc:Choice>
              <mc:Fallback>
                <p:oleObj name="Equation" r:id="rId3" imgW="1168400" imgH="711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3651870"/>
                        <a:ext cx="24384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230" name="Object 5"/>
          <p:cNvGraphicFramePr>
            <a:graphicFrameLocks noChangeAspect="1"/>
          </p:cNvGraphicFramePr>
          <p:nvPr>
            <p:extLst>
              <p:ext uri="{D42A27DB-BD31-4B8C-83A1-F6EECF244321}">
                <p14:modId xmlns:p14="http://schemas.microsoft.com/office/powerpoint/2010/main" val="4126984379"/>
              </p:ext>
            </p:extLst>
          </p:nvPr>
        </p:nvGraphicFramePr>
        <p:xfrm>
          <a:off x="5220072" y="2538519"/>
          <a:ext cx="2209800" cy="332185"/>
        </p:xfrm>
        <a:graphic>
          <a:graphicData uri="http://schemas.openxmlformats.org/presentationml/2006/ole">
            <mc:AlternateContent xmlns:mc="http://schemas.openxmlformats.org/markup-compatibility/2006">
              <mc:Choice xmlns:v="urn:schemas-microsoft-com:vml" Requires="v">
                <p:oleObj spid="_x0000_s67723" name="Equation" r:id="rId5" imgW="1397000" imgH="368300" progId="Equation.3">
                  <p:embed/>
                </p:oleObj>
              </mc:Choice>
              <mc:Fallback>
                <p:oleObj name="Equation" r:id="rId5" imgW="1397000" imgH="3683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0072" y="2538519"/>
                        <a:ext cx="2209800" cy="3321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trips dir="rd"/>
  </p:transition>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1E51EF97-5764-405B-933C-5B06FDFFD86C}" type="slidenum">
              <a:rPr lang="en-US" altLang="fr-FR" sz="1400" smtClean="0">
                <a:solidFill>
                  <a:schemeClr val="tx2"/>
                </a:solidFill>
                <a:latin typeface="Times New Roman" panose="02020603050405020304" pitchFamily="18" charset="0"/>
              </a:rPr>
              <a:pPr/>
              <a:t>459</a:t>
            </a:fld>
            <a:endParaRPr lang="en-US" altLang="fr-FR" sz="1400">
              <a:solidFill>
                <a:schemeClr val="tx2"/>
              </a:solidFill>
              <a:latin typeface="Times New Roman" panose="02020603050405020304" pitchFamily="18" charset="0"/>
            </a:endParaRPr>
          </a:p>
        </p:txBody>
      </p:sp>
      <p:sp>
        <p:nvSpPr>
          <p:cNvPr id="309251" name="Rectangle 2"/>
          <p:cNvSpPr>
            <a:spLocks noGrp="1"/>
          </p:cNvSpPr>
          <p:nvPr>
            <p:ph type="title"/>
          </p:nvPr>
        </p:nvSpPr>
        <p:spPr>
          <a:xfrm>
            <a:off x="557213" y="217885"/>
            <a:ext cx="8305800" cy="586978"/>
          </a:xfrm>
          <a:noFill/>
        </p:spPr>
        <p:txBody>
          <a:bodyPr lIns="92075" tIns="46038" rIns="92075" bIns="46038" anchor="ctr"/>
          <a:lstStyle/>
          <a:p>
            <a:r>
              <a:rPr lang="fr-FR" altLang="fr-FR" sz="3000"/>
              <a:t>En Présence de Variables de différents Types</a:t>
            </a:r>
          </a:p>
        </p:txBody>
      </p:sp>
      <p:sp>
        <p:nvSpPr>
          <p:cNvPr id="309252" name="Rectangle 3"/>
          <p:cNvSpPr>
            <a:spLocks noGrp="1"/>
          </p:cNvSpPr>
          <p:nvPr>
            <p:ph type="body" idx="1"/>
          </p:nvPr>
        </p:nvSpPr>
        <p:spPr>
          <a:xfrm>
            <a:off x="384176" y="1275606"/>
            <a:ext cx="8305800" cy="4000500"/>
          </a:xfrm>
          <a:noFill/>
        </p:spPr>
        <p:txBody>
          <a:bodyPr lIns="92075" tIns="46038" rIns="92075" bIns="46038"/>
          <a:lstStyle/>
          <a:p>
            <a:pPr>
              <a:lnSpc>
                <a:spcPct val="90000"/>
              </a:lnSpc>
            </a:pPr>
            <a:r>
              <a:rPr lang="fr-FR" altLang="fr-FR" sz="2400" dirty="0"/>
              <a:t>Pour chaque type de variables utiliser une mesure adéquate. Problèmes: les clusters obtenus peuvent être différents</a:t>
            </a:r>
          </a:p>
          <a:p>
            <a:pPr>
              <a:lnSpc>
                <a:spcPct val="90000"/>
              </a:lnSpc>
            </a:pPr>
            <a:r>
              <a:rPr lang="fr-FR" altLang="fr-FR" sz="2400" dirty="0"/>
              <a:t>On utilise une formule pondérée pour faire la combinaison</a:t>
            </a:r>
          </a:p>
          <a:p>
            <a:pPr>
              <a:lnSpc>
                <a:spcPct val="90000"/>
              </a:lnSpc>
            </a:pPr>
            <a:endParaRPr lang="fr-FR" altLang="fr-FR" sz="2400" dirty="0"/>
          </a:p>
          <a:p>
            <a:pPr lvl="1">
              <a:lnSpc>
                <a:spcPct val="90000"/>
              </a:lnSpc>
            </a:pPr>
            <a:r>
              <a:rPr lang="fr-FR" altLang="fr-FR" sz="2400" i="1" dirty="0"/>
              <a:t>f</a:t>
            </a:r>
            <a:r>
              <a:rPr lang="fr-FR" altLang="fr-FR" sz="2400" dirty="0"/>
              <a:t>  est binaire ou nominale:</a:t>
            </a:r>
          </a:p>
          <a:p>
            <a:pPr lvl="2">
              <a:lnSpc>
                <a:spcPct val="90000"/>
              </a:lnSpc>
              <a:buFont typeface="Wingdings" panose="05000000000000000000" pitchFamily="2" charset="2"/>
              <a:buNone/>
            </a:pPr>
            <a:r>
              <a:rPr lang="fr-FR" altLang="fr-FR" dirty="0" err="1"/>
              <a:t>d</a:t>
            </a:r>
            <a:r>
              <a:rPr lang="fr-FR" altLang="fr-FR" baseline="-25000" dirty="0" err="1"/>
              <a:t>ij</a:t>
            </a:r>
            <a:r>
              <a:rPr lang="fr-FR" altLang="fr-FR" baseline="30000" dirty="0"/>
              <a:t>(f)</a:t>
            </a:r>
            <a:r>
              <a:rPr lang="fr-FR" altLang="fr-FR" dirty="0"/>
              <a:t> = 0  si </a:t>
            </a:r>
            <a:r>
              <a:rPr lang="fr-FR" altLang="fr-FR" dirty="0" err="1"/>
              <a:t>x</a:t>
            </a:r>
            <a:r>
              <a:rPr lang="fr-FR" altLang="fr-FR" baseline="-25000" dirty="0" err="1"/>
              <a:t>if</a:t>
            </a:r>
            <a:r>
              <a:rPr lang="fr-FR" altLang="fr-FR" baseline="-25000" dirty="0"/>
              <a:t> </a:t>
            </a:r>
            <a:r>
              <a:rPr lang="fr-FR" altLang="fr-FR" dirty="0"/>
              <a:t>= </a:t>
            </a:r>
            <a:r>
              <a:rPr lang="fr-FR" altLang="fr-FR" dirty="0" err="1"/>
              <a:t>x</a:t>
            </a:r>
            <a:r>
              <a:rPr lang="fr-FR" altLang="fr-FR" baseline="-25000" dirty="0" err="1"/>
              <a:t>jf</a:t>
            </a:r>
            <a:r>
              <a:rPr lang="fr-FR" altLang="fr-FR" dirty="0"/>
              <a:t> , sinon </a:t>
            </a:r>
            <a:r>
              <a:rPr lang="fr-FR" altLang="fr-FR" dirty="0" err="1"/>
              <a:t>d</a:t>
            </a:r>
            <a:r>
              <a:rPr lang="fr-FR" altLang="fr-FR" baseline="-25000" dirty="0" err="1"/>
              <a:t>ij</a:t>
            </a:r>
            <a:r>
              <a:rPr lang="fr-FR" altLang="fr-FR" baseline="30000" dirty="0"/>
              <a:t>(f)</a:t>
            </a:r>
            <a:r>
              <a:rPr lang="fr-FR" altLang="fr-FR" dirty="0"/>
              <a:t> = 1 </a:t>
            </a:r>
          </a:p>
          <a:p>
            <a:pPr lvl="1">
              <a:lnSpc>
                <a:spcPct val="90000"/>
              </a:lnSpc>
            </a:pPr>
            <a:r>
              <a:rPr lang="fr-FR" altLang="fr-FR" sz="2400" i="1" dirty="0"/>
              <a:t>f</a:t>
            </a:r>
            <a:r>
              <a:rPr lang="fr-FR" altLang="fr-FR" sz="2400" dirty="0"/>
              <a:t>  est de type intervalle: utiliser une distance normalisée</a:t>
            </a:r>
          </a:p>
          <a:p>
            <a:pPr lvl="1">
              <a:lnSpc>
                <a:spcPct val="90000"/>
              </a:lnSpc>
            </a:pPr>
            <a:r>
              <a:rPr lang="fr-FR" altLang="fr-FR" sz="2400" i="1" dirty="0"/>
              <a:t>f</a:t>
            </a:r>
            <a:r>
              <a:rPr lang="fr-FR" altLang="fr-FR" sz="2400" dirty="0"/>
              <a:t>  est ordinale</a:t>
            </a:r>
          </a:p>
          <a:p>
            <a:pPr lvl="2">
              <a:lnSpc>
                <a:spcPct val="90000"/>
              </a:lnSpc>
            </a:pPr>
            <a:r>
              <a:rPr lang="fr-FR" altLang="fr-FR" dirty="0"/>
              <a:t>calculer les rangs r</a:t>
            </a:r>
            <a:r>
              <a:rPr lang="fr-FR" altLang="fr-FR" baseline="-25000" dirty="0"/>
              <a:t>if</a:t>
            </a:r>
            <a:r>
              <a:rPr lang="fr-FR" altLang="fr-FR" dirty="0"/>
              <a:t> et  </a:t>
            </a:r>
          </a:p>
          <a:p>
            <a:pPr lvl="2">
              <a:lnSpc>
                <a:spcPct val="90000"/>
              </a:lnSpc>
            </a:pPr>
            <a:r>
              <a:rPr lang="fr-FR" altLang="fr-FR" dirty="0"/>
              <a:t>Ensuite traiter </a:t>
            </a:r>
            <a:r>
              <a:rPr lang="fr-FR" altLang="fr-FR" dirty="0" err="1"/>
              <a:t>z</a:t>
            </a:r>
            <a:r>
              <a:rPr lang="fr-FR" altLang="fr-FR" baseline="-25000" dirty="0" err="1"/>
              <a:t>if</a:t>
            </a:r>
            <a:r>
              <a:rPr lang="fr-FR" altLang="fr-FR" dirty="0"/>
              <a:t> comme une variable de type intervalle</a:t>
            </a:r>
          </a:p>
          <a:p>
            <a:pPr>
              <a:lnSpc>
                <a:spcPct val="90000"/>
              </a:lnSpc>
            </a:pPr>
            <a:endParaRPr lang="fr-FR" altLang="fr-FR" sz="2400" dirty="0"/>
          </a:p>
        </p:txBody>
      </p:sp>
      <p:graphicFrame>
        <p:nvGraphicFramePr>
          <p:cNvPr id="309253" name="Object 4"/>
          <p:cNvGraphicFramePr>
            <a:graphicFrameLocks noChangeAspect="1"/>
          </p:cNvGraphicFramePr>
          <p:nvPr/>
        </p:nvGraphicFramePr>
        <p:xfrm>
          <a:off x="4710114" y="2377679"/>
          <a:ext cx="4175125" cy="666750"/>
        </p:xfrm>
        <a:graphic>
          <a:graphicData uri="http://schemas.openxmlformats.org/presentationml/2006/ole">
            <mc:AlternateContent xmlns:mc="http://schemas.openxmlformats.org/markup-compatibility/2006">
              <mc:Choice xmlns:v="urn:schemas-microsoft-com:vml" Requires="v">
                <p:oleObj spid="_x0000_s68746" name="Equation" r:id="rId3" imgW="2108200" imgH="736600" progId="Equation.3">
                  <p:embed/>
                </p:oleObj>
              </mc:Choice>
              <mc:Fallback>
                <p:oleObj name="Equation" r:id="rId3" imgW="2108200" imgH="736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0114" y="2377679"/>
                        <a:ext cx="4175125"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254" name="Object 6"/>
          <p:cNvGraphicFramePr>
            <a:graphicFrameLocks noChangeAspect="1"/>
          </p:cNvGraphicFramePr>
          <p:nvPr/>
        </p:nvGraphicFramePr>
        <p:xfrm>
          <a:off x="5292726" y="3862387"/>
          <a:ext cx="1622425" cy="490538"/>
        </p:xfrm>
        <a:graphic>
          <a:graphicData uri="http://schemas.openxmlformats.org/presentationml/2006/ole">
            <mc:AlternateContent xmlns:mc="http://schemas.openxmlformats.org/markup-compatibility/2006">
              <mc:Choice xmlns:v="urn:schemas-microsoft-com:vml" Requires="v">
                <p:oleObj spid="_x0000_s68747" name="Equation" r:id="rId5" imgW="1002865" imgH="533169" progId="Equation.3">
                  <p:embed/>
                </p:oleObj>
              </mc:Choice>
              <mc:Fallback>
                <p:oleObj name="Equation" r:id="rId5" imgW="1002865" imgH="533169"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726" y="3862387"/>
                        <a:ext cx="1622425"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trips dir="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Tech. </a:t>
            </a:r>
            <a:r>
              <a:rPr lang="fr-FR" dirty="0" err="1"/>
              <a:t>Overview</a:t>
            </a:r>
            <a:r>
              <a:rPr lang="fr-FR" dirty="0"/>
              <a:t> </a:t>
            </a:r>
          </a:p>
        </p:txBody>
      </p:sp>
      <p:pic>
        <p:nvPicPr>
          <p:cNvPr id="5" name="Picture 2" descr="https://cdn-images-1.medium.com/max/1400/1*ZCeOEBhvEVLmwCh7vr2RVA.png"/>
          <p:cNvPicPr>
            <a:picLocks noGrp="1" noChangeAspect="1" noChangeArrowheads="1"/>
          </p:cNvPicPr>
          <p:nvPr>
            <p:ph idx="1"/>
          </p:nvPr>
        </p:nvPicPr>
        <p:blipFill>
          <a:blip r:embed="rId2" cstate="screen">
            <a:extLst>
              <a:ext uri="{28A0092B-C50C-407E-A947-70E740481C1C}">
                <a14:useLocalDpi xmlns:a14="http://schemas.microsoft.com/office/drawing/2010/main"/>
              </a:ext>
            </a:extLst>
          </a:blip>
          <a:srcRect/>
          <a:stretch>
            <a:fillRect/>
          </a:stretch>
        </p:blipFill>
        <p:spPr bwMode="auto">
          <a:xfrm>
            <a:off x="285720" y="1352550"/>
            <a:ext cx="8501122" cy="3704060"/>
          </a:xfrm>
          <a:prstGeom prst="rect">
            <a:avLst/>
          </a:prstGeom>
          <a:noFill/>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EA269B09-F16D-4662-A5B1-AA09B9DD030C}" type="slidenum">
              <a:rPr lang="en-US" altLang="fr-FR" sz="1400" smtClean="0">
                <a:solidFill>
                  <a:schemeClr val="tx2"/>
                </a:solidFill>
                <a:latin typeface="Times New Roman" panose="02020603050405020304" pitchFamily="18" charset="0"/>
              </a:rPr>
              <a:pPr/>
              <a:t>460</a:t>
            </a:fld>
            <a:endParaRPr lang="en-US" altLang="fr-FR" sz="1400">
              <a:solidFill>
                <a:schemeClr val="tx2"/>
              </a:solidFill>
              <a:latin typeface="Times New Roman" panose="02020603050405020304" pitchFamily="18" charset="0"/>
            </a:endParaRPr>
          </a:p>
        </p:txBody>
      </p:sp>
      <p:sp>
        <p:nvSpPr>
          <p:cNvPr id="310275" name="Rectangle 2"/>
          <p:cNvSpPr>
            <a:spLocks noGrp="1"/>
          </p:cNvSpPr>
          <p:nvPr>
            <p:ph type="title"/>
          </p:nvPr>
        </p:nvSpPr>
        <p:spPr>
          <a:xfrm>
            <a:off x="309563" y="188119"/>
            <a:ext cx="7300912" cy="514350"/>
          </a:xfrm>
          <a:noFill/>
        </p:spPr>
        <p:txBody>
          <a:bodyPr lIns="92075" tIns="46038" rIns="92075" bIns="46038" anchor="ctr">
            <a:normAutofit fontScale="90000"/>
          </a:bodyPr>
          <a:lstStyle/>
          <a:p>
            <a:r>
              <a:rPr lang="fr-FR" altLang="fr-FR" sz="3000"/>
              <a:t> Approches de Clustering</a:t>
            </a:r>
          </a:p>
        </p:txBody>
      </p:sp>
      <p:sp>
        <p:nvSpPr>
          <p:cNvPr id="310276" name="Rectangle 3"/>
          <p:cNvSpPr>
            <a:spLocks noGrp="1"/>
          </p:cNvSpPr>
          <p:nvPr>
            <p:ph type="body" idx="1"/>
          </p:nvPr>
        </p:nvSpPr>
        <p:spPr>
          <a:xfrm>
            <a:off x="304800" y="843558"/>
            <a:ext cx="8534400" cy="4445794"/>
          </a:xfrm>
          <a:noFill/>
        </p:spPr>
        <p:txBody>
          <a:bodyPr lIns="92075" tIns="46038" rIns="92075" bIns="46038">
            <a:normAutofit fontScale="85000" lnSpcReduction="10000"/>
          </a:bodyPr>
          <a:lstStyle/>
          <a:p>
            <a:pPr>
              <a:lnSpc>
                <a:spcPct val="130000"/>
              </a:lnSpc>
            </a:pPr>
            <a:endParaRPr lang="fr-FR" altLang="fr-FR" sz="2400" u="sng" dirty="0"/>
          </a:p>
          <a:p>
            <a:pPr>
              <a:lnSpc>
                <a:spcPct val="130000"/>
              </a:lnSpc>
            </a:pPr>
            <a:r>
              <a:rPr lang="fr-FR" altLang="fr-FR" sz="2400" u="sng" dirty="0"/>
              <a:t>Algorithmes de Partitionnement</a:t>
            </a:r>
            <a:r>
              <a:rPr lang="fr-FR" altLang="fr-FR" sz="2400" dirty="0"/>
              <a:t>: Construire plusieurs partitions puis les évaluer selon certains critères</a:t>
            </a:r>
          </a:p>
          <a:p>
            <a:pPr>
              <a:lnSpc>
                <a:spcPct val="130000"/>
              </a:lnSpc>
            </a:pPr>
            <a:r>
              <a:rPr lang="fr-FR" altLang="fr-FR" sz="2400" u="sng" dirty="0"/>
              <a:t>Algorithmes hiérarchiques</a:t>
            </a:r>
            <a:r>
              <a:rPr lang="fr-FR" altLang="fr-FR" sz="2400" dirty="0"/>
              <a:t>: Créer une décomposition hiérarchique des objets selon certains critères</a:t>
            </a:r>
          </a:p>
          <a:p>
            <a:pPr>
              <a:lnSpc>
                <a:spcPct val="130000"/>
              </a:lnSpc>
            </a:pPr>
            <a:r>
              <a:rPr lang="fr-FR" altLang="fr-FR" sz="2400" u="sng" dirty="0"/>
              <a:t>Algorithmes basés sur la densité</a:t>
            </a:r>
            <a:r>
              <a:rPr lang="fr-FR" altLang="fr-FR" sz="2400" dirty="0"/>
              <a:t>: basés sur des notions de connectivité et de densité</a:t>
            </a:r>
          </a:p>
          <a:p>
            <a:pPr>
              <a:lnSpc>
                <a:spcPct val="130000"/>
              </a:lnSpc>
            </a:pPr>
            <a:r>
              <a:rPr lang="fr-FR" altLang="fr-FR" sz="2400" u="sng" dirty="0"/>
              <a:t>Algorithmes de grille</a:t>
            </a:r>
            <a:r>
              <a:rPr lang="fr-FR" altLang="fr-FR" sz="2400" dirty="0"/>
              <a:t>: basés sur un structure à multi-niveaux de granularité  </a:t>
            </a:r>
          </a:p>
          <a:p>
            <a:pPr>
              <a:lnSpc>
                <a:spcPct val="130000"/>
              </a:lnSpc>
            </a:pPr>
            <a:r>
              <a:rPr lang="fr-FR" altLang="fr-FR" sz="2400" u="sng" dirty="0"/>
              <a:t>Algorithmes à modèles</a:t>
            </a:r>
            <a:r>
              <a:rPr lang="fr-FR" altLang="fr-FR" sz="2400" dirty="0"/>
              <a:t>: Un modèle est supposé pour chaque cluster ensuite vérifier chaque modèle sur chaque groupe pour choisir le meilleur</a:t>
            </a:r>
            <a:endParaRPr lang="fr-FR" altLang="fr-FR" sz="2400" b="1" dirty="0"/>
          </a:p>
        </p:txBody>
      </p:sp>
    </p:spTree>
  </p:cSld>
  <p:clrMapOvr>
    <a:masterClrMapping/>
  </p:clrMapOvr>
  <p:transition>
    <p:strips dir="rd"/>
  </p:transition>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847CEA-5311-4067-A941-783167CB9409}"/>
              </a:ext>
            </a:extLst>
          </p:cNvPr>
          <p:cNvSpPr>
            <a:spLocks noGrp="1"/>
          </p:cNvSpPr>
          <p:nvPr>
            <p:ph type="title"/>
          </p:nvPr>
        </p:nvSpPr>
        <p:spPr/>
        <p:txBody>
          <a:bodyPr/>
          <a:lstStyle/>
          <a:p>
            <a:r>
              <a:rPr lang="fr-FR" b="1" dirty="0"/>
              <a:t>Le clustering </a:t>
            </a:r>
            <a:r>
              <a:rPr lang="fr-FR" b="1" dirty="0" err="1"/>
              <a:t>partitionnel</a:t>
            </a:r>
            <a:endParaRPr lang="fr-FR" dirty="0"/>
          </a:p>
        </p:txBody>
      </p:sp>
      <p:sp>
        <p:nvSpPr>
          <p:cNvPr id="3" name="Espace réservé du contenu 2">
            <a:extLst>
              <a:ext uri="{FF2B5EF4-FFF2-40B4-BE49-F238E27FC236}">
                <a16:creationId xmlns:a16="http://schemas.microsoft.com/office/drawing/2014/main" id="{EA763133-12AF-432A-91FA-E0C1DEFA060A}"/>
              </a:ext>
            </a:extLst>
          </p:cNvPr>
          <p:cNvSpPr>
            <a:spLocks noGrp="1"/>
          </p:cNvSpPr>
          <p:nvPr>
            <p:ph idx="1"/>
          </p:nvPr>
        </p:nvSpPr>
        <p:spPr/>
        <p:txBody>
          <a:bodyPr>
            <a:normAutofit fontScale="77500" lnSpcReduction="20000"/>
          </a:bodyPr>
          <a:lstStyle/>
          <a:p>
            <a:r>
              <a:rPr lang="fr-FR" b="1" dirty="0"/>
              <a:t>Le clustering </a:t>
            </a:r>
            <a:r>
              <a:rPr lang="fr-FR" b="1" dirty="0" err="1"/>
              <a:t>partitionnel</a:t>
            </a:r>
            <a:r>
              <a:rPr lang="fr-FR" dirty="0"/>
              <a:t> divise les objets de données en groupes qui ne se chevauchent pas. En d'autres termes, aucun objet ne peut être membre de plus d'un cluster, et chaque cluster doit avoir au moins un objet.</a:t>
            </a:r>
          </a:p>
          <a:p>
            <a:r>
              <a:rPr lang="fr-FR" dirty="0"/>
              <a:t>Ces techniques nécessitent que l'utilisateur spécifie le nombre de clusters, indiqué par la variable </a:t>
            </a:r>
            <a:r>
              <a:rPr lang="fr-FR" i="1" dirty="0"/>
              <a:t>k</a:t>
            </a:r>
            <a:r>
              <a:rPr lang="fr-FR" dirty="0"/>
              <a:t> . </a:t>
            </a:r>
          </a:p>
          <a:p>
            <a:r>
              <a:rPr lang="fr-FR" dirty="0"/>
              <a:t>De nombreux algorithmes de clustering </a:t>
            </a:r>
            <a:r>
              <a:rPr lang="fr-FR" dirty="0" err="1"/>
              <a:t>partitionnel</a:t>
            </a:r>
            <a:r>
              <a:rPr lang="fr-FR" dirty="0"/>
              <a:t> fonctionnent selon un processus itératif pour affecter des sous-ensembles de points de données en </a:t>
            </a:r>
            <a:r>
              <a:rPr lang="fr-FR" i="1" dirty="0"/>
              <a:t>k</a:t>
            </a:r>
            <a:r>
              <a:rPr lang="fr-FR" dirty="0"/>
              <a:t> clusters. Deux exemples d'algorithmes de clustering </a:t>
            </a:r>
            <a:r>
              <a:rPr lang="fr-FR" dirty="0" err="1"/>
              <a:t>partitionnel</a:t>
            </a:r>
            <a:r>
              <a:rPr lang="fr-FR" dirty="0"/>
              <a:t> sont </a:t>
            </a:r>
            <a:r>
              <a:rPr lang="fr-FR" i="1" dirty="0"/>
              <a:t>k</a:t>
            </a:r>
            <a:r>
              <a:rPr lang="fr-FR" dirty="0"/>
              <a:t> -</a:t>
            </a:r>
            <a:r>
              <a:rPr lang="fr-FR" dirty="0" err="1"/>
              <a:t>means</a:t>
            </a:r>
            <a:r>
              <a:rPr lang="fr-FR" dirty="0"/>
              <a:t> et </a:t>
            </a:r>
            <a:r>
              <a:rPr lang="fr-FR" i="1" dirty="0"/>
              <a:t>k</a:t>
            </a:r>
            <a:r>
              <a:rPr lang="fr-FR" dirty="0"/>
              <a:t> -</a:t>
            </a:r>
            <a:r>
              <a:rPr lang="fr-FR" dirty="0" err="1"/>
              <a:t>medoids</a:t>
            </a:r>
            <a:r>
              <a:rPr lang="fr-FR" dirty="0"/>
              <a:t>.</a:t>
            </a:r>
          </a:p>
          <a:p>
            <a:endParaRPr lang="fr-FR" dirty="0"/>
          </a:p>
        </p:txBody>
      </p:sp>
    </p:spTree>
    <p:extLst>
      <p:ext uri="{BB962C8B-B14F-4D97-AF65-F5344CB8AC3E}">
        <p14:creationId xmlns:p14="http://schemas.microsoft.com/office/powerpoint/2010/main" val="2264553621"/>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02B1D6F0-FBAD-45F5-89BE-C8590AF47C17}" type="slidenum">
              <a:rPr lang="en-US" altLang="fr-FR" sz="1400" smtClean="0">
                <a:solidFill>
                  <a:schemeClr val="tx2"/>
                </a:solidFill>
                <a:latin typeface="Times New Roman" panose="02020603050405020304" pitchFamily="18" charset="0"/>
              </a:rPr>
              <a:pPr/>
              <a:t>462</a:t>
            </a:fld>
            <a:endParaRPr lang="en-US" altLang="fr-FR" sz="1400">
              <a:solidFill>
                <a:schemeClr val="tx2"/>
              </a:solidFill>
              <a:latin typeface="Times New Roman" panose="02020603050405020304" pitchFamily="18" charset="0"/>
            </a:endParaRPr>
          </a:p>
        </p:txBody>
      </p:sp>
      <p:sp>
        <p:nvSpPr>
          <p:cNvPr id="312323" name="Rectangle 2"/>
          <p:cNvSpPr>
            <a:spLocks noGrp="1"/>
          </p:cNvSpPr>
          <p:nvPr>
            <p:ph type="title"/>
          </p:nvPr>
        </p:nvSpPr>
        <p:spPr>
          <a:xfrm>
            <a:off x="539750" y="195263"/>
            <a:ext cx="7391400" cy="628650"/>
          </a:xfrm>
          <a:noFill/>
        </p:spPr>
        <p:txBody>
          <a:bodyPr lIns="92075" tIns="46038" rIns="92075" bIns="46038" anchor="ctr"/>
          <a:lstStyle/>
          <a:p>
            <a:r>
              <a:rPr lang="fr-FR" altLang="fr-FR" sz="3000"/>
              <a:t>Algorithmes à partionnement</a:t>
            </a:r>
            <a:endParaRPr lang="fr-FR" altLang="fr-FR" sz="3000" b="1"/>
          </a:p>
        </p:txBody>
      </p:sp>
      <p:sp>
        <p:nvSpPr>
          <p:cNvPr id="312324" name="Rectangle 3"/>
          <p:cNvSpPr>
            <a:spLocks noGrp="1"/>
          </p:cNvSpPr>
          <p:nvPr>
            <p:ph type="body" idx="1"/>
          </p:nvPr>
        </p:nvSpPr>
        <p:spPr>
          <a:xfrm>
            <a:off x="381000" y="742950"/>
            <a:ext cx="8458200" cy="4000500"/>
          </a:xfrm>
          <a:noFill/>
        </p:spPr>
        <p:txBody>
          <a:bodyPr lIns="92075" tIns="46038" rIns="92075" bIns="46038">
            <a:normAutofit fontScale="92500"/>
          </a:bodyPr>
          <a:lstStyle/>
          <a:p>
            <a:pPr>
              <a:lnSpc>
                <a:spcPct val="110000"/>
              </a:lnSpc>
            </a:pPr>
            <a:endParaRPr lang="fr-FR" altLang="fr-FR" sz="2400"/>
          </a:p>
          <a:p>
            <a:pPr>
              <a:lnSpc>
                <a:spcPct val="110000"/>
              </a:lnSpc>
            </a:pPr>
            <a:r>
              <a:rPr lang="fr-FR" altLang="fr-FR" sz="2400"/>
              <a:t>Construire une partition à </a:t>
            </a:r>
            <a:r>
              <a:rPr lang="fr-FR" altLang="fr-FR" sz="2400" b="1" i="1"/>
              <a:t>k</a:t>
            </a:r>
            <a:r>
              <a:rPr lang="fr-FR" altLang="fr-FR" sz="2400"/>
              <a:t> clusters d’une base </a:t>
            </a:r>
            <a:r>
              <a:rPr lang="fr-FR" altLang="fr-FR" sz="2400" b="1" i="1"/>
              <a:t>D</a:t>
            </a:r>
            <a:r>
              <a:rPr lang="fr-FR" altLang="fr-FR" sz="2400"/>
              <a:t> de </a:t>
            </a:r>
            <a:r>
              <a:rPr lang="fr-FR" altLang="fr-FR" sz="2400" b="1" i="1"/>
              <a:t>n</a:t>
            </a:r>
            <a:r>
              <a:rPr lang="fr-FR" altLang="fr-FR" sz="2400"/>
              <a:t> objets</a:t>
            </a:r>
          </a:p>
          <a:p>
            <a:pPr>
              <a:lnSpc>
                <a:spcPct val="110000"/>
              </a:lnSpc>
            </a:pPr>
            <a:r>
              <a:rPr lang="fr-FR" altLang="fr-FR" sz="2400"/>
              <a:t>Les </a:t>
            </a:r>
            <a:r>
              <a:rPr lang="fr-FR" altLang="fr-FR" sz="2400" i="1"/>
              <a:t>k clusters doivent  </a:t>
            </a:r>
            <a:r>
              <a:rPr lang="fr-FR" altLang="fr-FR" sz="2400"/>
              <a:t>optimiser le critère choisi</a:t>
            </a:r>
          </a:p>
          <a:p>
            <a:pPr lvl="1">
              <a:lnSpc>
                <a:spcPct val="110000"/>
              </a:lnSpc>
            </a:pPr>
            <a:r>
              <a:rPr lang="fr-FR" altLang="fr-FR" sz="2400"/>
              <a:t>Global optimal: Considérer toutes les k-partitions</a:t>
            </a:r>
          </a:p>
          <a:p>
            <a:pPr lvl="1">
              <a:lnSpc>
                <a:spcPct val="110000"/>
              </a:lnSpc>
            </a:pPr>
            <a:r>
              <a:rPr lang="fr-FR" altLang="fr-FR" sz="2400"/>
              <a:t>Heuristic methods: Algorithmes </a:t>
            </a:r>
            <a:r>
              <a:rPr lang="fr-FR" altLang="fr-FR" sz="2400" i="1"/>
              <a:t>k-means</a:t>
            </a:r>
            <a:r>
              <a:rPr lang="fr-FR" altLang="fr-FR" sz="2400"/>
              <a:t> et </a:t>
            </a:r>
            <a:r>
              <a:rPr lang="fr-FR" altLang="fr-FR" sz="2400" i="1"/>
              <a:t>k-medoids</a:t>
            </a:r>
            <a:endParaRPr lang="fr-FR" altLang="fr-FR" sz="2400"/>
          </a:p>
          <a:p>
            <a:pPr lvl="1">
              <a:lnSpc>
                <a:spcPct val="110000"/>
              </a:lnSpc>
            </a:pPr>
            <a:r>
              <a:rPr lang="fr-FR" altLang="fr-FR" sz="2400" i="1" u="sng"/>
              <a:t>k-means</a:t>
            </a:r>
            <a:r>
              <a:rPr lang="fr-FR" altLang="fr-FR" sz="2400"/>
              <a:t> (MacQueen’67): Chaque cluster est représenté par son centre</a:t>
            </a:r>
          </a:p>
          <a:p>
            <a:pPr lvl="1">
              <a:lnSpc>
                <a:spcPct val="110000"/>
              </a:lnSpc>
            </a:pPr>
            <a:r>
              <a:rPr lang="fr-FR" altLang="fr-FR" sz="2400" i="1" u="sng"/>
              <a:t>k-medoids</a:t>
            </a:r>
            <a:r>
              <a:rPr lang="fr-FR" altLang="fr-FR" sz="2400"/>
              <a:t> or PAM (Partition around medoids) (Kaufman &amp; Rousseeuw’87): Chaque cluster est représenté par un de ses objets</a:t>
            </a:r>
          </a:p>
        </p:txBody>
      </p:sp>
    </p:spTree>
  </p:cSld>
  <p:clrMapOvr>
    <a:masterClrMapping/>
  </p:clrMapOvr>
  <p:transition>
    <p:strips dir="rd"/>
  </p:transition>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CCCFC3-AF56-4C9F-BC0F-CF95BDD78EB3}"/>
              </a:ext>
            </a:extLst>
          </p:cNvPr>
          <p:cNvSpPr>
            <a:spLocks noGrp="1"/>
          </p:cNvSpPr>
          <p:nvPr>
            <p:ph type="title"/>
          </p:nvPr>
        </p:nvSpPr>
        <p:spPr/>
        <p:txBody>
          <a:bodyPr>
            <a:normAutofit/>
          </a:bodyPr>
          <a:lstStyle/>
          <a:p>
            <a:r>
              <a:rPr lang="fr-FR" dirty="0"/>
              <a:t>Classification hiérarchique</a:t>
            </a:r>
          </a:p>
        </p:txBody>
      </p:sp>
      <p:sp>
        <p:nvSpPr>
          <p:cNvPr id="3" name="Espace réservé du contenu 2">
            <a:extLst>
              <a:ext uri="{FF2B5EF4-FFF2-40B4-BE49-F238E27FC236}">
                <a16:creationId xmlns:a16="http://schemas.microsoft.com/office/drawing/2014/main" id="{30E5D1D6-8DE8-4713-B310-091D54CC00CF}"/>
              </a:ext>
            </a:extLst>
          </p:cNvPr>
          <p:cNvSpPr>
            <a:spLocks noGrp="1"/>
          </p:cNvSpPr>
          <p:nvPr>
            <p:ph idx="1"/>
          </p:nvPr>
        </p:nvSpPr>
        <p:spPr/>
        <p:txBody>
          <a:bodyPr>
            <a:normAutofit fontScale="85000" lnSpcReduction="20000"/>
          </a:bodyPr>
          <a:lstStyle/>
          <a:p>
            <a:r>
              <a:rPr lang="fr-FR" b="1" dirty="0"/>
              <a:t>Le clustering hiérarchique</a:t>
            </a:r>
            <a:r>
              <a:rPr lang="fr-FR" dirty="0"/>
              <a:t> détermine les affectations de cluster en créant une hiérarchie. Ceci est mis en œuvre par une approche ascendante ou descendante :</a:t>
            </a:r>
          </a:p>
          <a:p>
            <a:pPr lvl="1"/>
            <a:r>
              <a:rPr lang="fr-FR" b="1" dirty="0"/>
              <a:t>Le clustering aggloméré</a:t>
            </a:r>
            <a:r>
              <a:rPr lang="fr-FR" dirty="0"/>
              <a:t> est l'approche ascendante. Il fusionne les deux points les plus similaires jusqu'à ce que tous les points aient été fusionnés en un seul cluster.</a:t>
            </a:r>
          </a:p>
          <a:p>
            <a:pPr lvl="1"/>
            <a:r>
              <a:rPr lang="fr-FR" b="1" dirty="0"/>
              <a:t>Le clustering de division</a:t>
            </a:r>
            <a:r>
              <a:rPr lang="fr-FR" dirty="0"/>
              <a:t> est l'approche descendante. Il commence avec tous les points comme un seul cluster et divise les clusters les moins similaires à chaque étape jusqu'à ce qu'il ne reste que des points de données uniques.</a:t>
            </a:r>
          </a:p>
          <a:p>
            <a:endParaRPr lang="fr-FR" dirty="0"/>
          </a:p>
        </p:txBody>
      </p:sp>
    </p:spTree>
    <p:extLst>
      <p:ext uri="{BB962C8B-B14F-4D97-AF65-F5344CB8AC3E}">
        <p14:creationId xmlns:p14="http://schemas.microsoft.com/office/powerpoint/2010/main" val="3540733928"/>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E30F2C-2260-4022-9829-AA84F7453753}"/>
              </a:ext>
            </a:extLst>
          </p:cNvPr>
          <p:cNvSpPr>
            <a:spLocks noGrp="1"/>
          </p:cNvSpPr>
          <p:nvPr>
            <p:ph type="title"/>
          </p:nvPr>
        </p:nvSpPr>
        <p:spPr/>
        <p:txBody>
          <a:bodyPr>
            <a:normAutofit/>
          </a:bodyPr>
          <a:lstStyle/>
          <a:p>
            <a:r>
              <a:rPr lang="fr-FR" dirty="0"/>
              <a:t>Clustering basé sur la densité</a:t>
            </a:r>
          </a:p>
        </p:txBody>
      </p:sp>
      <p:sp>
        <p:nvSpPr>
          <p:cNvPr id="3" name="Espace réservé du contenu 2">
            <a:extLst>
              <a:ext uri="{FF2B5EF4-FFF2-40B4-BE49-F238E27FC236}">
                <a16:creationId xmlns:a16="http://schemas.microsoft.com/office/drawing/2014/main" id="{91015D91-BAF8-4B17-80BD-3A28132EED92}"/>
              </a:ext>
            </a:extLst>
          </p:cNvPr>
          <p:cNvSpPr>
            <a:spLocks noGrp="1"/>
          </p:cNvSpPr>
          <p:nvPr>
            <p:ph idx="1"/>
          </p:nvPr>
        </p:nvSpPr>
        <p:spPr/>
        <p:txBody>
          <a:bodyPr>
            <a:normAutofit fontScale="85000" lnSpcReduction="20000"/>
          </a:bodyPr>
          <a:lstStyle/>
          <a:p>
            <a:r>
              <a:rPr lang="fr-FR" b="1" dirty="0"/>
              <a:t>Le clustering</a:t>
            </a:r>
            <a:r>
              <a:rPr lang="fr-FR" dirty="0"/>
              <a:t> basé sur la densité détermine les affectations de clusters en fonction de la densité des points de données dans une région. </a:t>
            </a:r>
          </a:p>
          <a:p>
            <a:r>
              <a:rPr lang="fr-FR" dirty="0"/>
              <a:t>Les clusters sont attribués là où il y a des densités élevées de points de données séparés par des régions à faible densité.</a:t>
            </a:r>
          </a:p>
          <a:p>
            <a:r>
              <a:rPr lang="fr-FR" sz="2600" dirty="0"/>
              <a:t>Des exemples d'algorithmes de clustering basés sur la densité incluent Density-</a:t>
            </a:r>
            <a:r>
              <a:rPr lang="fr-FR" sz="2600" dirty="0" err="1"/>
              <a:t>Based</a:t>
            </a:r>
            <a:r>
              <a:rPr lang="fr-FR" sz="2600" dirty="0"/>
              <a:t> Spatial Clustering of Applications </a:t>
            </a:r>
            <a:r>
              <a:rPr lang="fr-FR" sz="2600" dirty="0" err="1"/>
              <a:t>with</a:t>
            </a:r>
            <a:r>
              <a:rPr lang="fr-FR" sz="2600" dirty="0"/>
              <a:t> Noise, ou </a:t>
            </a:r>
            <a:r>
              <a:rPr lang="fr-FR" sz="2600" b="1" dirty="0"/>
              <a:t>DBSCAN</a:t>
            </a:r>
            <a:r>
              <a:rPr lang="fr-FR" sz="2600" dirty="0"/>
              <a:t> , et </a:t>
            </a:r>
            <a:r>
              <a:rPr lang="fr-FR" sz="2600" dirty="0" err="1"/>
              <a:t>Ordering</a:t>
            </a:r>
            <a:r>
              <a:rPr lang="fr-FR" sz="2600" dirty="0"/>
              <a:t> Points To Identifier the Clustering Structure, ou </a:t>
            </a:r>
            <a:r>
              <a:rPr lang="fr-FR" sz="2600" b="1" dirty="0"/>
              <a:t>OPTICS</a:t>
            </a:r>
            <a:r>
              <a:rPr lang="fr-FR" sz="2600" dirty="0"/>
              <a:t> .</a:t>
            </a:r>
            <a:endParaRPr lang="fr-FR" sz="2300" dirty="0"/>
          </a:p>
        </p:txBody>
      </p:sp>
    </p:spTree>
    <p:extLst>
      <p:ext uri="{BB962C8B-B14F-4D97-AF65-F5344CB8AC3E}">
        <p14:creationId xmlns:p14="http://schemas.microsoft.com/office/powerpoint/2010/main" val="339910638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p:cNvSpPr>
          <p:nvPr>
            <p:ph type="ctrTitle"/>
          </p:nvPr>
        </p:nvSpPr>
        <p:spPr/>
        <p:txBody>
          <a:bodyPr/>
          <a:lstStyle/>
          <a:p>
            <a:pPr eaLnBrk="1" hangingPunct="1"/>
            <a:r>
              <a:rPr lang="fr-FR" altLang="en-US" dirty="0"/>
              <a:t>           </a:t>
            </a:r>
            <a:r>
              <a:rPr lang="fr-FR" altLang="en-US" dirty="0" err="1"/>
              <a:t>Kmeans</a:t>
            </a:r>
            <a:br>
              <a:rPr lang="fr-FR" altLang="en-US" dirty="0"/>
            </a:br>
            <a:endParaRPr lang="fr-FR" altLang="en-US" dirty="0"/>
          </a:p>
        </p:txBody>
      </p:sp>
      <p:sp>
        <p:nvSpPr>
          <p:cNvPr id="3075" name="Rectangle 3">
            <a:extLst>
              <a:ext uri="{FF2B5EF4-FFF2-40B4-BE49-F238E27FC236}">
                <a16:creationId xmlns:a16="http://schemas.microsoft.com/office/drawing/2014/main" id="{C329311D-1421-44EE-8E2C-1CD16CA900AE}"/>
              </a:ext>
            </a:extLst>
          </p:cNvPr>
          <p:cNvSpPr>
            <a:spLocks noGrp="1" noChangeArrowheads="1"/>
          </p:cNvSpPr>
          <p:nvPr>
            <p:ph type="subTitle" idx="1"/>
          </p:nvPr>
        </p:nvSpPr>
        <p:spPr/>
        <p:txBody>
          <a:bodyPr>
            <a:normAutofit lnSpcReduction="10000"/>
          </a:bodyPr>
          <a:lstStyle/>
          <a:p>
            <a:pPr>
              <a:defRPr/>
            </a:pPr>
            <a:r>
              <a:rPr lang="fr-FR" b="1" dirty="0"/>
              <a:t>un clustering K-</a:t>
            </a:r>
            <a:r>
              <a:rPr lang="fr-FR" b="1" dirty="0" err="1"/>
              <a:t>Means</a:t>
            </a:r>
            <a:r>
              <a:rPr lang="fr-FR" b="1" dirty="0"/>
              <a:t> en Python</a:t>
            </a: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6E7F4C7B-8AD5-4E0A-A3F8-3222C4F5DBC0}" type="slidenum">
              <a:rPr lang="en-US" altLang="fr-FR" sz="1400" smtClean="0">
                <a:solidFill>
                  <a:schemeClr val="tx2"/>
                </a:solidFill>
                <a:latin typeface="Times New Roman" panose="02020603050405020304" pitchFamily="18" charset="0"/>
              </a:rPr>
              <a:pPr/>
              <a:t>466</a:t>
            </a:fld>
            <a:endParaRPr lang="en-US" altLang="fr-FR" sz="1400">
              <a:solidFill>
                <a:schemeClr val="tx2"/>
              </a:solidFill>
              <a:latin typeface="Times New Roman" panose="02020603050405020304" pitchFamily="18" charset="0"/>
            </a:endParaRPr>
          </a:p>
        </p:txBody>
      </p:sp>
      <p:sp>
        <p:nvSpPr>
          <p:cNvPr id="315395" name="Rectangle 1026"/>
          <p:cNvSpPr>
            <a:spLocks noGrp="1"/>
          </p:cNvSpPr>
          <p:nvPr>
            <p:ph type="title"/>
          </p:nvPr>
        </p:nvSpPr>
        <p:spPr>
          <a:xfrm>
            <a:off x="323850" y="376238"/>
            <a:ext cx="7981950" cy="373856"/>
          </a:xfrm>
        </p:spPr>
        <p:txBody>
          <a:bodyPr>
            <a:normAutofit fontScale="90000"/>
          </a:bodyPr>
          <a:lstStyle/>
          <a:p>
            <a:r>
              <a:rPr lang="fr-FR" altLang="fr-FR" dirty="0"/>
              <a:t>La méthode des k-moyennes (</a:t>
            </a:r>
            <a:r>
              <a:rPr lang="fr-FR" altLang="fr-FR" i="1" dirty="0"/>
              <a:t>K-</a:t>
            </a:r>
            <a:r>
              <a:rPr lang="fr-FR" altLang="fr-FR" i="1" dirty="0" err="1"/>
              <a:t>Means</a:t>
            </a:r>
            <a:r>
              <a:rPr lang="fr-FR" altLang="fr-FR" i="1" dirty="0"/>
              <a:t>)</a:t>
            </a:r>
            <a:endParaRPr lang="fr-FR" altLang="fr-FR" sz="2800" dirty="0"/>
          </a:p>
        </p:txBody>
      </p:sp>
      <p:sp>
        <p:nvSpPr>
          <p:cNvPr id="315396" name="Rectangle 1027"/>
          <p:cNvSpPr>
            <a:spLocks noGrp="1"/>
          </p:cNvSpPr>
          <p:nvPr>
            <p:ph type="body" idx="1"/>
          </p:nvPr>
        </p:nvSpPr>
        <p:spPr>
          <a:xfrm>
            <a:off x="643731" y="1203598"/>
            <a:ext cx="7856538" cy="4004072"/>
          </a:xfrm>
        </p:spPr>
        <p:txBody>
          <a:bodyPr>
            <a:normAutofit fontScale="92500" lnSpcReduction="20000"/>
          </a:bodyPr>
          <a:lstStyle/>
          <a:p>
            <a:pPr marL="533400" indent="-533400"/>
            <a:endParaRPr lang="fr-FR" altLang="fr-FR" sz="2400" dirty="0"/>
          </a:p>
          <a:p>
            <a:pPr marL="533400" indent="-533400"/>
            <a:r>
              <a:rPr lang="fr-FR" altLang="fr-FR" sz="2400" dirty="0"/>
              <a:t>L’algorithme </a:t>
            </a:r>
            <a:r>
              <a:rPr lang="fr-FR" altLang="fr-FR" sz="2400" i="1" dirty="0"/>
              <a:t>k-</a:t>
            </a:r>
            <a:r>
              <a:rPr lang="fr-FR" altLang="fr-FR" sz="2400" i="1" dirty="0" err="1"/>
              <a:t>means</a:t>
            </a:r>
            <a:r>
              <a:rPr lang="fr-FR" altLang="fr-FR" sz="2400" dirty="0"/>
              <a:t> est en 4 étapes :</a:t>
            </a:r>
          </a:p>
          <a:p>
            <a:pPr marL="533400" indent="-533400">
              <a:buFont typeface="Wingdings" panose="05000000000000000000" pitchFamily="2" charset="2"/>
              <a:buNone/>
            </a:pPr>
            <a:endParaRPr lang="fr-FR" altLang="fr-FR" sz="2400" dirty="0"/>
          </a:p>
          <a:p>
            <a:pPr marL="990600" lvl="1" indent="-533400">
              <a:buSzTx/>
              <a:buFont typeface="Wingdings" panose="05000000000000000000" pitchFamily="2" charset="2"/>
              <a:buAutoNum type="arabicPeriod"/>
            </a:pPr>
            <a:r>
              <a:rPr lang="fr-FR" altLang="fr-FR" sz="2400" dirty="0">
                <a:solidFill>
                  <a:srgbClr val="000000"/>
                </a:solidFill>
              </a:rPr>
              <a:t>Choisir k objets formant ainsi k clusters (K </a:t>
            </a:r>
            <a:r>
              <a:rPr lang="fr-FR" dirty="0"/>
              <a:t>centroïdes)</a:t>
            </a:r>
            <a:endParaRPr lang="fr-FR" altLang="fr-FR" sz="2400" dirty="0">
              <a:solidFill>
                <a:srgbClr val="000000"/>
              </a:solidFill>
            </a:endParaRPr>
          </a:p>
          <a:p>
            <a:pPr marL="990600" lvl="1" indent="-533400">
              <a:buFont typeface="Wingdings" panose="05000000000000000000" pitchFamily="2" charset="2"/>
              <a:buNone/>
            </a:pPr>
            <a:endParaRPr lang="fr-FR" altLang="fr-FR" sz="2400" dirty="0">
              <a:solidFill>
                <a:srgbClr val="000000"/>
              </a:solidFill>
            </a:endParaRPr>
          </a:p>
          <a:p>
            <a:pPr marL="990600" lvl="1" indent="-533400">
              <a:buSzTx/>
              <a:buFont typeface="Wingdings" panose="05000000000000000000" pitchFamily="2" charset="2"/>
              <a:buAutoNum type="arabicPeriod" startAt="2"/>
            </a:pPr>
            <a:r>
              <a:rPr lang="fr-FR" altLang="fr-FR" sz="2400" dirty="0">
                <a:solidFill>
                  <a:srgbClr val="000000"/>
                </a:solidFill>
              </a:rPr>
              <a:t>(Ré)affecter chaque objet O au cluster C</a:t>
            </a:r>
            <a:r>
              <a:rPr lang="fr-FR" altLang="fr-FR" sz="2400" baseline="-25000" dirty="0">
                <a:solidFill>
                  <a:srgbClr val="000000"/>
                </a:solidFill>
              </a:rPr>
              <a:t>i</a:t>
            </a:r>
            <a:r>
              <a:rPr lang="fr-FR" altLang="fr-FR" sz="2400" dirty="0">
                <a:solidFill>
                  <a:srgbClr val="000000"/>
                </a:solidFill>
              </a:rPr>
              <a:t>  de centre M</a:t>
            </a:r>
            <a:r>
              <a:rPr lang="fr-FR" altLang="fr-FR" sz="2400" baseline="-25000" dirty="0">
                <a:solidFill>
                  <a:srgbClr val="000000"/>
                </a:solidFill>
              </a:rPr>
              <a:t>i</a:t>
            </a:r>
            <a:r>
              <a:rPr lang="fr-FR" altLang="fr-FR" sz="2400" dirty="0">
                <a:solidFill>
                  <a:srgbClr val="000000"/>
                </a:solidFill>
              </a:rPr>
              <a:t> tel que </a:t>
            </a:r>
            <a:r>
              <a:rPr lang="fr-FR" altLang="fr-FR" sz="2400" dirty="0" err="1">
                <a:solidFill>
                  <a:srgbClr val="000000"/>
                </a:solidFill>
              </a:rPr>
              <a:t>dist</a:t>
            </a:r>
            <a:r>
              <a:rPr lang="fr-FR" altLang="fr-FR" sz="2400" dirty="0">
                <a:solidFill>
                  <a:srgbClr val="000000"/>
                </a:solidFill>
              </a:rPr>
              <a:t>(</a:t>
            </a:r>
            <a:r>
              <a:rPr lang="fr-FR" altLang="fr-FR" sz="2400" dirty="0" err="1">
                <a:solidFill>
                  <a:srgbClr val="000000"/>
                </a:solidFill>
              </a:rPr>
              <a:t>O,M</a:t>
            </a:r>
            <a:r>
              <a:rPr lang="fr-FR" altLang="fr-FR" sz="2400" baseline="-25000" dirty="0" err="1">
                <a:solidFill>
                  <a:srgbClr val="000000"/>
                </a:solidFill>
              </a:rPr>
              <a:t>i</a:t>
            </a:r>
            <a:r>
              <a:rPr lang="fr-FR" altLang="fr-FR" sz="2400" dirty="0">
                <a:solidFill>
                  <a:srgbClr val="000000"/>
                </a:solidFill>
              </a:rPr>
              <a:t>) est minimal</a:t>
            </a:r>
          </a:p>
          <a:p>
            <a:pPr marL="990600" lvl="1" indent="-533400">
              <a:buSzTx/>
              <a:buFont typeface="Wingdings" panose="05000000000000000000" pitchFamily="2" charset="2"/>
              <a:buNone/>
            </a:pPr>
            <a:endParaRPr lang="fr-FR" altLang="fr-FR" sz="2400" dirty="0">
              <a:solidFill>
                <a:srgbClr val="000000"/>
              </a:solidFill>
            </a:endParaRPr>
          </a:p>
          <a:p>
            <a:pPr marL="990600" lvl="1" indent="-533400">
              <a:buSzTx/>
              <a:buFont typeface="Wingdings" panose="05000000000000000000" pitchFamily="2" charset="2"/>
              <a:buAutoNum type="arabicPeriod" startAt="3"/>
            </a:pPr>
            <a:r>
              <a:rPr lang="fr-FR" altLang="fr-FR" sz="2400" dirty="0">
                <a:solidFill>
                  <a:srgbClr val="000000"/>
                </a:solidFill>
              </a:rPr>
              <a:t>Recalculer M</a:t>
            </a:r>
            <a:r>
              <a:rPr lang="fr-FR" altLang="fr-FR" sz="2400" baseline="-25000" dirty="0">
                <a:solidFill>
                  <a:srgbClr val="000000"/>
                </a:solidFill>
              </a:rPr>
              <a:t>i</a:t>
            </a:r>
            <a:r>
              <a:rPr lang="fr-FR" altLang="fr-FR" sz="2400" dirty="0">
                <a:solidFill>
                  <a:srgbClr val="000000"/>
                </a:solidFill>
              </a:rPr>
              <a:t> de chaque cluster (le barycentre)</a:t>
            </a:r>
          </a:p>
          <a:p>
            <a:pPr marL="990600" lvl="1" indent="-533400">
              <a:buSzTx/>
              <a:buFont typeface="Wingdings" panose="05000000000000000000" pitchFamily="2" charset="2"/>
              <a:buNone/>
            </a:pPr>
            <a:endParaRPr lang="fr-FR" altLang="fr-FR" sz="2400" dirty="0">
              <a:solidFill>
                <a:srgbClr val="000000"/>
              </a:solidFill>
            </a:endParaRPr>
          </a:p>
          <a:p>
            <a:pPr marL="990600" lvl="1" indent="-533400">
              <a:buSzTx/>
              <a:buFont typeface="Wingdings" panose="05000000000000000000" pitchFamily="2" charset="2"/>
              <a:buAutoNum type="arabicPeriod" startAt="4"/>
            </a:pPr>
            <a:r>
              <a:rPr lang="fr-FR" altLang="fr-FR" sz="2400" dirty="0">
                <a:solidFill>
                  <a:srgbClr val="000000"/>
                </a:solidFill>
              </a:rPr>
              <a:t>Aller à l’étape 2 si on vient de faire une affectation</a:t>
            </a:r>
          </a:p>
        </p:txBody>
      </p:sp>
    </p:spTree>
  </p:cSld>
  <p:clrMapOvr>
    <a:masterClrMapping/>
  </p:clrMapOvr>
  <p:transition>
    <p:strips dir="rd"/>
  </p:transition>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5A31BD2-7813-4073-BD15-1571C782B6A8}"/>
              </a:ext>
            </a:extLst>
          </p:cNvPr>
          <p:cNvSpPr>
            <a:spLocks noGrp="1"/>
          </p:cNvSpPr>
          <p:nvPr>
            <p:ph type="title"/>
          </p:nvPr>
        </p:nvSpPr>
        <p:spPr>
          <a:xfrm>
            <a:off x="809626" y="123478"/>
            <a:ext cx="7378700" cy="857250"/>
          </a:xfrm>
        </p:spPr>
        <p:txBody>
          <a:bodyPr/>
          <a:lstStyle/>
          <a:p>
            <a:r>
              <a:rPr lang="fr-FR" altLang="fr-FR" i="1" dirty="0"/>
              <a:t>K-</a:t>
            </a:r>
            <a:r>
              <a:rPr lang="fr-FR" altLang="fr-FR" i="1" dirty="0" err="1"/>
              <a:t>Means</a:t>
            </a:r>
            <a:endParaRPr lang="fr-FR" dirty="0"/>
          </a:p>
        </p:txBody>
      </p:sp>
      <p:sp>
        <p:nvSpPr>
          <p:cNvPr id="3" name="Espace réservé du contenu 2">
            <a:extLst>
              <a:ext uri="{FF2B5EF4-FFF2-40B4-BE49-F238E27FC236}">
                <a16:creationId xmlns:a16="http://schemas.microsoft.com/office/drawing/2014/main" id="{CC0B37C1-1DE9-4806-9FE7-D4E1A28B7D76}"/>
              </a:ext>
            </a:extLst>
          </p:cNvPr>
          <p:cNvSpPr>
            <a:spLocks noGrp="1"/>
          </p:cNvSpPr>
          <p:nvPr>
            <p:ph type="body" sz="half" idx="1"/>
          </p:nvPr>
        </p:nvSpPr>
        <p:spPr>
          <a:xfrm>
            <a:off x="323528" y="1660923"/>
            <a:ext cx="4680520" cy="3226594"/>
          </a:xfrm>
        </p:spPr>
        <p:txBody>
          <a:bodyPr>
            <a:normAutofit/>
          </a:bodyPr>
          <a:lstStyle/>
          <a:p>
            <a:r>
              <a:rPr lang="fr-FR" sz="2400" dirty="0"/>
              <a:t>La qualité des affectations de cluster est déterminée en calculant la somme de l'erreur quadratique </a:t>
            </a:r>
            <a:r>
              <a:rPr lang="fr-FR" sz="2400" b="1" dirty="0"/>
              <a:t>(SSE)</a:t>
            </a:r>
            <a:r>
              <a:rPr lang="fr-FR" sz="2400" dirty="0"/>
              <a:t> après que les centroïdes </a:t>
            </a:r>
            <a:r>
              <a:rPr lang="fr-FR" sz="2400" b="1" dirty="0"/>
              <a:t>convergent</a:t>
            </a:r>
            <a:r>
              <a:rPr lang="fr-FR" sz="2400" dirty="0"/>
              <a:t> ou correspondent à l'affectation de l'itération précédente.</a:t>
            </a:r>
          </a:p>
        </p:txBody>
      </p:sp>
      <p:pic>
        <p:nvPicPr>
          <p:cNvPr id="7" name="Picture 2" descr="k signifie itérations centroïdes">
            <a:extLst>
              <a:ext uri="{FF2B5EF4-FFF2-40B4-BE49-F238E27FC236}">
                <a16:creationId xmlns:a16="http://schemas.microsoft.com/office/drawing/2014/main" id="{731B0606-722A-40E8-8BA7-9816706A038F}"/>
              </a:ext>
            </a:extLst>
          </p:cNvPr>
          <p:cNvPicPr>
            <a:picLocks noGrp="1" noChangeAspect="1" noChangeArrowheads="1" noCrop="1"/>
          </p:cNvPicPr>
          <p:nvPr>
            <p:ph type="clipArt" sz="half" idx="2"/>
          </p:nvPr>
        </p:nvPicPr>
        <p:blipFill>
          <a:blip r:embed="rId2" cstate="screen">
            <a:extLst>
              <a:ext uri="{28A0092B-C50C-407E-A947-70E740481C1C}">
                <a14:useLocalDpi xmlns:a14="http://schemas.microsoft.com/office/drawing/2010/main"/>
              </a:ext>
            </a:extLst>
          </a:blip>
          <a:srcRect/>
          <a:stretch>
            <a:fillRect/>
          </a:stretch>
        </p:blipFill>
        <p:spPr bwMode="auto">
          <a:xfrm>
            <a:off x="5004048" y="1462336"/>
            <a:ext cx="3425577" cy="3425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61429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Espace réservé du numéro de diapositive 3"/>
          <p:cNvSpPr>
            <a:spLocks noGrp="1"/>
          </p:cNvSpPr>
          <p:nvPr>
            <p:ph type="sldNum" sz="quarter" idx="12"/>
          </p:nvPr>
        </p:nvSpPr>
        <p:spPr bwMode="auto">
          <a:xfrm>
            <a:off x="6400801" y="4890194"/>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33BB7461-E9B7-496A-BB8D-C97477D3B091}" type="slidenum">
              <a:rPr lang="en-US" altLang="fr-FR" sz="1400" smtClean="0">
                <a:solidFill>
                  <a:schemeClr val="tx2"/>
                </a:solidFill>
                <a:latin typeface="Times New Roman" panose="02020603050405020304" pitchFamily="18" charset="0"/>
              </a:rPr>
              <a:pPr/>
              <a:t>468</a:t>
            </a:fld>
            <a:endParaRPr lang="en-US" altLang="fr-FR" sz="1400">
              <a:solidFill>
                <a:schemeClr val="tx2"/>
              </a:solidFill>
              <a:latin typeface="Times New Roman" panose="02020603050405020304" pitchFamily="18" charset="0"/>
            </a:endParaRPr>
          </a:p>
        </p:txBody>
      </p:sp>
      <p:sp>
        <p:nvSpPr>
          <p:cNvPr id="316419" name="Rectangle 2"/>
          <p:cNvSpPr>
            <a:spLocks noGrp="1"/>
          </p:cNvSpPr>
          <p:nvPr>
            <p:ph type="title"/>
          </p:nvPr>
        </p:nvSpPr>
        <p:spPr>
          <a:xfrm>
            <a:off x="838200" y="171450"/>
            <a:ext cx="7793038" cy="457200"/>
          </a:xfrm>
        </p:spPr>
        <p:txBody>
          <a:bodyPr>
            <a:normAutofit fontScale="90000"/>
          </a:bodyPr>
          <a:lstStyle/>
          <a:p>
            <a:r>
              <a:rPr lang="fr-FR" altLang="fr-FR"/>
              <a:t>K-Means :Exemple</a:t>
            </a:r>
          </a:p>
        </p:txBody>
      </p:sp>
      <p:sp>
        <p:nvSpPr>
          <p:cNvPr id="316420" name="Rectangle 3"/>
          <p:cNvSpPr>
            <a:spLocks noGrp="1"/>
          </p:cNvSpPr>
          <p:nvPr>
            <p:ph type="body" idx="1"/>
          </p:nvPr>
        </p:nvSpPr>
        <p:spPr>
          <a:xfrm>
            <a:off x="228600" y="980181"/>
            <a:ext cx="8534400" cy="4000500"/>
          </a:xfrm>
        </p:spPr>
        <p:txBody>
          <a:bodyPr>
            <a:normAutofit fontScale="92500" lnSpcReduction="20000"/>
          </a:bodyPr>
          <a:lstStyle/>
          <a:p>
            <a:pPr marL="533400" indent="-533400"/>
            <a:endParaRPr lang="fr-FR" altLang="fr-FR" sz="2400"/>
          </a:p>
          <a:p>
            <a:pPr marL="533400" indent="-533400"/>
            <a:r>
              <a:rPr lang="fr-FR" altLang="fr-FR" sz="2400"/>
              <a:t>A={1,2,3,6,7,8,13,15,17}. Créer 3 clusters à partir de A</a:t>
            </a:r>
          </a:p>
          <a:p>
            <a:pPr marL="533400" indent="-533400">
              <a:buFont typeface="Wingdings" panose="05000000000000000000" pitchFamily="2" charset="2"/>
              <a:buNone/>
            </a:pPr>
            <a:endParaRPr lang="fr-FR" altLang="fr-FR" sz="2400"/>
          </a:p>
          <a:p>
            <a:pPr marL="533400" indent="-533400"/>
            <a:r>
              <a:rPr lang="fr-FR" altLang="fr-FR" sz="2400"/>
              <a:t>On prend 3 objets au hasard. Supposons que c’est 1, 2 et 3. Ca donne C</a:t>
            </a:r>
            <a:r>
              <a:rPr lang="fr-FR" altLang="fr-FR" sz="2400" baseline="-25000"/>
              <a:t>1</a:t>
            </a:r>
            <a:r>
              <a:rPr lang="fr-FR" altLang="fr-FR" sz="2400"/>
              <a:t>={1}, M</a:t>
            </a:r>
            <a:r>
              <a:rPr lang="fr-FR" altLang="fr-FR" sz="2400" baseline="-25000"/>
              <a:t>1</a:t>
            </a:r>
            <a:r>
              <a:rPr lang="fr-FR" altLang="fr-FR" sz="2400"/>
              <a:t>=1, C</a:t>
            </a:r>
            <a:r>
              <a:rPr lang="fr-FR" altLang="fr-FR" sz="2400" baseline="-25000"/>
              <a:t>2</a:t>
            </a:r>
            <a:r>
              <a:rPr lang="fr-FR" altLang="fr-FR" sz="2400"/>
              <a:t>={2}, M</a:t>
            </a:r>
            <a:r>
              <a:rPr lang="fr-FR" altLang="fr-FR" sz="2400" baseline="-25000"/>
              <a:t>2</a:t>
            </a:r>
            <a:r>
              <a:rPr lang="fr-FR" altLang="fr-FR" sz="2400"/>
              <a:t>=2, C</a:t>
            </a:r>
            <a:r>
              <a:rPr lang="fr-FR" altLang="fr-FR" sz="2400" baseline="-25000"/>
              <a:t>3</a:t>
            </a:r>
            <a:r>
              <a:rPr lang="fr-FR" altLang="fr-FR" sz="2400"/>
              <a:t>={3} et M</a:t>
            </a:r>
            <a:r>
              <a:rPr lang="fr-FR" altLang="fr-FR" sz="2400" baseline="-25000"/>
              <a:t>3</a:t>
            </a:r>
            <a:r>
              <a:rPr lang="fr-FR" altLang="fr-FR" sz="2400"/>
              <a:t>=3</a:t>
            </a:r>
          </a:p>
          <a:p>
            <a:pPr marL="533400" indent="-533400">
              <a:buFont typeface="Wingdings" panose="05000000000000000000" pitchFamily="2" charset="2"/>
              <a:buNone/>
            </a:pPr>
            <a:endParaRPr lang="fr-FR" altLang="fr-FR" sz="2400"/>
          </a:p>
          <a:p>
            <a:pPr marL="533400" indent="-533400"/>
            <a:r>
              <a:rPr lang="fr-FR" altLang="fr-FR" sz="2400"/>
              <a:t>Chaque objet O est affecté au cluster au milieu duquel, O est le plus proche. 6 est affecté à C</a:t>
            </a:r>
            <a:r>
              <a:rPr lang="fr-FR" altLang="fr-FR" sz="2400" baseline="-25000"/>
              <a:t>3</a:t>
            </a:r>
            <a:r>
              <a:rPr lang="fr-FR" altLang="fr-FR" sz="2400"/>
              <a:t> car dist(M</a:t>
            </a:r>
            <a:r>
              <a:rPr lang="fr-FR" altLang="fr-FR" sz="2400" baseline="-25000"/>
              <a:t>3</a:t>
            </a:r>
            <a:r>
              <a:rPr lang="fr-FR" altLang="fr-FR" sz="2400"/>
              <a:t>,6)&lt;dist(M</a:t>
            </a:r>
            <a:r>
              <a:rPr lang="fr-FR" altLang="fr-FR" sz="2400" baseline="-25000"/>
              <a:t>2</a:t>
            </a:r>
            <a:r>
              <a:rPr lang="fr-FR" altLang="fr-FR" sz="2400"/>
              <a:t>,6) et dist(M</a:t>
            </a:r>
            <a:r>
              <a:rPr lang="fr-FR" altLang="fr-FR" sz="2400" baseline="-25000"/>
              <a:t>3</a:t>
            </a:r>
            <a:r>
              <a:rPr lang="fr-FR" altLang="fr-FR" sz="2400"/>
              <a:t>,6)&lt;dist(M</a:t>
            </a:r>
            <a:r>
              <a:rPr lang="fr-FR" altLang="fr-FR" sz="2400" baseline="-25000"/>
              <a:t>1</a:t>
            </a:r>
            <a:r>
              <a:rPr lang="fr-FR" altLang="fr-FR" sz="2400"/>
              <a:t>,6)</a:t>
            </a:r>
          </a:p>
          <a:p>
            <a:pPr marL="1371600" lvl="2" indent="-457200">
              <a:buFont typeface="Wingdings" panose="05000000000000000000" pitchFamily="2" charset="2"/>
              <a:buNone/>
            </a:pPr>
            <a:r>
              <a:rPr lang="fr-FR" altLang="fr-FR"/>
              <a:t>On a 	C</a:t>
            </a:r>
            <a:r>
              <a:rPr lang="fr-FR" altLang="fr-FR" baseline="-25000"/>
              <a:t>1</a:t>
            </a:r>
            <a:r>
              <a:rPr lang="fr-FR" altLang="fr-FR"/>
              <a:t>={1}, M</a:t>
            </a:r>
            <a:r>
              <a:rPr lang="fr-FR" altLang="fr-FR" baseline="-25000"/>
              <a:t>1</a:t>
            </a:r>
            <a:r>
              <a:rPr lang="fr-FR" altLang="fr-FR"/>
              <a:t>=1, </a:t>
            </a:r>
          </a:p>
          <a:p>
            <a:pPr marL="1371600" lvl="2" indent="-457200">
              <a:buFont typeface="Wingdings" panose="05000000000000000000" pitchFamily="2" charset="2"/>
              <a:buNone/>
            </a:pPr>
            <a:r>
              <a:rPr lang="fr-FR" altLang="fr-FR"/>
              <a:t>		 C</a:t>
            </a:r>
            <a:r>
              <a:rPr lang="fr-FR" altLang="fr-FR" baseline="-25000"/>
              <a:t>2</a:t>
            </a:r>
            <a:r>
              <a:rPr lang="fr-FR" altLang="fr-FR"/>
              <a:t>={2}, M</a:t>
            </a:r>
            <a:r>
              <a:rPr lang="fr-FR" altLang="fr-FR" baseline="-25000"/>
              <a:t>2</a:t>
            </a:r>
            <a:r>
              <a:rPr lang="fr-FR" altLang="fr-FR"/>
              <a:t>=2</a:t>
            </a:r>
          </a:p>
          <a:p>
            <a:pPr marL="1371600" lvl="2" indent="-457200">
              <a:buFont typeface="Wingdings" panose="05000000000000000000" pitchFamily="2" charset="2"/>
              <a:buNone/>
            </a:pPr>
            <a:r>
              <a:rPr lang="fr-FR" altLang="fr-FR"/>
              <a:t>		 C</a:t>
            </a:r>
            <a:r>
              <a:rPr lang="fr-FR" altLang="fr-FR" baseline="-25000"/>
              <a:t>3</a:t>
            </a:r>
            <a:r>
              <a:rPr lang="fr-FR" altLang="fr-FR"/>
              <a:t>={3, 6,7,8,13,15,17}, M3=69/7=9.86</a:t>
            </a:r>
          </a:p>
          <a:p>
            <a:pPr marL="990600" lvl="1" indent="-533400"/>
            <a:endParaRPr lang="fr-FR" altLang="fr-FR" sz="2400"/>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42"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879FBC13-04B0-4C02-B502-4951F19E61BD}" type="slidenum">
              <a:rPr lang="en-US" altLang="fr-FR" sz="1400" smtClean="0">
                <a:solidFill>
                  <a:schemeClr val="tx2"/>
                </a:solidFill>
                <a:latin typeface="Times New Roman" panose="02020603050405020304" pitchFamily="18" charset="0"/>
              </a:rPr>
              <a:pPr/>
              <a:t>469</a:t>
            </a:fld>
            <a:endParaRPr lang="en-US" altLang="fr-FR" sz="1400">
              <a:solidFill>
                <a:schemeClr val="tx2"/>
              </a:solidFill>
              <a:latin typeface="Times New Roman" panose="02020603050405020304" pitchFamily="18" charset="0"/>
            </a:endParaRPr>
          </a:p>
        </p:txBody>
      </p:sp>
      <p:sp>
        <p:nvSpPr>
          <p:cNvPr id="1592323" name="Rectangle 3"/>
          <p:cNvSpPr>
            <a:spLocks noGrp="1"/>
          </p:cNvSpPr>
          <p:nvPr>
            <p:ph type="body" idx="1"/>
          </p:nvPr>
        </p:nvSpPr>
        <p:spPr>
          <a:xfrm>
            <a:off x="239271" y="1081009"/>
            <a:ext cx="8892480" cy="4057650"/>
          </a:xfrm>
        </p:spPr>
        <p:txBody>
          <a:bodyPr>
            <a:normAutofit fontScale="85000" lnSpcReduction="10000"/>
          </a:bodyPr>
          <a:lstStyle/>
          <a:p>
            <a:endParaRPr lang="fr-FR" altLang="fr-FR" sz="2000" dirty="0"/>
          </a:p>
          <a:p>
            <a:r>
              <a:rPr lang="fr-FR" altLang="fr-FR" sz="2000" dirty="0" err="1"/>
              <a:t>dist</a:t>
            </a:r>
            <a:r>
              <a:rPr lang="fr-FR" altLang="fr-FR" sz="2000" dirty="0"/>
              <a:t>(3,M2)&lt;</a:t>
            </a:r>
            <a:r>
              <a:rPr lang="fr-FR" altLang="fr-FR" sz="2000" dirty="0" err="1"/>
              <a:t>dist</a:t>
            </a:r>
            <a:r>
              <a:rPr lang="fr-FR" altLang="fr-FR" sz="2000" dirty="0"/>
              <a:t>(3,M3)</a:t>
            </a:r>
            <a:r>
              <a:rPr lang="fr-FR" altLang="fr-FR" sz="2000" dirty="0">
                <a:sym typeface="Wingdings" panose="05000000000000000000" pitchFamily="2" charset="2"/>
              </a:rPr>
              <a:t>3 passe dans C</a:t>
            </a:r>
            <a:r>
              <a:rPr lang="fr-FR" altLang="fr-FR" sz="2000" baseline="-25000" dirty="0">
                <a:sym typeface="Wingdings" panose="05000000000000000000" pitchFamily="2" charset="2"/>
              </a:rPr>
              <a:t>2</a:t>
            </a:r>
            <a:r>
              <a:rPr lang="fr-FR" altLang="fr-FR" sz="2000" dirty="0">
                <a:sym typeface="Wingdings" panose="05000000000000000000" pitchFamily="2" charset="2"/>
              </a:rPr>
              <a:t>. Tous les autres objets ne bougent pas. </a:t>
            </a:r>
            <a:r>
              <a:rPr lang="fr-FR" altLang="fr-FR" sz="2000" dirty="0"/>
              <a:t>C</a:t>
            </a:r>
            <a:r>
              <a:rPr lang="fr-FR" altLang="fr-FR" sz="2000" baseline="-25000" dirty="0"/>
              <a:t>1</a:t>
            </a:r>
            <a:r>
              <a:rPr lang="fr-FR" altLang="fr-FR" sz="2000" dirty="0"/>
              <a:t>={1}, M</a:t>
            </a:r>
            <a:r>
              <a:rPr lang="fr-FR" altLang="fr-FR" sz="2000" baseline="-25000" dirty="0"/>
              <a:t>1</a:t>
            </a:r>
            <a:r>
              <a:rPr lang="fr-FR" altLang="fr-FR" sz="2000" dirty="0"/>
              <a:t>=1, C</a:t>
            </a:r>
            <a:r>
              <a:rPr lang="fr-FR" altLang="fr-FR" sz="2000" baseline="-25000" dirty="0"/>
              <a:t>2</a:t>
            </a:r>
            <a:r>
              <a:rPr lang="fr-FR" altLang="fr-FR" sz="2000" dirty="0"/>
              <a:t>={2,3}, M</a:t>
            </a:r>
            <a:r>
              <a:rPr lang="fr-FR" altLang="fr-FR" sz="2000" baseline="-25000" dirty="0"/>
              <a:t>2</a:t>
            </a:r>
            <a:r>
              <a:rPr lang="fr-FR" altLang="fr-FR" sz="2000" dirty="0"/>
              <a:t>=2.5,C</a:t>
            </a:r>
            <a:r>
              <a:rPr lang="fr-FR" altLang="fr-FR" sz="2000" baseline="-25000" dirty="0"/>
              <a:t>3</a:t>
            </a:r>
            <a:r>
              <a:rPr lang="fr-FR" altLang="fr-FR" sz="2000" dirty="0"/>
              <a:t>={6,7,8,13,15,17} et M</a:t>
            </a:r>
            <a:r>
              <a:rPr lang="fr-FR" altLang="fr-FR" sz="2000" baseline="-25000" dirty="0"/>
              <a:t>3</a:t>
            </a:r>
            <a:r>
              <a:rPr lang="fr-FR" altLang="fr-FR" sz="2000" dirty="0"/>
              <a:t>= 66/6=11</a:t>
            </a:r>
          </a:p>
          <a:p>
            <a:pPr>
              <a:buFont typeface="Wingdings" panose="05000000000000000000" pitchFamily="2" charset="2"/>
              <a:buNone/>
            </a:pPr>
            <a:endParaRPr lang="fr-FR" altLang="fr-FR" sz="2000" dirty="0"/>
          </a:p>
          <a:p>
            <a:r>
              <a:rPr lang="fr-FR" altLang="fr-FR" sz="2000" dirty="0" err="1"/>
              <a:t>dist</a:t>
            </a:r>
            <a:r>
              <a:rPr lang="fr-FR" altLang="fr-FR" sz="2000" dirty="0"/>
              <a:t>(6,M</a:t>
            </a:r>
            <a:r>
              <a:rPr lang="fr-FR" altLang="fr-FR" sz="2000" baseline="-25000" dirty="0"/>
              <a:t>2</a:t>
            </a:r>
            <a:r>
              <a:rPr lang="fr-FR" altLang="fr-FR" sz="2000" dirty="0"/>
              <a:t>)&lt;</a:t>
            </a:r>
            <a:r>
              <a:rPr lang="fr-FR" altLang="fr-FR" sz="2000" dirty="0" err="1"/>
              <a:t>dist</a:t>
            </a:r>
            <a:r>
              <a:rPr lang="fr-FR" altLang="fr-FR" sz="2000" dirty="0"/>
              <a:t>(6,M</a:t>
            </a:r>
            <a:r>
              <a:rPr lang="fr-FR" altLang="fr-FR" sz="2000" baseline="-25000" dirty="0"/>
              <a:t>3</a:t>
            </a:r>
            <a:r>
              <a:rPr lang="fr-FR" altLang="fr-FR" sz="2000" dirty="0"/>
              <a:t>)</a:t>
            </a:r>
            <a:r>
              <a:rPr lang="fr-FR" altLang="fr-FR" sz="2000" dirty="0">
                <a:sym typeface="Wingdings" panose="05000000000000000000" pitchFamily="2" charset="2"/>
              </a:rPr>
              <a:t>6 passe dans C2. Tous les autres objets ne bougent pas. </a:t>
            </a:r>
            <a:r>
              <a:rPr lang="fr-FR" altLang="fr-FR" sz="2000" dirty="0"/>
              <a:t>C</a:t>
            </a:r>
            <a:r>
              <a:rPr lang="fr-FR" altLang="fr-FR" sz="2000" baseline="-25000" dirty="0"/>
              <a:t>1</a:t>
            </a:r>
            <a:r>
              <a:rPr lang="fr-FR" altLang="fr-FR" sz="2000" dirty="0"/>
              <a:t>={1}, M</a:t>
            </a:r>
            <a:r>
              <a:rPr lang="fr-FR" altLang="fr-FR" sz="2000" baseline="-25000" dirty="0"/>
              <a:t>1</a:t>
            </a:r>
            <a:r>
              <a:rPr lang="fr-FR" altLang="fr-FR" sz="2000" dirty="0"/>
              <a:t>=1, C</a:t>
            </a:r>
            <a:r>
              <a:rPr lang="fr-FR" altLang="fr-FR" sz="2000" baseline="-25000" dirty="0"/>
              <a:t>2</a:t>
            </a:r>
            <a:r>
              <a:rPr lang="fr-FR" altLang="fr-FR" sz="2000" dirty="0"/>
              <a:t>={2,3,6}, M</a:t>
            </a:r>
            <a:r>
              <a:rPr lang="fr-FR" altLang="fr-FR" sz="2000" baseline="-25000" dirty="0"/>
              <a:t>2</a:t>
            </a:r>
            <a:r>
              <a:rPr lang="fr-FR" altLang="fr-FR" sz="2000" dirty="0"/>
              <a:t>=11/3=3.67, C3={7,8,13,15,17}, M</a:t>
            </a:r>
            <a:r>
              <a:rPr lang="fr-FR" altLang="fr-FR" sz="2000" baseline="-25000" dirty="0"/>
              <a:t>3</a:t>
            </a:r>
            <a:r>
              <a:rPr lang="fr-FR" altLang="fr-FR" sz="2000" dirty="0"/>
              <a:t>= 12</a:t>
            </a:r>
          </a:p>
          <a:p>
            <a:pPr>
              <a:buFont typeface="Wingdings" panose="05000000000000000000" pitchFamily="2" charset="2"/>
              <a:buNone/>
            </a:pPr>
            <a:endParaRPr lang="fr-FR" altLang="fr-FR" sz="2000" dirty="0"/>
          </a:p>
          <a:p>
            <a:r>
              <a:rPr lang="fr-FR" altLang="fr-FR" sz="2000" dirty="0" err="1"/>
              <a:t>dist</a:t>
            </a:r>
            <a:r>
              <a:rPr lang="fr-FR" altLang="fr-FR" sz="2000" dirty="0"/>
              <a:t>(2,M1)&lt;</a:t>
            </a:r>
            <a:r>
              <a:rPr lang="fr-FR" altLang="fr-FR" sz="2000" dirty="0" err="1"/>
              <a:t>dist</a:t>
            </a:r>
            <a:r>
              <a:rPr lang="fr-FR" altLang="fr-FR" sz="2000" dirty="0"/>
              <a:t>(2,M2)</a:t>
            </a:r>
            <a:r>
              <a:rPr lang="fr-FR" altLang="fr-FR" sz="2000" dirty="0">
                <a:sym typeface="Wingdings" panose="05000000000000000000" pitchFamily="2" charset="2"/>
              </a:rPr>
              <a:t>2 passe en C1. </a:t>
            </a:r>
            <a:r>
              <a:rPr lang="fr-FR" altLang="fr-FR" sz="2000" dirty="0" err="1">
                <a:sym typeface="Wingdings" panose="05000000000000000000" pitchFamily="2" charset="2"/>
              </a:rPr>
              <a:t>dist</a:t>
            </a:r>
            <a:r>
              <a:rPr lang="fr-FR" altLang="fr-FR" sz="2000" dirty="0">
                <a:sym typeface="Wingdings" panose="05000000000000000000" pitchFamily="2" charset="2"/>
              </a:rPr>
              <a:t>(7,M2)&lt;</a:t>
            </a:r>
            <a:r>
              <a:rPr lang="fr-FR" altLang="fr-FR" sz="2000" dirty="0" err="1">
                <a:sym typeface="Wingdings" panose="05000000000000000000" pitchFamily="2" charset="2"/>
              </a:rPr>
              <a:t>dist</a:t>
            </a:r>
            <a:r>
              <a:rPr lang="fr-FR" altLang="fr-FR" sz="2000" dirty="0">
                <a:sym typeface="Wingdings" panose="05000000000000000000" pitchFamily="2" charset="2"/>
              </a:rPr>
              <a:t>(7,M3) 7 passe en C2. Les autres ne bougent pas. </a:t>
            </a:r>
            <a:r>
              <a:rPr lang="fr-FR" altLang="fr-FR" sz="2000" dirty="0"/>
              <a:t>C1={1,2}, M1=1.5, C2={3,6,7}, M2=5.34, C3= {8,13,15,17}, M3=13.25</a:t>
            </a:r>
          </a:p>
          <a:p>
            <a:pPr>
              <a:buFont typeface="Wingdings" panose="05000000000000000000" pitchFamily="2" charset="2"/>
              <a:buNone/>
            </a:pPr>
            <a:endParaRPr lang="fr-FR" altLang="fr-FR" sz="2000" dirty="0"/>
          </a:p>
          <a:p>
            <a:r>
              <a:rPr lang="fr-FR" altLang="fr-FR" sz="2000" dirty="0" err="1"/>
              <a:t>dist</a:t>
            </a:r>
            <a:r>
              <a:rPr lang="fr-FR" altLang="fr-FR" sz="2000" dirty="0"/>
              <a:t>(3,M1)&lt;</a:t>
            </a:r>
            <a:r>
              <a:rPr lang="fr-FR" altLang="fr-FR" sz="2000" dirty="0" err="1"/>
              <a:t>dist</a:t>
            </a:r>
            <a:r>
              <a:rPr lang="fr-FR" altLang="fr-FR" sz="2000" dirty="0"/>
              <a:t>(3,M2)</a:t>
            </a:r>
            <a:r>
              <a:rPr lang="fr-FR" altLang="fr-FR" sz="2000" dirty="0">
                <a:sym typeface="Wingdings" panose="05000000000000000000" pitchFamily="2" charset="2"/>
              </a:rPr>
              <a:t>3 passe en 1. </a:t>
            </a:r>
            <a:r>
              <a:rPr lang="fr-FR" altLang="fr-FR" sz="2000" dirty="0" err="1">
                <a:sym typeface="Wingdings" panose="05000000000000000000" pitchFamily="2" charset="2"/>
              </a:rPr>
              <a:t>dist</a:t>
            </a:r>
            <a:r>
              <a:rPr lang="fr-FR" altLang="fr-FR" sz="2000" dirty="0">
                <a:sym typeface="Wingdings" panose="05000000000000000000" pitchFamily="2" charset="2"/>
              </a:rPr>
              <a:t>(8,M2)&lt;</a:t>
            </a:r>
            <a:r>
              <a:rPr lang="fr-FR" altLang="fr-FR" sz="2000" dirty="0" err="1">
                <a:sym typeface="Wingdings" panose="05000000000000000000" pitchFamily="2" charset="2"/>
              </a:rPr>
              <a:t>dist</a:t>
            </a:r>
            <a:r>
              <a:rPr lang="fr-FR" altLang="fr-FR" sz="2000" dirty="0">
                <a:sym typeface="Wingdings" panose="05000000000000000000" pitchFamily="2" charset="2"/>
              </a:rPr>
              <a:t>(8,M3)8 passe en 2</a:t>
            </a:r>
          </a:p>
          <a:p>
            <a:pPr>
              <a:buFont typeface="Wingdings" panose="05000000000000000000" pitchFamily="2" charset="2"/>
              <a:buNone/>
            </a:pPr>
            <a:r>
              <a:rPr lang="fr-FR" altLang="fr-FR" sz="2000" dirty="0"/>
              <a:t>	C1={1,2,3}, M1=2, C2={6,7,8}, M2=7, C3={13,15,17}, M3=15</a:t>
            </a:r>
          </a:p>
          <a:p>
            <a:pPr algn="ctr">
              <a:buFont typeface="Wingdings" panose="05000000000000000000" pitchFamily="2" charset="2"/>
              <a:buNone/>
            </a:pPr>
            <a:r>
              <a:rPr lang="fr-FR" altLang="fr-FR" sz="2000" dirty="0"/>
              <a:t>Plus rien ne bouge</a:t>
            </a:r>
          </a:p>
          <a:p>
            <a:endParaRPr lang="fr-FR" altLang="fr-FR" sz="2000" dirty="0"/>
          </a:p>
        </p:txBody>
      </p:sp>
      <p:sp>
        <p:nvSpPr>
          <p:cNvPr id="317444" name="Rectangle 4"/>
          <p:cNvSpPr>
            <a:spLocks noGrp="1"/>
          </p:cNvSpPr>
          <p:nvPr>
            <p:ph type="title"/>
          </p:nvPr>
        </p:nvSpPr>
        <p:spPr>
          <a:xfrm>
            <a:off x="468314" y="291704"/>
            <a:ext cx="7793037" cy="457200"/>
          </a:xfrm>
          <a:noFill/>
        </p:spPr>
        <p:txBody>
          <a:bodyPr>
            <a:normAutofit fontScale="90000"/>
          </a:bodyPr>
          <a:lstStyle/>
          <a:p>
            <a:r>
              <a:rPr lang="fr-FR" altLang="fr-FR"/>
              <a:t>K-Means: Exemple (suite)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9232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9232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9232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92323">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592323">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59232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2323"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503239" y="226219"/>
            <a:ext cx="9070975" cy="946547"/>
          </a:xfrm>
          <a:prstGeom prst="rect">
            <a:avLst/>
          </a:prstGeom>
          <a:noFill/>
          <a:ln w="9525" cap="flat">
            <a:noFill/>
            <a:round/>
            <a:headEnd/>
            <a:tailEnd/>
          </a:ln>
          <a:effectLst/>
        </p:spPr>
        <p:txBody>
          <a:bodyPr lIns="0" tIns="33120" rIns="0" bIns="0" anchor="ctr"/>
          <a:lstStyle/>
          <a:p>
            <a:pPr algn="ctr">
              <a:lnSpc>
                <a:spcPct val="94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4400" dirty="0">
              <a:solidFill>
                <a:srgbClr val="0000CC"/>
              </a:solidFill>
              <a:ea typeface="Droid Sans Fallback" charset="0"/>
              <a:cs typeface="Droid Sans Fallback" charset="0"/>
            </a:endParaRPr>
          </a:p>
        </p:txBody>
      </p:sp>
      <p:sp>
        <p:nvSpPr>
          <p:cNvPr id="19458" name="Text Box 2"/>
          <p:cNvSpPr txBox="1">
            <a:spLocks noChangeArrowheads="1"/>
          </p:cNvSpPr>
          <p:nvPr/>
        </p:nvSpPr>
        <p:spPr bwMode="auto">
          <a:xfrm>
            <a:off x="503239" y="1326357"/>
            <a:ext cx="9070975" cy="3288506"/>
          </a:xfrm>
          <a:prstGeom prst="rect">
            <a:avLst/>
          </a:prstGeom>
          <a:noFill/>
          <a:ln w="9525" cap="flat">
            <a:noFill/>
            <a:round/>
            <a:headEnd/>
            <a:tailEnd/>
          </a:ln>
          <a:effectLst/>
        </p:spPr>
        <p:txBody>
          <a:bodyPr lIns="0" tIns="24120" rIns="0" bIns="0"/>
          <a:lstStyle/>
          <a:p>
            <a:pPr marL="430213" indent="-323850">
              <a:lnSpc>
                <a:spcPct val="94000"/>
              </a:lnSpc>
              <a:spcAft>
                <a:spcPts val="1425"/>
              </a:spcAft>
              <a:buSzPct val="45000"/>
              <a:buFont typeface="Wingdings" pitchFamily="2" charset="2"/>
              <a:buChar char=""/>
              <a:tabLst>
                <a:tab pos="1000125" algn="l"/>
                <a:tab pos="1914525" algn="l"/>
                <a:tab pos="2828925" algn="l"/>
                <a:tab pos="3743325" algn="l"/>
                <a:tab pos="4657725" algn="l"/>
                <a:tab pos="5572125" algn="l"/>
                <a:tab pos="6486525" algn="l"/>
                <a:tab pos="7400925" algn="l"/>
                <a:tab pos="8315325" algn="l"/>
                <a:tab pos="9229725" algn="l"/>
                <a:tab pos="10144125" algn="l"/>
              </a:tabLst>
            </a:pPr>
            <a:endParaRPr lang="en-US" sz="3200" dirty="0">
              <a:solidFill>
                <a:srgbClr val="000000"/>
              </a:solidFill>
              <a:ea typeface="Droid Sans Fallback" charset="0"/>
              <a:cs typeface="Droid Sans Fallback" charset="0"/>
            </a:endParaRPr>
          </a:p>
        </p:txBody>
      </p:sp>
      <p:sp>
        <p:nvSpPr>
          <p:cNvPr id="4" name="Titre 3"/>
          <p:cNvSpPr>
            <a:spLocks noGrp="1"/>
          </p:cNvSpPr>
          <p:nvPr>
            <p:ph type="title"/>
          </p:nvPr>
        </p:nvSpPr>
        <p:spPr/>
        <p:txBody>
          <a:bodyPr>
            <a:noAutofit/>
          </a:bodyPr>
          <a:lstStyle/>
          <a:p>
            <a:r>
              <a:rPr lang="en-US" sz="2800" dirty="0"/>
              <a:t>Steps in developing a machine learning application</a:t>
            </a:r>
            <a:endParaRPr sz="2800" dirty="0"/>
          </a:p>
        </p:txBody>
      </p:sp>
      <p:sp>
        <p:nvSpPr>
          <p:cNvPr id="5" name="Espace réservé du contenu 4"/>
          <p:cNvSpPr>
            <a:spLocks noGrp="1"/>
          </p:cNvSpPr>
          <p:nvPr>
            <p:ph sz="quarter" idx="13"/>
          </p:nvPr>
        </p:nvSpPr>
        <p:spPr>
          <a:xfrm>
            <a:off x="609600" y="1352550"/>
            <a:ext cx="8153400" cy="3576654"/>
          </a:xfrm>
        </p:spPr>
        <p:txBody>
          <a:bodyPr>
            <a:noAutofit/>
          </a:bodyPr>
          <a:lstStyle/>
          <a:p>
            <a:pPr marL="457200" lvl="1" indent="-457200">
              <a:lnSpc>
                <a:spcPct val="94000"/>
              </a:lnSpc>
              <a:spcAft>
                <a:spcPts val="1425"/>
              </a:spcAft>
              <a:buFont typeface="+mj-lt"/>
              <a:buAutoNum type="arabicPeriod"/>
              <a:tabLst>
                <a:tab pos="1000125" algn="l"/>
                <a:tab pos="1914525" algn="l"/>
                <a:tab pos="2828925" algn="l"/>
                <a:tab pos="3743325" algn="l"/>
                <a:tab pos="4657725" algn="l"/>
                <a:tab pos="5572125" algn="l"/>
                <a:tab pos="6486525" algn="l"/>
                <a:tab pos="7400925" algn="l"/>
                <a:tab pos="8315325" algn="l"/>
                <a:tab pos="9229725" algn="l"/>
                <a:tab pos="10144125" algn="l"/>
              </a:tabLst>
            </a:pPr>
            <a:r>
              <a:rPr lang="en-US" sz="2000" dirty="0"/>
              <a:t>Collect data.</a:t>
            </a:r>
          </a:p>
          <a:p>
            <a:pPr marL="457200" lvl="1" indent="-457200">
              <a:lnSpc>
                <a:spcPct val="94000"/>
              </a:lnSpc>
              <a:spcAft>
                <a:spcPts val="1425"/>
              </a:spcAft>
              <a:buFont typeface="+mj-lt"/>
              <a:buAutoNum type="arabicPeriod"/>
              <a:tabLst>
                <a:tab pos="1000125" algn="l"/>
                <a:tab pos="1914525" algn="l"/>
                <a:tab pos="2828925" algn="l"/>
                <a:tab pos="3743325" algn="l"/>
                <a:tab pos="4657725" algn="l"/>
                <a:tab pos="5572125" algn="l"/>
                <a:tab pos="6486525" algn="l"/>
                <a:tab pos="7400925" algn="l"/>
                <a:tab pos="8315325" algn="l"/>
                <a:tab pos="9229725" algn="l"/>
                <a:tab pos="10144125" algn="l"/>
              </a:tabLst>
            </a:pPr>
            <a:r>
              <a:rPr lang="en-US" sz="2000" dirty="0"/>
              <a:t>Prepare the input data.</a:t>
            </a:r>
          </a:p>
          <a:p>
            <a:pPr marL="457200" lvl="1" indent="-457200">
              <a:lnSpc>
                <a:spcPct val="94000"/>
              </a:lnSpc>
              <a:spcAft>
                <a:spcPts val="1425"/>
              </a:spcAft>
              <a:buFont typeface="+mj-lt"/>
              <a:buAutoNum type="arabicPeriod"/>
              <a:tabLst>
                <a:tab pos="1000125" algn="l"/>
                <a:tab pos="1914525" algn="l"/>
                <a:tab pos="2828925" algn="l"/>
                <a:tab pos="3743325" algn="l"/>
                <a:tab pos="4657725" algn="l"/>
                <a:tab pos="5572125" algn="l"/>
                <a:tab pos="6486525" algn="l"/>
                <a:tab pos="7400925" algn="l"/>
                <a:tab pos="8315325" algn="l"/>
                <a:tab pos="9229725" algn="l"/>
                <a:tab pos="10144125" algn="l"/>
              </a:tabLst>
            </a:pPr>
            <a:r>
              <a:rPr lang="en-US" sz="2000" dirty="0"/>
              <a:t>Analyze the input data.</a:t>
            </a:r>
          </a:p>
          <a:p>
            <a:pPr marL="457200" lvl="1" indent="-457200">
              <a:lnSpc>
                <a:spcPct val="94000"/>
              </a:lnSpc>
              <a:spcAft>
                <a:spcPts val="1425"/>
              </a:spcAft>
              <a:buFont typeface="+mj-lt"/>
              <a:buAutoNum type="arabicPeriod"/>
              <a:tabLst>
                <a:tab pos="1000125" algn="l"/>
                <a:tab pos="1914525" algn="l"/>
                <a:tab pos="2828925" algn="l"/>
                <a:tab pos="3743325" algn="l"/>
                <a:tab pos="4657725" algn="l"/>
                <a:tab pos="5572125" algn="l"/>
                <a:tab pos="6486525" algn="l"/>
                <a:tab pos="7400925" algn="l"/>
                <a:tab pos="8315325" algn="l"/>
                <a:tab pos="9229725" algn="l"/>
                <a:tab pos="10144125" algn="l"/>
              </a:tabLst>
            </a:pPr>
            <a:r>
              <a:rPr lang="en-US" sz="2000" dirty="0"/>
              <a:t>Filter garbage</a:t>
            </a:r>
          </a:p>
          <a:p>
            <a:pPr marL="457200" lvl="1" indent="-457200">
              <a:lnSpc>
                <a:spcPct val="94000"/>
              </a:lnSpc>
              <a:spcAft>
                <a:spcPts val="1425"/>
              </a:spcAft>
              <a:buFont typeface="+mj-lt"/>
              <a:buAutoNum type="arabicPeriod"/>
              <a:tabLst>
                <a:tab pos="1000125" algn="l"/>
                <a:tab pos="1914525" algn="l"/>
                <a:tab pos="2828925" algn="l"/>
                <a:tab pos="3743325" algn="l"/>
                <a:tab pos="4657725" algn="l"/>
                <a:tab pos="5572125" algn="l"/>
                <a:tab pos="6486525" algn="l"/>
                <a:tab pos="7400925" algn="l"/>
                <a:tab pos="8315325" algn="l"/>
                <a:tab pos="9229725" algn="l"/>
                <a:tab pos="10144125" algn="l"/>
              </a:tabLst>
            </a:pPr>
            <a:r>
              <a:rPr lang="en-US" sz="2000" dirty="0"/>
              <a:t>Train the algorithm.</a:t>
            </a:r>
          </a:p>
          <a:p>
            <a:pPr marL="457200" lvl="1" indent="-457200">
              <a:lnSpc>
                <a:spcPct val="94000"/>
              </a:lnSpc>
              <a:spcAft>
                <a:spcPts val="1425"/>
              </a:spcAft>
              <a:buFont typeface="+mj-lt"/>
              <a:buAutoNum type="arabicPeriod"/>
              <a:tabLst>
                <a:tab pos="1000125" algn="l"/>
                <a:tab pos="1914525" algn="l"/>
                <a:tab pos="2828925" algn="l"/>
                <a:tab pos="3743325" algn="l"/>
                <a:tab pos="4657725" algn="l"/>
                <a:tab pos="5572125" algn="l"/>
                <a:tab pos="6486525" algn="l"/>
                <a:tab pos="7400925" algn="l"/>
                <a:tab pos="8315325" algn="l"/>
                <a:tab pos="9229725" algn="l"/>
                <a:tab pos="10144125" algn="l"/>
              </a:tabLst>
            </a:pPr>
            <a:r>
              <a:rPr lang="en-US" sz="2000" dirty="0"/>
              <a:t>Test the algorithm.</a:t>
            </a:r>
          </a:p>
          <a:p>
            <a:pPr marL="457200" lvl="1" indent="-457200">
              <a:lnSpc>
                <a:spcPct val="94000"/>
              </a:lnSpc>
              <a:spcAft>
                <a:spcPts val="1425"/>
              </a:spcAft>
              <a:buFont typeface="+mj-lt"/>
              <a:buAutoNum type="arabicPeriod"/>
              <a:tabLst>
                <a:tab pos="1000125" algn="l"/>
                <a:tab pos="1914525" algn="l"/>
                <a:tab pos="2828925" algn="l"/>
                <a:tab pos="3743325" algn="l"/>
                <a:tab pos="4657725" algn="l"/>
                <a:tab pos="5572125" algn="l"/>
                <a:tab pos="6486525" algn="l"/>
                <a:tab pos="7400925" algn="l"/>
                <a:tab pos="8315325" algn="l"/>
                <a:tab pos="9229725" algn="l"/>
                <a:tab pos="10144125" algn="l"/>
              </a:tabLst>
            </a:pPr>
            <a:r>
              <a:rPr lang="en-US" sz="2000" dirty="0"/>
              <a:t>Use it.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8466"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6860E3F8-6841-4881-AAC9-8914BC371582}" type="slidenum">
              <a:rPr lang="en-US" altLang="fr-FR" sz="1400" smtClean="0">
                <a:solidFill>
                  <a:schemeClr val="tx2"/>
                </a:solidFill>
                <a:latin typeface="Times New Roman" panose="02020603050405020304" pitchFamily="18" charset="0"/>
              </a:rPr>
              <a:pPr/>
              <a:t>470</a:t>
            </a:fld>
            <a:endParaRPr lang="en-US" altLang="fr-FR" sz="1400">
              <a:solidFill>
                <a:schemeClr val="tx2"/>
              </a:solidFill>
              <a:latin typeface="Times New Roman" panose="02020603050405020304" pitchFamily="18" charset="0"/>
            </a:endParaRPr>
          </a:p>
        </p:txBody>
      </p:sp>
      <p:sp>
        <p:nvSpPr>
          <p:cNvPr id="318467" name="Rectangle 2"/>
          <p:cNvSpPr>
            <a:spLocks noGrp="1"/>
          </p:cNvSpPr>
          <p:nvPr>
            <p:ph type="title"/>
          </p:nvPr>
        </p:nvSpPr>
        <p:spPr>
          <a:xfrm>
            <a:off x="546100" y="396479"/>
            <a:ext cx="7296150" cy="373856"/>
          </a:xfrm>
        </p:spPr>
        <p:txBody>
          <a:bodyPr>
            <a:normAutofit fontScale="90000"/>
          </a:bodyPr>
          <a:lstStyle/>
          <a:p>
            <a:r>
              <a:rPr lang="en-US" altLang="fr-FR"/>
              <a:t>Algorithme  </a:t>
            </a:r>
            <a:r>
              <a:rPr lang="en-US" altLang="fr-FR" i="1"/>
              <a:t>K-Means</a:t>
            </a:r>
            <a:endParaRPr lang="en-US" altLang="fr-FR" sz="2800"/>
          </a:p>
        </p:txBody>
      </p:sp>
      <p:sp>
        <p:nvSpPr>
          <p:cNvPr id="318468" name="Rectangle 3"/>
          <p:cNvSpPr>
            <a:spLocks noGrp="1"/>
          </p:cNvSpPr>
          <p:nvPr>
            <p:ph type="body" idx="1"/>
          </p:nvPr>
        </p:nvSpPr>
        <p:spPr>
          <a:xfrm>
            <a:off x="293423" y="1326998"/>
            <a:ext cx="7708067" cy="2453054"/>
          </a:xfrm>
        </p:spPr>
        <p:txBody>
          <a:bodyPr/>
          <a:lstStyle/>
          <a:p>
            <a:pPr marL="0" indent="0">
              <a:buFont typeface="Wingdings 3" panose="05040102010807070707" pitchFamily="18" charset="2"/>
              <a:buNone/>
            </a:pPr>
            <a:r>
              <a:rPr lang="en-US" altLang="fr-FR" dirty="0" err="1">
                <a:solidFill>
                  <a:srgbClr val="000000"/>
                </a:solidFill>
              </a:rPr>
              <a:t>Exemple</a:t>
            </a:r>
            <a:endParaRPr lang="en-US" altLang="fr-FR" dirty="0">
              <a:solidFill>
                <a:srgbClr val="000000"/>
              </a:solidFill>
            </a:endParaRPr>
          </a:p>
        </p:txBody>
      </p:sp>
      <p:grpSp>
        <p:nvGrpSpPr>
          <p:cNvPr id="2" name="Group 4"/>
          <p:cNvGrpSpPr>
            <a:grpSpLocks/>
          </p:cNvGrpSpPr>
          <p:nvPr/>
        </p:nvGrpSpPr>
        <p:grpSpPr bwMode="auto">
          <a:xfrm>
            <a:off x="1676400" y="1371600"/>
            <a:ext cx="2438400" cy="1714500"/>
            <a:chOff x="528" y="240"/>
            <a:chExt cx="2142" cy="1872"/>
          </a:xfrm>
        </p:grpSpPr>
        <p:graphicFrame>
          <p:nvGraphicFramePr>
            <p:cNvPr id="318485" name="Object 5"/>
            <p:cNvGraphicFramePr>
              <a:graphicFrameLocks noChangeAspect="1"/>
            </p:cNvGraphicFramePr>
            <p:nvPr/>
          </p:nvGraphicFramePr>
          <p:xfrm>
            <a:off x="528" y="240"/>
            <a:ext cx="2142" cy="1872"/>
          </p:xfrm>
          <a:graphic>
            <a:graphicData uri="http://schemas.openxmlformats.org/presentationml/2006/ole">
              <mc:AlternateContent xmlns:mc="http://schemas.openxmlformats.org/markup-compatibility/2006">
                <mc:Choice xmlns:v="urn:schemas-microsoft-com:vml" Requires="v">
                  <p:oleObj spid="_x0000_s69906" name="Worksheet" r:id="rId3" imgW="4016160" imgH="3442680" progId="Excel.Sheet.8">
                    <p:embed/>
                  </p:oleObj>
                </mc:Choice>
                <mc:Fallback>
                  <p:oleObj name="Worksheet" r:id="rId3" imgW="4016160" imgH="3442680" progId="Excel.Shee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240"/>
                          <a:ext cx="2142" cy="187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sp>
          <p:nvSpPr>
            <p:cNvPr id="318486" name="Freeform 6"/>
            <p:cNvSpPr>
              <a:spLocks/>
            </p:cNvSpPr>
            <p:nvPr/>
          </p:nvSpPr>
          <p:spPr bwMode="auto">
            <a:xfrm>
              <a:off x="1008" y="557"/>
              <a:ext cx="162" cy="403"/>
            </a:xfrm>
            <a:custGeom>
              <a:avLst/>
              <a:gdLst>
                <a:gd name="T0" fmla="*/ 518 w 852"/>
                <a:gd name="T1" fmla="*/ 280 h 1260"/>
                <a:gd name="T2" fmla="*/ 392 w 852"/>
                <a:gd name="T3" fmla="*/ 36 h 1260"/>
                <a:gd name="T4" fmla="*/ 237 w 852"/>
                <a:gd name="T5" fmla="*/ 21 h 1260"/>
                <a:gd name="T6" fmla="*/ 133 w 852"/>
                <a:gd name="T7" fmla="*/ 73 h 1260"/>
                <a:gd name="T8" fmla="*/ 0 w 852"/>
                <a:gd name="T9" fmla="*/ 369 h 1260"/>
                <a:gd name="T10" fmla="*/ 44 w 852"/>
                <a:gd name="T11" fmla="*/ 688 h 1260"/>
                <a:gd name="T12" fmla="*/ 362 w 852"/>
                <a:gd name="T13" fmla="*/ 1117 h 1260"/>
                <a:gd name="T14" fmla="*/ 429 w 852"/>
                <a:gd name="T15" fmla="*/ 1139 h 1260"/>
                <a:gd name="T16" fmla="*/ 451 w 852"/>
                <a:gd name="T17" fmla="*/ 1154 h 1260"/>
                <a:gd name="T18" fmla="*/ 525 w 852"/>
                <a:gd name="T19" fmla="*/ 1176 h 1260"/>
                <a:gd name="T20" fmla="*/ 622 w 852"/>
                <a:gd name="T21" fmla="*/ 1228 h 1260"/>
                <a:gd name="T22" fmla="*/ 792 w 852"/>
                <a:gd name="T23" fmla="*/ 1243 h 1260"/>
                <a:gd name="T24" fmla="*/ 785 w 852"/>
                <a:gd name="T25" fmla="*/ 1021 h 1260"/>
                <a:gd name="T26" fmla="*/ 748 w 852"/>
                <a:gd name="T27" fmla="*/ 954 h 1260"/>
                <a:gd name="T28" fmla="*/ 688 w 852"/>
                <a:gd name="T29" fmla="*/ 858 h 1260"/>
                <a:gd name="T30" fmla="*/ 622 w 852"/>
                <a:gd name="T31" fmla="*/ 762 h 1260"/>
                <a:gd name="T32" fmla="*/ 607 w 852"/>
                <a:gd name="T33" fmla="*/ 732 h 1260"/>
                <a:gd name="T34" fmla="*/ 592 w 852"/>
                <a:gd name="T35" fmla="*/ 710 h 1260"/>
                <a:gd name="T36" fmla="*/ 555 w 852"/>
                <a:gd name="T37" fmla="*/ 643 h 1260"/>
                <a:gd name="T38" fmla="*/ 540 w 852"/>
                <a:gd name="T39" fmla="*/ 621 h 1260"/>
                <a:gd name="T40" fmla="*/ 518 w 852"/>
                <a:gd name="T41" fmla="*/ 280 h 12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318487" name="Freeform 7"/>
            <p:cNvSpPr>
              <a:spLocks/>
            </p:cNvSpPr>
            <p:nvPr/>
          </p:nvSpPr>
          <p:spPr bwMode="auto">
            <a:xfrm>
              <a:off x="1587" y="889"/>
              <a:ext cx="162" cy="403"/>
            </a:xfrm>
            <a:custGeom>
              <a:avLst/>
              <a:gdLst>
                <a:gd name="T0" fmla="*/ 183 w 768"/>
                <a:gd name="T1" fmla="*/ 67 h 630"/>
                <a:gd name="T2" fmla="*/ 72 w 768"/>
                <a:gd name="T3" fmla="*/ 74 h 630"/>
                <a:gd name="T4" fmla="*/ 5 w 768"/>
                <a:gd name="T5" fmla="*/ 170 h 630"/>
                <a:gd name="T6" fmla="*/ 13 w 768"/>
                <a:gd name="T7" fmla="*/ 311 h 630"/>
                <a:gd name="T8" fmla="*/ 57 w 768"/>
                <a:gd name="T9" fmla="*/ 356 h 630"/>
                <a:gd name="T10" fmla="*/ 109 w 768"/>
                <a:gd name="T11" fmla="*/ 415 h 630"/>
                <a:gd name="T12" fmla="*/ 235 w 768"/>
                <a:gd name="T13" fmla="*/ 548 h 630"/>
                <a:gd name="T14" fmla="*/ 257 w 768"/>
                <a:gd name="T15" fmla="*/ 570 h 630"/>
                <a:gd name="T16" fmla="*/ 331 w 768"/>
                <a:gd name="T17" fmla="*/ 593 h 630"/>
                <a:gd name="T18" fmla="*/ 450 w 768"/>
                <a:gd name="T19" fmla="*/ 630 h 630"/>
                <a:gd name="T20" fmla="*/ 598 w 768"/>
                <a:gd name="T21" fmla="*/ 607 h 630"/>
                <a:gd name="T22" fmla="*/ 657 w 768"/>
                <a:gd name="T23" fmla="*/ 585 h 630"/>
                <a:gd name="T24" fmla="*/ 687 w 768"/>
                <a:gd name="T25" fmla="*/ 533 h 630"/>
                <a:gd name="T26" fmla="*/ 717 w 768"/>
                <a:gd name="T27" fmla="*/ 474 h 630"/>
                <a:gd name="T28" fmla="*/ 724 w 768"/>
                <a:gd name="T29" fmla="*/ 437 h 630"/>
                <a:gd name="T30" fmla="*/ 739 w 768"/>
                <a:gd name="T31" fmla="*/ 415 h 630"/>
                <a:gd name="T32" fmla="*/ 768 w 768"/>
                <a:gd name="T33" fmla="*/ 296 h 630"/>
                <a:gd name="T34" fmla="*/ 761 w 768"/>
                <a:gd name="T35" fmla="*/ 178 h 630"/>
                <a:gd name="T36" fmla="*/ 724 w 768"/>
                <a:gd name="T37" fmla="*/ 111 h 630"/>
                <a:gd name="T38" fmla="*/ 465 w 768"/>
                <a:gd name="T39" fmla="*/ 0 h 630"/>
                <a:gd name="T40" fmla="*/ 205 w 768"/>
                <a:gd name="T41" fmla="*/ 30 h 630"/>
                <a:gd name="T42" fmla="*/ 183 w 768"/>
                <a:gd name="T43" fmla="*/ 67 h 6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grpSp>
      <p:grpSp>
        <p:nvGrpSpPr>
          <p:cNvPr id="3" name="Group 8"/>
          <p:cNvGrpSpPr>
            <a:grpSpLocks/>
          </p:cNvGrpSpPr>
          <p:nvPr/>
        </p:nvGrpSpPr>
        <p:grpSpPr bwMode="auto">
          <a:xfrm>
            <a:off x="4267200" y="1371600"/>
            <a:ext cx="3276600" cy="1714500"/>
            <a:chOff x="2688" y="1296"/>
            <a:chExt cx="2016" cy="1296"/>
          </a:xfrm>
        </p:grpSpPr>
        <p:grpSp>
          <p:nvGrpSpPr>
            <p:cNvPr id="4" name="Group 9"/>
            <p:cNvGrpSpPr>
              <a:grpSpLocks/>
            </p:cNvGrpSpPr>
            <p:nvPr/>
          </p:nvGrpSpPr>
          <p:grpSpPr bwMode="auto">
            <a:xfrm>
              <a:off x="3264" y="1296"/>
              <a:ext cx="1440" cy="1296"/>
              <a:chOff x="3108" y="240"/>
              <a:chExt cx="2142" cy="1872"/>
            </a:xfrm>
          </p:grpSpPr>
          <p:graphicFrame>
            <p:nvGraphicFramePr>
              <p:cNvPr id="318482" name="Object 10"/>
              <p:cNvGraphicFramePr>
                <a:graphicFrameLocks noChangeAspect="1"/>
              </p:cNvGraphicFramePr>
              <p:nvPr/>
            </p:nvGraphicFramePr>
            <p:xfrm>
              <a:off x="3108" y="240"/>
              <a:ext cx="2142" cy="1872"/>
            </p:xfrm>
            <a:graphic>
              <a:graphicData uri="http://schemas.openxmlformats.org/presentationml/2006/ole">
                <mc:AlternateContent xmlns:mc="http://schemas.openxmlformats.org/markup-compatibility/2006">
                  <mc:Choice xmlns:v="urn:schemas-microsoft-com:vml" Requires="v">
                    <p:oleObj spid="_x0000_s69907" name="Worksheet" r:id="rId5" imgW="4016160" imgH="3442680" progId="Excel.Sheet.8">
                      <p:embed/>
                    </p:oleObj>
                  </mc:Choice>
                  <mc:Fallback>
                    <p:oleObj name="Worksheet" r:id="rId5" imgW="4016160" imgH="3442680" progId="Excel.Sheet.8">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8" y="240"/>
                            <a:ext cx="2142" cy="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8483" name="Freeform 11"/>
              <p:cNvSpPr>
                <a:spLocks/>
              </p:cNvSpPr>
              <p:nvPr/>
            </p:nvSpPr>
            <p:spPr bwMode="auto">
              <a:xfrm>
                <a:off x="3552" y="528"/>
                <a:ext cx="169" cy="403"/>
              </a:xfrm>
              <a:custGeom>
                <a:avLst/>
                <a:gdLst>
                  <a:gd name="T0" fmla="*/ 518 w 852"/>
                  <a:gd name="T1" fmla="*/ 280 h 1260"/>
                  <a:gd name="T2" fmla="*/ 392 w 852"/>
                  <a:gd name="T3" fmla="*/ 36 h 1260"/>
                  <a:gd name="T4" fmla="*/ 237 w 852"/>
                  <a:gd name="T5" fmla="*/ 21 h 1260"/>
                  <a:gd name="T6" fmla="*/ 133 w 852"/>
                  <a:gd name="T7" fmla="*/ 73 h 1260"/>
                  <a:gd name="T8" fmla="*/ 0 w 852"/>
                  <a:gd name="T9" fmla="*/ 369 h 1260"/>
                  <a:gd name="T10" fmla="*/ 44 w 852"/>
                  <a:gd name="T11" fmla="*/ 688 h 1260"/>
                  <a:gd name="T12" fmla="*/ 362 w 852"/>
                  <a:gd name="T13" fmla="*/ 1117 h 1260"/>
                  <a:gd name="T14" fmla="*/ 429 w 852"/>
                  <a:gd name="T15" fmla="*/ 1139 h 1260"/>
                  <a:gd name="T16" fmla="*/ 451 w 852"/>
                  <a:gd name="T17" fmla="*/ 1154 h 1260"/>
                  <a:gd name="T18" fmla="*/ 525 w 852"/>
                  <a:gd name="T19" fmla="*/ 1176 h 1260"/>
                  <a:gd name="T20" fmla="*/ 622 w 852"/>
                  <a:gd name="T21" fmla="*/ 1228 h 1260"/>
                  <a:gd name="T22" fmla="*/ 792 w 852"/>
                  <a:gd name="T23" fmla="*/ 1243 h 1260"/>
                  <a:gd name="T24" fmla="*/ 785 w 852"/>
                  <a:gd name="T25" fmla="*/ 1021 h 1260"/>
                  <a:gd name="T26" fmla="*/ 748 w 852"/>
                  <a:gd name="T27" fmla="*/ 954 h 1260"/>
                  <a:gd name="T28" fmla="*/ 688 w 852"/>
                  <a:gd name="T29" fmla="*/ 858 h 1260"/>
                  <a:gd name="T30" fmla="*/ 622 w 852"/>
                  <a:gd name="T31" fmla="*/ 762 h 1260"/>
                  <a:gd name="T32" fmla="*/ 607 w 852"/>
                  <a:gd name="T33" fmla="*/ 732 h 1260"/>
                  <a:gd name="T34" fmla="*/ 592 w 852"/>
                  <a:gd name="T35" fmla="*/ 710 h 1260"/>
                  <a:gd name="T36" fmla="*/ 555 w 852"/>
                  <a:gd name="T37" fmla="*/ 643 h 1260"/>
                  <a:gd name="T38" fmla="*/ 540 w 852"/>
                  <a:gd name="T39" fmla="*/ 621 h 1260"/>
                  <a:gd name="T40" fmla="*/ 518 w 852"/>
                  <a:gd name="T41" fmla="*/ 280 h 12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318484" name="Freeform 12"/>
              <p:cNvSpPr>
                <a:spLocks/>
              </p:cNvSpPr>
              <p:nvPr/>
            </p:nvSpPr>
            <p:spPr bwMode="auto">
              <a:xfrm>
                <a:off x="4176" y="912"/>
                <a:ext cx="169" cy="403"/>
              </a:xfrm>
              <a:custGeom>
                <a:avLst/>
                <a:gdLst>
                  <a:gd name="T0" fmla="*/ 183 w 768"/>
                  <a:gd name="T1" fmla="*/ 67 h 630"/>
                  <a:gd name="T2" fmla="*/ 72 w 768"/>
                  <a:gd name="T3" fmla="*/ 74 h 630"/>
                  <a:gd name="T4" fmla="*/ 5 w 768"/>
                  <a:gd name="T5" fmla="*/ 170 h 630"/>
                  <a:gd name="T6" fmla="*/ 13 w 768"/>
                  <a:gd name="T7" fmla="*/ 311 h 630"/>
                  <a:gd name="T8" fmla="*/ 57 w 768"/>
                  <a:gd name="T9" fmla="*/ 356 h 630"/>
                  <a:gd name="T10" fmla="*/ 109 w 768"/>
                  <a:gd name="T11" fmla="*/ 415 h 630"/>
                  <a:gd name="T12" fmla="*/ 235 w 768"/>
                  <a:gd name="T13" fmla="*/ 548 h 630"/>
                  <a:gd name="T14" fmla="*/ 257 w 768"/>
                  <a:gd name="T15" fmla="*/ 570 h 630"/>
                  <a:gd name="T16" fmla="*/ 331 w 768"/>
                  <a:gd name="T17" fmla="*/ 593 h 630"/>
                  <a:gd name="T18" fmla="*/ 450 w 768"/>
                  <a:gd name="T19" fmla="*/ 630 h 630"/>
                  <a:gd name="T20" fmla="*/ 598 w 768"/>
                  <a:gd name="T21" fmla="*/ 607 h 630"/>
                  <a:gd name="T22" fmla="*/ 657 w 768"/>
                  <a:gd name="T23" fmla="*/ 585 h 630"/>
                  <a:gd name="T24" fmla="*/ 687 w 768"/>
                  <a:gd name="T25" fmla="*/ 533 h 630"/>
                  <a:gd name="T26" fmla="*/ 717 w 768"/>
                  <a:gd name="T27" fmla="*/ 474 h 630"/>
                  <a:gd name="T28" fmla="*/ 724 w 768"/>
                  <a:gd name="T29" fmla="*/ 437 h 630"/>
                  <a:gd name="T30" fmla="*/ 739 w 768"/>
                  <a:gd name="T31" fmla="*/ 415 h 630"/>
                  <a:gd name="T32" fmla="*/ 768 w 768"/>
                  <a:gd name="T33" fmla="*/ 296 h 630"/>
                  <a:gd name="T34" fmla="*/ 761 w 768"/>
                  <a:gd name="T35" fmla="*/ 178 h 630"/>
                  <a:gd name="T36" fmla="*/ 724 w 768"/>
                  <a:gd name="T37" fmla="*/ 111 h 630"/>
                  <a:gd name="T38" fmla="*/ 465 w 768"/>
                  <a:gd name="T39" fmla="*/ 0 h 630"/>
                  <a:gd name="T40" fmla="*/ 205 w 768"/>
                  <a:gd name="T41" fmla="*/ 30 h 630"/>
                  <a:gd name="T42" fmla="*/ 183 w 768"/>
                  <a:gd name="T43" fmla="*/ 67 h 6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grpSp>
        <p:sp>
          <p:nvSpPr>
            <p:cNvPr id="318481" name="Line 13"/>
            <p:cNvSpPr>
              <a:spLocks noChangeShapeType="1"/>
            </p:cNvSpPr>
            <p:nvPr/>
          </p:nvSpPr>
          <p:spPr bwMode="auto">
            <a:xfrm>
              <a:off x="2688" y="1920"/>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nvGrpSpPr>
          <p:cNvPr id="5" name="Group 14"/>
          <p:cNvGrpSpPr>
            <a:grpSpLocks/>
          </p:cNvGrpSpPr>
          <p:nvPr/>
        </p:nvGrpSpPr>
        <p:grpSpPr bwMode="auto">
          <a:xfrm>
            <a:off x="5257800" y="3143250"/>
            <a:ext cx="2514600" cy="1828800"/>
            <a:chOff x="3312" y="2640"/>
            <a:chExt cx="1440" cy="1440"/>
          </a:xfrm>
        </p:grpSpPr>
        <p:graphicFrame>
          <p:nvGraphicFramePr>
            <p:cNvPr id="318478" name="Object 15"/>
            <p:cNvGraphicFramePr>
              <a:graphicFrameLocks noChangeAspect="1"/>
            </p:cNvGraphicFramePr>
            <p:nvPr/>
          </p:nvGraphicFramePr>
          <p:xfrm>
            <a:off x="3312" y="2832"/>
            <a:ext cx="1440" cy="1248"/>
          </p:xfrm>
          <a:graphic>
            <a:graphicData uri="http://schemas.openxmlformats.org/presentationml/2006/ole">
              <mc:AlternateContent xmlns:mc="http://schemas.openxmlformats.org/markup-compatibility/2006">
                <mc:Choice xmlns:v="urn:schemas-microsoft-com:vml" Requires="v">
                  <p:oleObj spid="_x0000_s69908" name="Worksheet" r:id="rId7" imgW="4038840" imgH="3465000" progId="Excel.Sheet.8">
                    <p:embed/>
                  </p:oleObj>
                </mc:Choice>
                <mc:Fallback>
                  <p:oleObj name="Worksheet" r:id="rId7" imgW="4038840" imgH="3465000" progId="Excel.Sheet.8">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2" y="2832"/>
                          <a:ext cx="1440" cy="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8479" name="Line 16"/>
            <p:cNvSpPr>
              <a:spLocks noChangeShapeType="1"/>
            </p:cNvSpPr>
            <p:nvPr/>
          </p:nvSpPr>
          <p:spPr bwMode="auto">
            <a:xfrm>
              <a:off x="3984" y="2640"/>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grpSp>
        <p:nvGrpSpPr>
          <p:cNvPr id="6" name="Group 17"/>
          <p:cNvGrpSpPr>
            <a:grpSpLocks/>
          </p:cNvGrpSpPr>
          <p:nvPr/>
        </p:nvGrpSpPr>
        <p:grpSpPr bwMode="auto">
          <a:xfrm>
            <a:off x="1752600" y="3371850"/>
            <a:ext cx="3352800" cy="1657350"/>
            <a:chOff x="1200" y="2832"/>
            <a:chExt cx="2016" cy="1248"/>
          </a:xfrm>
        </p:grpSpPr>
        <p:grpSp>
          <p:nvGrpSpPr>
            <p:cNvPr id="7" name="Group 18"/>
            <p:cNvGrpSpPr>
              <a:grpSpLocks/>
            </p:cNvGrpSpPr>
            <p:nvPr/>
          </p:nvGrpSpPr>
          <p:grpSpPr bwMode="auto">
            <a:xfrm>
              <a:off x="1200" y="2832"/>
              <a:ext cx="1440" cy="1248"/>
              <a:chOff x="3108" y="2256"/>
              <a:chExt cx="2148" cy="1872"/>
            </a:xfrm>
          </p:grpSpPr>
          <p:graphicFrame>
            <p:nvGraphicFramePr>
              <p:cNvPr id="318475" name="Object 19"/>
              <p:cNvGraphicFramePr>
                <a:graphicFrameLocks noChangeAspect="1"/>
              </p:cNvGraphicFramePr>
              <p:nvPr/>
            </p:nvGraphicFramePr>
            <p:xfrm>
              <a:off x="3108" y="2256"/>
              <a:ext cx="2148" cy="1872"/>
            </p:xfrm>
            <a:graphic>
              <a:graphicData uri="http://schemas.openxmlformats.org/presentationml/2006/ole">
                <mc:AlternateContent xmlns:mc="http://schemas.openxmlformats.org/markup-compatibility/2006">
                  <mc:Choice xmlns:v="urn:schemas-microsoft-com:vml" Requires="v">
                    <p:oleObj spid="_x0000_s69909" name="Worksheet" r:id="rId9" imgW="4027680" imgH="3453840" progId="Excel.Sheet.8">
                      <p:embed/>
                    </p:oleObj>
                  </mc:Choice>
                  <mc:Fallback>
                    <p:oleObj name="Worksheet" r:id="rId9" imgW="4027680" imgH="3453840" progId="Excel.Sheet.8">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8" y="2256"/>
                            <a:ext cx="2148" cy="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8476" name="Freeform 20"/>
              <p:cNvSpPr>
                <a:spLocks/>
              </p:cNvSpPr>
              <p:nvPr/>
            </p:nvSpPr>
            <p:spPr bwMode="auto">
              <a:xfrm>
                <a:off x="3638" y="2571"/>
                <a:ext cx="166" cy="417"/>
              </a:xfrm>
              <a:custGeom>
                <a:avLst/>
                <a:gdLst>
                  <a:gd name="T0" fmla="*/ 199 w 728"/>
                  <a:gd name="T1" fmla="*/ 7 h 896"/>
                  <a:gd name="T2" fmla="*/ 110 w 728"/>
                  <a:gd name="T3" fmla="*/ 96 h 896"/>
                  <a:gd name="T4" fmla="*/ 80 w 728"/>
                  <a:gd name="T5" fmla="*/ 140 h 896"/>
                  <a:gd name="T6" fmla="*/ 65 w 728"/>
                  <a:gd name="T7" fmla="*/ 162 h 896"/>
                  <a:gd name="T8" fmla="*/ 21 w 728"/>
                  <a:gd name="T9" fmla="*/ 303 h 896"/>
                  <a:gd name="T10" fmla="*/ 65 w 728"/>
                  <a:gd name="T11" fmla="*/ 703 h 896"/>
                  <a:gd name="T12" fmla="*/ 110 w 728"/>
                  <a:gd name="T13" fmla="*/ 763 h 896"/>
                  <a:gd name="T14" fmla="*/ 332 w 728"/>
                  <a:gd name="T15" fmla="*/ 896 h 896"/>
                  <a:gd name="T16" fmla="*/ 495 w 728"/>
                  <a:gd name="T17" fmla="*/ 851 h 896"/>
                  <a:gd name="T18" fmla="*/ 636 w 728"/>
                  <a:gd name="T19" fmla="*/ 711 h 896"/>
                  <a:gd name="T20" fmla="*/ 688 w 728"/>
                  <a:gd name="T21" fmla="*/ 607 h 896"/>
                  <a:gd name="T22" fmla="*/ 702 w 728"/>
                  <a:gd name="T23" fmla="*/ 563 h 896"/>
                  <a:gd name="T24" fmla="*/ 710 w 728"/>
                  <a:gd name="T25" fmla="*/ 540 h 896"/>
                  <a:gd name="T26" fmla="*/ 680 w 728"/>
                  <a:gd name="T27" fmla="*/ 296 h 896"/>
                  <a:gd name="T28" fmla="*/ 569 w 728"/>
                  <a:gd name="T29" fmla="*/ 133 h 896"/>
                  <a:gd name="T30" fmla="*/ 510 w 728"/>
                  <a:gd name="T31" fmla="*/ 88 h 896"/>
                  <a:gd name="T32" fmla="*/ 465 w 728"/>
                  <a:gd name="T33" fmla="*/ 59 h 896"/>
                  <a:gd name="T34" fmla="*/ 295 w 728"/>
                  <a:gd name="T35" fmla="*/ 0 h 896"/>
                  <a:gd name="T36" fmla="*/ 206 w 728"/>
                  <a:gd name="T37" fmla="*/ 7 h 896"/>
                  <a:gd name="T38" fmla="*/ 184 w 728"/>
                  <a:gd name="T39" fmla="*/ 14 h 896"/>
                  <a:gd name="T40" fmla="*/ 199 w 728"/>
                  <a:gd name="T41" fmla="*/ 7 h 89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28" h="896">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318477" name="Freeform 21"/>
              <p:cNvSpPr>
                <a:spLocks/>
              </p:cNvSpPr>
              <p:nvPr/>
            </p:nvSpPr>
            <p:spPr bwMode="auto">
              <a:xfrm>
                <a:off x="4090" y="2934"/>
                <a:ext cx="166" cy="417"/>
              </a:xfrm>
              <a:custGeom>
                <a:avLst/>
                <a:gdLst>
                  <a:gd name="T0" fmla="*/ 510 w 802"/>
                  <a:gd name="T1" fmla="*/ 44 h 889"/>
                  <a:gd name="T2" fmla="*/ 376 w 802"/>
                  <a:gd name="T3" fmla="*/ 177 h 889"/>
                  <a:gd name="T4" fmla="*/ 236 w 802"/>
                  <a:gd name="T5" fmla="*/ 296 h 889"/>
                  <a:gd name="T6" fmla="*/ 221 w 802"/>
                  <a:gd name="T7" fmla="*/ 318 h 889"/>
                  <a:gd name="T8" fmla="*/ 199 w 802"/>
                  <a:gd name="T9" fmla="*/ 333 h 889"/>
                  <a:gd name="T10" fmla="*/ 191 w 802"/>
                  <a:gd name="T11" fmla="*/ 355 h 889"/>
                  <a:gd name="T12" fmla="*/ 169 w 802"/>
                  <a:gd name="T13" fmla="*/ 385 h 889"/>
                  <a:gd name="T14" fmla="*/ 132 w 802"/>
                  <a:gd name="T15" fmla="*/ 496 h 889"/>
                  <a:gd name="T16" fmla="*/ 110 w 802"/>
                  <a:gd name="T17" fmla="*/ 518 h 889"/>
                  <a:gd name="T18" fmla="*/ 80 w 802"/>
                  <a:gd name="T19" fmla="*/ 562 h 889"/>
                  <a:gd name="T20" fmla="*/ 43 w 802"/>
                  <a:gd name="T21" fmla="*/ 629 h 889"/>
                  <a:gd name="T22" fmla="*/ 13 w 802"/>
                  <a:gd name="T23" fmla="*/ 703 h 889"/>
                  <a:gd name="T24" fmla="*/ 36 w 802"/>
                  <a:gd name="T25" fmla="*/ 844 h 889"/>
                  <a:gd name="T26" fmla="*/ 80 w 802"/>
                  <a:gd name="T27" fmla="*/ 874 h 889"/>
                  <a:gd name="T28" fmla="*/ 124 w 802"/>
                  <a:gd name="T29" fmla="*/ 888 h 889"/>
                  <a:gd name="T30" fmla="*/ 354 w 802"/>
                  <a:gd name="T31" fmla="*/ 874 h 889"/>
                  <a:gd name="T32" fmla="*/ 517 w 802"/>
                  <a:gd name="T33" fmla="*/ 822 h 889"/>
                  <a:gd name="T34" fmla="*/ 569 w 802"/>
                  <a:gd name="T35" fmla="*/ 792 h 889"/>
                  <a:gd name="T36" fmla="*/ 673 w 802"/>
                  <a:gd name="T37" fmla="*/ 651 h 889"/>
                  <a:gd name="T38" fmla="*/ 695 w 802"/>
                  <a:gd name="T39" fmla="*/ 600 h 889"/>
                  <a:gd name="T40" fmla="*/ 747 w 802"/>
                  <a:gd name="T41" fmla="*/ 533 h 889"/>
                  <a:gd name="T42" fmla="*/ 784 w 802"/>
                  <a:gd name="T43" fmla="*/ 451 h 889"/>
                  <a:gd name="T44" fmla="*/ 798 w 802"/>
                  <a:gd name="T45" fmla="*/ 385 h 889"/>
                  <a:gd name="T46" fmla="*/ 650 w 802"/>
                  <a:gd name="T47" fmla="*/ 0 h 889"/>
                  <a:gd name="T48" fmla="*/ 532 w 802"/>
                  <a:gd name="T49" fmla="*/ 22 h 889"/>
                  <a:gd name="T50" fmla="*/ 510 w 802"/>
                  <a:gd name="T51" fmla="*/ 44 h 88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02" h="889">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grpSp>
        <p:sp>
          <p:nvSpPr>
            <p:cNvPr id="318474" name="Line 22"/>
            <p:cNvSpPr>
              <a:spLocks noChangeShapeType="1"/>
            </p:cNvSpPr>
            <p:nvPr/>
          </p:nvSpPr>
          <p:spPr bwMode="auto">
            <a:xfrm flipH="1">
              <a:off x="2784" y="3264"/>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A5A8E61E-8CE4-4206-A2E1-93020682C683}"/>
              </a:ext>
            </a:extLst>
          </p:cNvPr>
          <p:cNvSpPr>
            <a:spLocks noGrp="1"/>
          </p:cNvSpPr>
          <p:nvPr>
            <p:ph type="body" idx="1"/>
          </p:nvPr>
        </p:nvSpPr>
        <p:spPr/>
        <p:txBody>
          <a:bodyPr/>
          <a:lstStyle/>
          <a:p>
            <a:r>
              <a:rPr lang="fr-FR" dirty="0"/>
              <a:t>Tutos</a:t>
            </a:r>
          </a:p>
        </p:txBody>
      </p:sp>
      <p:sp>
        <p:nvSpPr>
          <p:cNvPr id="2" name="Titre 1">
            <a:extLst>
              <a:ext uri="{FF2B5EF4-FFF2-40B4-BE49-F238E27FC236}">
                <a16:creationId xmlns:a16="http://schemas.microsoft.com/office/drawing/2014/main" id="{3719FE2C-9825-40CE-83D7-24DBBBFB8CAE}"/>
              </a:ext>
            </a:extLst>
          </p:cNvPr>
          <p:cNvSpPr>
            <a:spLocks noGrp="1"/>
          </p:cNvSpPr>
          <p:nvPr>
            <p:ph type="title"/>
          </p:nvPr>
        </p:nvSpPr>
        <p:spPr/>
        <p:txBody>
          <a:bodyPr>
            <a:normAutofit fontScale="90000"/>
          </a:bodyPr>
          <a:lstStyle/>
          <a:p>
            <a:r>
              <a:rPr lang="fr-FR" dirty="0"/>
              <a:t> </a:t>
            </a:r>
          </a:p>
        </p:txBody>
      </p:sp>
    </p:spTree>
    <p:extLst>
      <p:ext uri="{BB962C8B-B14F-4D97-AF65-F5344CB8AC3E}">
        <p14:creationId xmlns:p14="http://schemas.microsoft.com/office/powerpoint/2010/main" val="251302598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p:cNvSpPr>
          <p:nvPr>
            <p:ph type="ctrTitle"/>
          </p:nvPr>
        </p:nvSpPr>
        <p:spPr/>
        <p:txBody>
          <a:bodyPr/>
          <a:lstStyle/>
          <a:p>
            <a:pPr eaLnBrk="1" hangingPunct="1"/>
            <a:r>
              <a:rPr lang="fr-FR" altLang="en-US"/>
              <a:t>K-médoides</a:t>
            </a:r>
            <a:br>
              <a:rPr lang="fr-FR" altLang="en-US"/>
            </a:br>
            <a:endParaRPr lang="fr-FR" altLang="en-US"/>
          </a:p>
        </p:txBody>
      </p:sp>
      <p:sp>
        <p:nvSpPr>
          <p:cNvPr id="3075" name="Rectangle 3">
            <a:extLst>
              <a:ext uri="{FF2B5EF4-FFF2-40B4-BE49-F238E27FC236}">
                <a16:creationId xmlns:a16="http://schemas.microsoft.com/office/drawing/2014/main" id="{D9F98E48-767A-4727-983B-A39557C8BA92}"/>
              </a:ext>
            </a:extLst>
          </p:cNvPr>
          <p:cNvSpPr>
            <a:spLocks noGrp="1" noChangeArrowheads="1"/>
          </p:cNvSpPr>
          <p:nvPr>
            <p:ph type="subTitle" idx="1"/>
          </p:nvPr>
        </p:nvSpPr>
        <p:spPr/>
        <p:txBody>
          <a:bodyPr>
            <a:normAutofit lnSpcReduction="10000"/>
          </a:bodyPr>
          <a:lstStyle/>
          <a:p>
            <a:pPr eaLnBrk="1" hangingPunct="1">
              <a:defRPr/>
            </a:pPr>
            <a:endParaRPr lang="fr-FR" altLang="en-US" dirty="0"/>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99D29FE6-8B92-4D69-9318-0722836AFC0B}" type="slidenum">
              <a:rPr lang="en-US" altLang="fr-FR" sz="1400" smtClean="0">
                <a:solidFill>
                  <a:schemeClr val="tx2"/>
                </a:solidFill>
                <a:latin typeface="Times New Roman" panose="02020603050405020304" pitchFamily="18" charset="0"/>
              </a:rPr>
              <a:pPr/>
              <a:t>473</a:t>
            </a:fld>
            <a:endParaRPr lang="en-US" altLang="fr-FR" sz="1400">
              <a:solidFill>
                <a:schemeClr val="tx2"/>
              </a:solidFill>
              <a:latin typeface="Times New Roman" panose="02020603050405020304" pitchFamily="18" charset="0"/>
            </a:endParaRPr>
          </a:p>
        </p:txBody>
      </p:sp>
      <p:sp>
        <p:nvSpPr>
          <p:cNvPr id="320515" name="Rectangle 1026"/>
          <p:cNvSpPr>
            <a:spLocks noGrp="1"/>
          </p:cNvSpPr>
          <p:nvPr>
            <p:ph type="title"/>
          </p:nvPr>
        </p:nvSpPr>
        <p:spPr>
          <a:xfrm>
            <a:off x="1143000" y="597694"/>
            <a:ext cx="7721600" cy="332185"/>
          </a:xfrm>
        </p:spPr>
        <p:txBody>
          <a:bodyPr>
            <a:normAutofit fontScale="90000"/>
          </a:bodyPr>
          <a:lstStyle/>
          <a:p>
            <a:r>
              <a:rPr lang="fr-FR" altLang="fr-FR"/>
              <a:t>La méthode des</a:t>
            </a:r>
            <a:r>
              <a:rPr lang="fr-FR" altLang="fr-FR" i="1"/>
              <a:t> K</a:t>
            </a:r>
            <a:r>
              <a:rPr lang="fr-FR" altLang="fr-FR"/>
              <a:t>-</a:t>
            </a:r>
            <a:r>
              <a:rPr lang="fr-FR" altLang="fr-FR" i="1"/>
              <a:t>Medoids (PAM)</a:t>
            </a:r>
            <a:endParaRPr lang="fr-FR" altLang="fr-FR"/>
          </a:p>
        </p:txBody>
      </p:sp>
      <p:sp>
        <p:nvSpPr>
          <p:cNvPr id="320516" name="Rectangle 1027"/>
          <p:cNvSpPr>
            <a:spLocks noGrp="1"/>
          </p:cNvSpPr>
          <p:nvPr>
            <p:ph type="body" idx="1"/>
          </p:nvPr>
        </p:nvSpPr>
        <p:spPr>
          <a:xfrm>
            <a:off x="457200" y="1200150"/>
            <a:ext cx="8382000" cy="3771900"/>
          </a:xfrm>
        </p:spPr>
        <p:txBody>
          <a:bodyPr>
            <a:normAutofit lnSpcReduction="10000"/>
          </a:bodyPr>
          <a:lstStyle/>
          <a:p>
            <a:pPr>
              <a:lnSpc>
                <a:spcPct val="110000"/>
              </a:lnSpc>
            </a:pPr>
            <a:r>
              <a:rPr lang="fr-FR" altLang="fr-FR"/>
              <a:t>Trouver des objets représentatifs (medoïdes) dans les clusters (au lieu de la moyenne)</a:t>
            </a:r>
          </a:p>
          <a:p>
            <a:pPr>
              <a:lnSpc>
                <a:spcPct val="110000"/>
              </a:lnSpc>
            </a:pPr>
            <a:r>
              <a:rPr lang="fr-FR" altLang="fr-FR"/>
              <a:t>Principe</a:t>
            </a:r>
          </a:p>
          <a:p>
            <a:pPr lvl="1">
              <a:lnSpc>
                <a:spcPct val="110000"/>
              </a:lnSpc>
            </a:pPr>
            <a:r>
              <a:rPr lang="fr-FR" altLang="fr-FR"/>
              <a:t>Commencer avec un ensemble de medoïdes puis itérativement remplacer un par un autre si ça permet de réduire la distance globale</a:t>
            </a:r>
          </a:p>
          <a:p>
            <a:pPr lvl="1">
              <a:lnSpc>
                <a:spcPct val="110000"/>
              </a:lnSpc>
              <a:buFont typeface="Wingdings" panose="05000000000000000000" pitchFamily="2" charset="2"/>
              <a:buNone/>
            </a:pPr>
            <a:endParaRPr lang="fr-FR" altLang="fr-FR"/>
          </a:p>
          <a:p>
            <a:pPr lvl="1">
              <a:lnSpc>
                <a:spcPct val="110000"/>
              </a:lnSpc>
            </a:pPr>
            <a:r>
              <a:rPr lang="fr-FR" altLang="fr-FR"/>
              <a:t>Efficace pour des données de petite taille</a:t>
            </a:r>
          </a:p>
        </p:txBody>
      </p:sp>
    </p:spTree>
  </p:cSld>
  <p:clrMapOvr>
    <a:masterClrMapping/>
  </p:clrMapOvr>
  <p:transition>
    <p:strips dir="rd"/>
  </p:transition>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29D362E9-C808-46FF-9487-BB5EC29E21D7}" type="slidenum">
              <a:rPr lang="en-US" altLang="fr-FR" sz="1400" smtClean="0">
                <a:solidFill>
                  <a:schemeClr val="tx2"/>
                </a:solidFill>
                <a:latin typeface="Times New Roman" panose="02020603050405020304" pitchFamily="18" charset="0"/>
              </a:rPr>
              <a:pPr/>
              <a:t>474</a:t>
            </a:fld>
            <a:endParaRPr lang="en-US" altLang="fr-FR" sz="1400">
              <a:solidFill>
                <a:schemeClr val="tx2"/>
              </a:solidFill>
              <a:latin typeface="Times New Roman" panose="02020603050405020304" pitchFamily="18" charset="0"/>
            </a:endParaRPr>
          </a:p>
        </p:txBody>
      </p:sp>
      <p:sp>
        <p:nvSpPr>
          <p:cNvPr id="321539" name="Rectangle 2050"/>
          <p:cNvSpPr>
            <a:spLocks noGrp="1"/>
          </p:cNvSpPr>
          <p:nvPr>
            <p:ph type="title"/>
          </p:nvPr>
        </p:nvSpPr>
        <p:spPr>
          <a:xfrm>
            <a:off x="762000" y="114300"/>
            <a:ext cx="7793038" cy="457200"/>
          </a:xfrm>
        </p:spPr>
        <p:txBody>
          <a:bodyPr>
            <a:normAutofit fontScale="90000"/>
          </a:bodyPr>
          <a:lstStyle/>
          <a:p>
            <a:pPr algn="ctr"/>
            <a:r>
              <a:rPr lang="fr-FR" altLang="fr-FR"/>
              <a:t>Algorithme des k-Medoides</a:t>
            </a:r>
          </a:p>
        </p:txBody>
      </p:sp>
      <p:sp>
        <p:nvSpPr>
          <p:cNvPr id="321540" name="Rectangle 2051"/>
          <p:cNvSpPr>
            <a:spLocks noGrp="1"/>
          </p:cNvSpPr>
          <p:nvPr>
            <p:ph type="body" idx="1"/>
          </p:nvPr>
        </p:nvSpPr>
        <p:spPr>
          <a:xfrm>
            <a:off x="228600" y="800100"/>
            <a:ext cx="8534400" cy="4057650"/>
          </a:xfrm>
        </p:spPr>
        <p:txBody>
          <a:bodyPr>
            <a:normAutofit fontScale="85000" lnSpcReduction="20000"/>
          </a:bodyPr>
          <a:lstStyle/>
          <a:p>
            <a:pPr>
              <a:buFont typeface="Wingdings" panose="05000000000000000000" pitchFamily="2" charset="2"/>
              <a:buNone/>
            </a:pPr>
            <a:r>
              <a:rPr lang="fr-FR" altLang="fr-FR" sz="2400"/>
              <a:t>Choisir arbitrairement k medoides</a:t>
            </a:r>
          </a:p>
          <a:p>
            <a:pPr>
              <a:buFont typeface="Wingdings" panose="05000000000000000000" pitchFamily="2" charset="2"/>
              <a:buNone/>
            </a:pPr>
            <a:r>
              <a:rPr lang="fr-FR" altLang="fr-FR" sz="2400"/>
              <a:t>Répéter</a:t>
            </a:r>
          </a:p>
          <a:p>
            <a:pPr>
              <a:buFont typeface="Wingdings" panose="05000000000000000000" pitchFamily="2" charset="2"/>
              <a:buNone/>
            </a:pPr>
            <a:r>
              <a:rPr lang="fr-FR" altLang="fr-FR" sz="2400"/>
              <a:t>	affecter chaque objet restant au medoide le plus proche</a:t>
            </a:r>
          </a:p>
          <a:p>
            <a:pPr>
              <a:buFont typeface="Wingdings" panose="05000000000000000000" pitchFamily="2" charset="2"/>
              <a:buNone/>
            </a:pPr>
            <a:r>
              <a:rPr lang="fr-FR" altLang="fr-FR" sz="2400"/>
              <a:t>	Choisir aléatoirement un non-medoide O</a:t>
            </a:r>
            <a:r>
              <a:rPr lang="fr-FR" altLang="fr-FR" sz="2400" baseline="-25000"/>
              <a:t>r</a:t>
            </a:r>
          </a:p>
          <a:p>
            <a:pPr>
              <a:buFont typeface="Wingdings" panose="05000000000000000000" pitchFamily="2" charset="2"/>
              <a:buNone/>
            </a:pPr>
            <a:r>
              <a:rPr lang="fr-FR" altLang="fr-FR" sz="2400" baseline="-25000"/>
              <a:t>	</a:t>
            </a:r>
            <a:r>
              <a:rPr lang="fr-FR" altLang="fr-FR" sz="2400"/>
              <a:t>Pour chaque medoide O</a:t>
            </a:r>
            <a:r>
              <a:rPr lang="fr-FR" altLang="fr-FR" sz="2400" baseline="-25000"/>
              <a:t>j</a:t>
            </a:r>
          </a:p>
          <a:p>
            <a:pPr>
              <a:buFont typeface="Wingdings" panose="05000000000000000000" pitchFamily="2" charset="2"/>
              <a:buNone/>
            </a:pPr>
            <a:r>
              <a:rPr lang="fr-FR" altLang="fr-FR" sz="2400"/>
              <a:t>		Calculer le coût TC du remplacement de O</a:t>
            </a:r>
            <a:r>
              <a:rPr lang="fr-FR" altLang="fr-FR" sz="2400" baseline="-25000"/>
              <a:t>j</a:t>
            </a:r>
            <a:r>
              <a:rPr lang="fr-FR" altLang="fr-FR" sz="2400"/>
              <a:t> par O</a:t>
            </a:r>
            <a:r>
              <a:rPr lang="fr-FR" altLang="fr-FR" sz="2400" baseline="-25000"/>
              <a:t>r</a:t>
            </a:r>
          </a:p>
          <a:p>
            <a:pPr>
              <a:buFont typeface="Wingdings" panose="05000000000000000000" pitchFamily="2" charset="2"/>
              <a:buNone/>
            </a:pPr>
            <a:r>
              <a:rPr lang="fr-FR" altLang="fr-FR" sz="2400"/>
              <a:t>		Si TC &lt; 0 alors </a:t>
            </a:r>
          </a:p>
          <a:p>
            <a:pPr>
              <a:buFont typeface="Wingdings" panose="05000000000000000000" pitchFamily="2" charset="2"/>
              <a:buNone/>
            </a:pPr>
            <a:r>
              <a:rPr lang="fr-FR" altLang="fr-FR" sz="2400"/>
              <a:t>			Remplacer O</a:t>
            </a:r>
            <a:r>
              <a:rPr lang="fr-FR" altLang="fr-FR" sz="2400" baseline="-25000"/>
              <a:t>j</a:t>
            </a:r>
            <a:r>
              <a:rPr lang="fr-FR" altLang="fr-FR" sz="2400"/>
              <a:t> par O</a:t>
            </a:r>
            <a:r>
              <a:rPr lang="fr-FR" altLang="fr-FR" sz="2400" baseline="-25000"/>
              <a:t>r</a:t>
            </a:r>
          </a:p>
          <a:p>
            <a:pPr>
              <a:buFont typeface="Wingdings" panose="05000000000000000000" pitchFamily="2" charset="2"/>
              <a:buNone/>
            </a:pPr>
            <a:r>
              <a:rPr lang="fr-FR" altLang="fr-FR" sz="2400"/>
              <a:t>			Calculer les nouveaux clusters</a:t>
            </a:r>
          </a:p>
          <a:p>
            <a:pPr>
              <a:buFont typeface="Wingdings" panose="05000000000000000000" pitchFamily="2" charset="2"/>
              <a:buNone/>
            </a:pPr>
            <a:r>
              <a:rPr lang="fr-FR" altLang="fr-FR" sz="2400"/>
              <a:t>		Finsi</a:t>
            </a:r>
          </a:p>
          <a:p>
            <a:pPr>
              <a:buFont typeface="Wingdings" panose="05000000000000000000" pitchFamily="2" charset="2"/>
              <a:buNone/>
            </a:pPr>
            <a:r>
              <a:rPr lang="fr-FR" altLang="fr-FR" sz="2400"/>
              <a:t>	FinPour</a:t>
            </a:r>
          </a:p>
          <a:p>
            <a:pPr>
              <a:buFont typeface="Wingdings" panose="05000000000000000000" pitchFamily="2" charset="2"/>
              <a:buNone/>
            </a:pPr>
            <a:r>
              <a:rPr lang="fr-FR" altLang="fr-FR" sz="2400"/>
              <a:t>Jusqu’à ce ce qu’il n’y ait plus de changement</a:t>
            </a:r>
            <a:endParaRPr lang="fr-FR" altLang="fr-FR" sz="2400" baseline="-25000"/>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83C8A44A-B44E-4990-A524-A343401386FA}" type="slidenum">
              <a:rPr lang="en-US" altLang="fr-FR" sz="1400" smtClean="0">
                <a:solidFill>
                  <a:schemeClr val="tx2"/>
                </a:solidFill>
                <a:latin typeface="Times New Roman" panose="02020603050405020304" pitchFamily="18" charset="0"/>
              </a:rPr>
              <a:pPr/>
              <a:t>475</a:t>
            </a:fld>
            <a:endParaRPr lang="en-US" altLang="fr-FR" sz="1400">
              <a:solidFill>
                <a:schemeClr val="tx2"/>
              </a:solidFill>
              <a:latin typeface="Times New Roman" panose="02020603050405020304" pitchFamily="18" charset="0"/>
            </a:endParaRPr>
          </a:p>
        </p:txBody>
      </p:sp>
      <p:sp>
        <p:nvSpPr>
          <p:cNvPr id="322563" name="Rectangle 2"/>
          <p:cNvSpPr>
            <a:spLocks noGrp="1"/>
          </p:cNvSpPr>
          <p:nvPr>
            <p:ph type="title"/>
          </p:nvPr>
        </p:nvSpPr>
        <p:spPr>
          <a:xfrm>
            <a:off x="466655" y="763235"/>
            <a:ext cx="7950200" cy="332185"/>
          </a:xfrm>
        </p:spPr>
        <p:txBody>
          <a:bodyPr>
            <a:noAutofit/>
          </a:bodyPr>
          <a:lstStyle/>
          <a:p>
            <a:r>
              <a:rPr lang="fr-FR" altLang="fr-FR" sz="3200" dirty="0"/>
              <a:t>PAM (</a:t>
            </a:r>
            <a:r>
              <a:rPr lang="fr-FR" altLang="fr-FR" sz="3200" dirty="0" err="1"/>
              <a:t>Partitioning</a:t>
            </a:r>
            <a:r>
              <a:rPr lang="fr-FR" altLang="fr-FR" sz="3200" dirty="0"/>
              <a:t> </a:t>
            </a:r>
            <a:r>
              <a:rPr lang="fr-FR" altLang="fr-FR" sz="3200" dirty="0" err="1"/>
              <a:t>Around</a:t>
            </a:r>
            <a:r>
              <a:rPr lang="fr-FR" altLang="fr-FR" sz="3200" dirty="0"/>
              <a:t> </a:t>
            </a:r>
            <a:r>
              <a:rPr lang="fr-FR" altLang="fr-FR" sz="3200" dirty="0" err="1"/>
              <a:t>Medoids</a:t>
            </a:r>
            <a:r>
              <a:rPr lang="fr-FR" altLang="fr-FR" sz="3200" dirty="0"/>
              <a:t>) (1987)</a:t>
            </a:r>
          </a:p>
        </p:txBody>
      </p:sp>
      <p:sp>
        <p:nvSpPr>
          <p:cNvPr id="322564" name="Rectangle 3"/>
          <p:cNvSpPr>
            <a:spLocks noGrp="1"/>
          </p:cNvSpPr>
          <p:nvPr>
            <p:ph type="body" idx="1"/>
          </p:nvPr>
        </p:nvSpPr>
        <p:spPr>
          <a:xfrm>
            <a:off x="457200" y="1200150"/>
            <a:ext cx="8382000" cy="3771900"/>
          </a:xfrm>
        </p:spPr>
        <p:txBody>
          <a:bodyPr>
            <a:normAutofit lnSpcReduction="10000"/>
          </a:bodyPr>
          <a:lstStyle/>
          <a:p>
            <a:pPr>
              <a:lnSpc>
                <a:spcPct val="120000"/>
              </a:lnSpc>
              <a:buFont typeface="Wingdings" panose="05000000000000000000" pitchFamily="2" charset="2"/>
              <a:buNone/>
            </a:pPr>
            <a:r>
              <a:rPr lang="fr-FR" altLang="fr-FR"/>
              <a:t>Choisir arbitrairement </a:t>
            </a:r>
            <a:r>
              <a:rPr lang="fr-FR" altLang="fr-FR" b="1" i="1"/>
              <a:t>k</a:t>
            </a:r>
            <a:r>
              <a:rPr lang="fr-FR" altLang="fr-FR"/>
              <a:t> objets représentatifs</a:t>
            </a:r>
          </a:p>
          <a:p>
            <a:pPr lvl="1">
              <a:lnSpc>
                <a:spcPct val="120000"/>
              </a:lnSpc>
            </a:pPr>
            <a:r>
              <a:rPr lang="fr-FR" altLang="fr-FR"/>
              <a:t>Pour toute paire (h,j) d’objets t.q h est choisi et j non, calculer le coût </a:t>
            </a:r>
            <a:r>
              <a:rPr lang="fr-FR" altLang="fr-FR" b="1" i="1"/>
              <a:t>TC</a:t>
            </a:r>
            <a:r>
              <a:rPr lang="fr-FR" altLang="fr-FR" b="1" i="1" baseline="-25000"/>
              <a:t>jh</a:t>
            </a:r>
            <a:r>
              <a:rPr lang="fr-FR" altLang="fr-FR" b="1" i="1"/>
              <a:t>  </a:t>
            </a:r>
            <a:r>
              <a:rPr lang="fr-FR" altLang="fr-FR" b="1" i="1" baseline="-25000"/>
              <a:t> </a:t>
            </a:r>
            <a:r>
              <a:rPr lang="fr-FR" altLang="fr-FR"/>
              <a:t>du remplacement de j par h </a:t>
            </a:r>
          </a:p>
          <a:p>
            <a:pPr lvl="2">
              <a:lnSpc>
                <a:spcPct val="120000"/>
              </a:lnSpc>
            </a:pPr>
            <a:r>
              <a:rPr lang="fr-FR" altLang="fr-FR" sz="2800"/>
              <a:t>Si </a:t>
            </a:r>
            <a:r>
              <a:rPr lang="fr-FR" altLang="fr-FR" sz="2800" i="1"/>
              <a:t>TC</a:t>
            </a:r>
            <a:r>
              <a:rPr lang="fr-FR" altLang="fr-FR" sz="2800" i="1" baseline="-25000"/>
              <a:t>ih</a:t>
            </a:r>
            <a:r>
              <a:rPr lang="fr-FR" altLang="fr-FR" sz="2800"/>
              <a:t> &lt; 0, </a:t>
            </a:r>
            <a:r>
              <a:rPr lang="fr-FR" altLang="fr-FR" sz="2800" b="1" i="1"/>
              <a:t>j </a:t>
            </a:r>
            <a:r>
              <a:rPr lang="fr-FR" altLang="fr-FR" sz="2800"/>
              <a:t>est remplacé par </a:t>
            </a:r>
            <a:r>
              <a:rPr lang="fr-FR" altLang="fr-FR" sz="2800" b="1" i="1"/>
              <a:t>h</a:t>
            </a:r>
            <a:endParaRPr lang="fr-FR" altLang="fr-FR" sz="2800"/>
          </a:p>
          <a:p>
            <a:pPr lvl="2">
              <a:lnSpc>
                <a:spcPct val="120000"/>
              </a:lnSpc>
            </a:pPr>
            <a:r>
              <a:rPr lang="fr-FR" altLang="fr-FR" sz="2800"/>
              <a:t>Puis affecter chaque objet non sélectionné au medoïde qui lui est le plus similaire</a:t>
            </a:r>
          </a:p>
          <a:p>
            <a:pPr lvl="1">
              <a:lnSpc>
                <a:spcPct val="120000"/>
              </a:lnSpc>
            </a:pPr>
            <a:r>
              <a:rPr lang="fr-FR" altLang="fr-FR"/>
              <a:t>Répéter jusqu’à ne plus avoir de changements</a:t>
            </a:r>
          </a:p>
        </p:txBody>
      </p:sp>
    </p:spTree>
  </p:cSld>
  <p:clrMapOvr>
    <a:masterClrMapping/>
  </p:clrMapOvr>
  <p:transition>
    <p:strips dir="rd"/>
  </p:transition>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1547B180-57AF-4170-A11C-4ED41EE293E9}" type="slidenum">
              <a:rPr lang="en-US" altLang="fr-FR" sz="1400" smtClean="0">
                <a:solidFill>
                  <a:schemeClr val="tx2"/>
                </a:solidFill>
                <a:latin typeface="Times New Roman" panose="02020603050405020304" pitchFamily="18" charset="0"/>
              </a:rPr>
              <a:pPr/>
              <a:t>476</a:t>
            </a:fld>
            <a:endParaRPr lang="en-US" altLang="fr-FR" sz="1400">
              <a:solidFill>
                <a:schemeClr val="tx2"/>
              </a:solidFill>
              <a:latin typeface="Times New Roman" panose="02020603050405020304" pitchFamily="18" charset="0"/>
            </a:endParaRPr>
          </a:p>
        </p:txBody>
      </p:sp>
      <p:sp>
        <p:nvSpPr>
          <p:cNvPr id="323587" name="Rectangle 2050"/>
          <p:cNvSpPr>
            <a:spLocks noGrp="1"/>
          </p:cNvSpPr>
          <p:nvPr>
            <p:ph type="title"/>
          </p:nvPr>
        </p:nvSpPr>
        <p:spPr>
          <a:xfrm>
            <a:off x="838200" y="285750"/>
            <a:ext cx="7793038" cy="457200"/>
          </a:xfrm>
        </p:spPr>
        <p:txBody>
          <a:bodyPr>
            <a:normAutofit fontScale="90000"/>
          </a:bodyPr>
          <a:lstStyle/>
          <a:p>
            <a:r>
              <a:rPr lang="fr-FR" altLang="fr-FR"/>
              <a:t>La méthode des</a:t>
            </a:r>
            <a:r>
              <a:rPr lang="fr-FR" altLang="fr-FR" i="1"/>
              <a:t> K</a:t>
            </a:r>
            <a:r>
              <a:rPr lang="fr-FR" altLang="fr-FR"/>
              <a:t>-</a:t>
            </a:r>
            <a:r>
              <a:rPr lang="fr-FR" altLang="fr-FR" i="1"/>
              <a:t>Medoids</a:t>
            </a:r>
          </a:p>
        </p:txBody>
      </p:sp>
      <p:sp>
        <p:nvSpPr>
          <p:cNvPr id="323588" name="Rectangle 2051"/>
          <p:cNvSpPr>
            <a:spLocks noGrp="1"/>
          </p:cNvSpPr>
          <p:nvPr>
            <p:ph type="body" idx="1"/>
          </p:nvPr>
        </p:nvSpPr>
        <p:spPr>
          <a:xfrm>
            <a:off x="304800" y="1282395"/>
            <a:ext cx="8534400" cy="3747864"/>
          </a:xfrm>
        </p:spPr>
        <p:txBody>
          <a:bodyPr/>
          <a:lstStyle/>
          <a:p>
            <a:r>
              <a:rPr lang="fr-FR" altLang="fr-FR" dirty="0" err="1"/>
              <a:t>TC</a:t>
            </a:r>
            <a:r>
              <a:rPr lang="fr-FR" altLang="fr-FR" baseline="-25000" dirty="0" err="1"/>
              <a:t>jh</a:t>
            </a:r>
            <a:r>
              <a:rPr lang="fr-FR" altLang="fr-FR" dirty="0"/>
              <a:t> représente le gain en distance globale que l’on va avoir en remplaçant h par j</a:t>
            </a:r>
          </a:p>
          <a:p>
            <a:pPr>
              <a:buFont typeface="Wingdings" panose="05000000000000000000" pitchFamily="2" charset="2"/>
              <a:buNone/>
            </a:pPr>
            <a:endParaRPr lang="fr-FR" altLang="fr-FR" dirty="0"/>
          </a:p>
          <a:p>
            <a:r>
              <a:rPr lang="fr-FR" altLang="fr-FR" dirty="0"/>
              <a:t>Si </a:t>
            </a:r>
            <a:r>
              <a:rPr lang="fr-FR" altLang="fr-FR" dirty="0" err="1"/>
              <a:t>TC</a:t>
            </a:r>
            <a:r>
              <a:rPr lang="fr-FR" altLang="fr-FR" baseline="-25000" dirty="0" err="1"/>
              <a:t>jh</a:t>
            </a:r>
            <a:r>
              <a:rPr lang="fr-FR" altLang="fr-FR" dirty="0"/>
              <a:t> est négatif alors on va perdre en distance. Ca veut dire que les clusters seront plus compacts.</a:t>
            </a:r>
          </a:p>
          <a:p>
            <a:pPr>
              <a:buFont typeface="Wingdings" panose="05000000000000000000" pitchFamily="2" charset="2"/>
              <a:buNone/>
            </a:pPr>
            <a:endParaRPr lang="fr-FR" altLang="fr-FR" dirty="0"/>
          </a:p>
          <a:p>
            <a:r>
              <a:rPr lang="fr-FR" altLang="fr-FR" dirty="0" err="1"/>
              <a:t>TC</a:t>
            </a:r>
            <a:r>
              <a:rPr lang="fr-FR" altLang="fr-FR" baseline="-25000" dirty="0" err="1"/>
              <a:t>jh</a:t>
            </a:r>
            <a:r>
              <a:rPr lang="fr-FR" altLang="fr-FR" dirty="0"/>
              <a:t>=</a:t>
            </a:r>
            <a:r>
              <a:rPr lang="fr-FR" altLang="fr-FR" dirty="0">
                <a:sym typeface="Symbol" panose="05050102010706020507" pitchFamily="18" charset="2"/>
              </a:rPr>
              <a:t></a:t>
            </a:r>
            <a:r>
              <a:rPr lang="fr-FR" altLang="fr-FR" baseline="-25000" dirty="0">
                <a:sym typeface="Symbol" panose="05050102010706020507" pitchFamily="18" charset="2"/>
              </a:rPr>
              <a:t>i</a:t>
            </a:r>
            <a:r>
              <a:rPr lang="fr-FR" altLang="fr-FR" dirty="0">
                <a:sym typeface="Symbol" panose="05050102010706020507" pitchFamily="18" charset="2"/>
              </a:rPr>
              <a:t> </a:t>
            </a:r>
            <a:r>
              <a:rPr lang="fr-FR" altLang="fr-FR" dirty="0" err="1">
                <a:sym typeface="Symbol" panose="05050102010706020507" pitchFamily="18" charset="2"/>
              </a:rPr>
              <a:t>dist</a:t>
            </a:r>
            <a:r>
              <a:rPr lang="fr-FR" altLang="fr-FR" dirty="0">
                <a:sym typeface="Symbol" panose="05050102010706020507" pitchFamily="18" charset="2"/>
              </a:rPr>
              <a:t>(</a:t>
            </a:r>
            <a:r>
              <a:rPr lang="fr-FR" altLang="fr-FR" dirty="0" err="1">
                <a:sym typeface="Symbol" panose="05050102010706020507" pitchFamily="18" charset="2"/>
              </a:rPr>
              <a:t>j,h</a:t>
            </a:r>
            <a:r>
              <a:rPr lang="fr-FR" altLang="fr-FR" dirty="0">
                <a:sym typeface="Symbol" panose="05050102010706020507" pitchFamily="18" charset="2"/>
              </a:rPr>
              <a:t>)-</a:t>
            </a:r>
            <a:r>
              <a:rPr lang="fr-FR" altLang="fr-FR" dirty="0" err="1">
                <a:sym typeface="Symbol" panose="05050102010706020507" pitchFamily="18" charset="2"/>
              </a:rPr>
              <a:t>dist</a:t>
            </a:r>
            <a:r>
              <a:rPr lang="fr-FR" altLang="fr-FR" dirty="0">
                <a:sym typeface="Symbol" panose="05050102010706020507" pitchFamily="18" charset="2"/>
              </a:rPr>
              <a:t>(</a:t>
            </a:r>
            <a:r>
              <a:rPr lang="fr-FR" altLang="fr-FR" dirty="0" err="1">
                <a:sym typeface="Symbol" panose="05050102010706020507" pitchFamily="18" charset="2"/>
              </a:rPr>
              <a:t>j,i</a:t>
            </a:r>
            <a:r>
              <a:rPr lang="fr-FR" altLang="fr-FR" dirty="0">
                <a:sym typeface="Symbol" panose="05050102010706020507" pitchFamily="18" charset="2"/>
              </a:rPr>
              <a:t>)= </a:t>
            </a:r>
            <a:r>
              <a:rPr lang="fr-FR" altLang="fr-FR" baseline="-25000" dirty="0">
                <a:sym typeface="Symbol" panose="05050102010706020507" pitchFamily="18" charset="2"/>
              </a:rPr>
              <a:t>i</a:t>
            </a:r>
            <a:r>
              <a:rPr lang="fr-FR" altLang="fr-FR" dirty="0">
                <a:sym typeface="Symbol" panose="05050102010706020507" pitchFamily="18" charset="2"/>
              </a:rPr>
              <a:t> </a:t>
            </a:r>
            <a:r>
              <a:rPr lang="fr-FR" altLang="fr-FR" dirty="0" err="1">
                <a:sym typeface="Symbol" panose="05050102010706020507" pitchFamily="18" charset="2"/>
              </a:rPr>
              <a:t>C</a:t>
            </a:r>
            <a:r>
              <a:rPr lang="fr-FR" altLang="fr-FR" baseline="-25000" dirty="0" err="1">
                <a:sym typeface="Symbol" panose="05050102010706020507" pitchFamily="18" charset="2"/>
              </a:rPr>
              <a:t>ijh</a:t>
            </a:r>
            <a:endParaRPr lang="fr-FR" altLang="fr-FR" baseline="-25000" dirty="0">
              <a:sym typeface="Symbol" panose="05050102010706020507" pitchFamily="18" charset="2"/>
            </a:endParaRP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BD729C0D-E140-45CF-BFD1-934DC052BB56}" type="slidenum">
              <a:rPr lang="en-US" altLang="fr-FR" sz="1400" smtClean="0">
                <a:solidFill>
                  <a:schemeClr val="tx2"/>
                </a:solidFill>
                <a:latin typeface="Times New Roman" panose="02020603050405020304" pitchFamily="18" charset="0"/>
              </a:rPr>
              <a:pPr/>
              <a:t>477</a:t>
            </a:fld>
            <a:endParaRPr lang="en-US" altLang="fr-FR" sz="1400">
              <a:solidFill>
                <a:schemeClr val="tx2"/>
              </a:solidFill>
              <a:latin typeface="Times New Roman" panose="02020603050405020304" pitchFamily="18" charset="0"/>
            </a:endParaRPr>
          </a:p>
        </p:txBody>
      </p:sp>
      <p:sp>
        <p:nvSpPr>
          <p:cNvPr id="324611" name="Rectangle 2"/>
          <p:cNvSpPr>
            <a:spLocks noGrp="1"/>
          </p:cNvSpPr>
          <p:nvPr>
            <p:ph type="title"/>
          </p:nvPr>
        </p:nvSpPr>
        <p:spPr>
          <a:xfrm>
            <a:off x="381000" y="342900"/>
            <a:ext cx="7793038" cy="457200"/>
          </a:xfrm>
        </p:spPr>
        <p:txBody>
          <a:bodyPr>
            <a:normAutofit fontScale="90000"/>
          </a:bodyPr>
          <a:lstStyle/>
          <a:p>
            <a:pPr algn="ctr"/>
            <a:r>
              <a:rPr lang="fr-FR" altLang="fr-FR"/>
              <a:t>La méthode des</a:t>
            </a:r>
            <a:r>
              <a:rPr lang="fr-FR" altLang="fr-FR" i="1"/>
              <a:t> K</a:t>
            </a:r>
            <a:r>
              <a:rPr lang="fr-FR" altLang="fr-FR"/>
              <a:t>-</a:t>
            </a:r>
            <a:r>
              <a:rPr lang="fr-FR" altLang="fr-FR" i="1"/>
              <a:t>Medoids: </a:t>
            </a:r>
            <a:r>
              <a:rPr lang="fr-FR" altLang="fr-FR"/>
              <a:t>Exemple</a:t>
            </a:r>
          </a:p>
        </p:txBody>
      </p:sp>
      <p:sp>
        <p:nvSpPr>
          <p:cNvPr id="324612" name="Rectangle 3"/>
          <p:cNvSpPr>
            <a:spLocks noGrp="1"/>
          </p:cNvSpPr>
          <p:nvPr>
            <p:ph type="body" idx="1"/>
          </p:nvPr>
        </p:nvSpPr>
        <p:spPr>
          <a:xfrm>
            <a:off x="342900" y="983457"/>
            <a:ext cx="8458200" cy="4057650"/>
          </a:xfrm>
        </p:spPr>
        <p:txBody>
          <a:bodyPr>
            <a:normAutofit fontScale="92500" lnSpcReduction="20000"/>
          </a:bodyPr>
          <a:lstStyle/>
          <a:p>
            <a:endParaRPr lang="fr-FR" altLang="fr-FR" sz="2000" dirty="0"/>
          </a:p>
          <a:p>
            <a:r>
              <a:rPr lang="fr-FR" altLang="fr-FR" sz="2000" dirty="0"/>
              <a:t>Soit A={1,3,4,5,8,9}, k=2 et M={1,8} ensemble des </a:t>
            </a:r>
            <a:r>
              <a:rPr lang="fr-FR" altLang="fr-FR" sz="2000" dirty="0" err="1"/>
              <a:t>medoides</a:t>
            </a:r>
            <a:endParaRPr lang="fr-FR" altLang="fr-FR" sz="2000" dirty="0"/>
          </a:p>
          <a:p>
            <a:pPr>
              <a:buFont typeface="Wingdings" panose="05000000000000000000" pitchFamily="2" charset="2"/>
              <a:buNone/>
            </a:pPr>
            <a:r>
              <a:rPr lang="fr-FR" altLang="fr-FR" sz="2000" dirty="0"/>
              <a:t>	</a:t>
            </a:r>
            <a:r>
              <a:rPr lang="fr-FR" altLang="fr-FR" sz="2000" dirty="0">
                <a:sym typeface="Wingdings" panose="05000000000000000000" pitchFamily="2" charset="2"/>
              </a:rPr>
              <a:t>C1={</a:t>
            </a:r>
            <a:r>
              <a:rPr lang="fr-FR" altLang="fr-FR" sz="2000" u="sng" dirty="0">
                <a:sym typeface="Wingdings" panose="05000000000000000000" pitchFamily="2" charset="2"/>
              </a:rPr>
              <a:t>1</a:t>
            </a:r>
            <a:r>
              <a:rPr lang="fr-FR" altLang="fr-FR" sz="2000" dirty="0">
                <a:sym typeface="Wingdings" panose="05000000000000000000" pitchFamily="2" charset="2"/>
              </a:rPr>
              <a:t>,3,4} et C2={5,</a:t>
            </a:r>
            <a:r>
              <a:rPr lang="fr-FR" altLang="fr-FR" sz="2000" u="sng" dirty="0">
                <a:sym typeface="Wingdings" panose="05000000000000000000" pitchFamily="2" charset="2"/>
              </a:rPr>
              <a:t>8</a:t>
            </a:r>
            <a:r>
              <a:rPr lang="fr-FR" altLang="fr-FR" sz="2000" dirty="0">
                <a:sym typeface="Wingdings" panose="05000000000000000000" pitchFamily="2" charset="2"/>
              </a:rPr>
              <a:t>,9}</a:t>
            </a:r>
          </a:p>
          <a:p>
            <a:pPr>
              <a:buFont typeface="Wingdings" panose="05000000000000000000" pitchFamily="2" charset="2"/>
              <a:buNone/>
            </a:pPr>
            <a:r>
              <a:rPr lang="fr-FR" altLang="fr-FR" sz="2000" dirty="0">
                <a:sym typeface="Wingdings" panose="05000000000000000000" pitchFamily="2" charset="2"/>
              </a:rPr>
              <a:t>	E</a:t>
            </a:r>
            <a:r>
              <a:rPr lang="fr-FR" altLang="fr-FR" sz="2000" baseline="-25000" dirty="0">
                <a:sym typeface="Wingdings" panose="05000000000000000000" pitchFamily="2" charset="2"/>
              </a:rPr>
              <a:t>{1,8}</a:t>
            </a:r>
            <a:r>
              <a:rPr lang="fr-FR" altLang="fr-FR" sz="2000" dirty="0">
                <a:sym typeface="Wingdings" panose="05000000000000000000" pitchFamily="2" charset="2"/>
              </a:rPr>
              <a:t>=</a:t>
            </a:r>
            <a:r>
              <a:rPr lang="fr-FR" altLang="fr-FR" sz="2000" dirty="0" err="1">
                <a:sym typeface="Wingdings" panose="05000000000000000000" pitchFamily="2" charset="2"/>
              </a:rPr>
              <a:t>dist</a:t>
            </a:r>
            <a:r>
              <a:rPr lang="fr-FR" altLang="fr-FR" sz="2000" dirty="0">
                <a:sym typeface="Wingdings" panose="05000000000000000000" pitchFamily="2" charset="2"/>
              </a:rPr>
              <a:t>(3,1)</a:t>
            </a:r>
            <a:r>
              <a:rPr lang="fr-FR" altLang="fr-FR" sz="2000" baseline="30000" dirty="0">
                <a:sym typeface="Wingdings" panose="05000000000000000000" pitchFamily="2" charset="2"/>
              </a:rPr>
              <a:t>2</a:t>
            </a:r>
            <a:r>
              <a:rPr lang="fr-FR" altLang="fr-FR" sz="2000" dirty="0">
                <a:sym typeface="Wingdings" panose="05000000000000000000" pitchFamily="2" charset="2"/>
              </a:rPr>
              <a:t>+dist(4,1)</a:t>
            </a:r>
            <a:r>
              <a:rPr lang="fr-FR" altLang="fr-FR" sz="2000" baseline="30000" dirty="0">
                <a:sym typeface="Wingdings" panose="05000000000000000000" pitchFamily="2" charset="2"/>
              </a:rPr>
              <a:t>2</a:t>
            </a:r>
            <a:r>
              <a:rPr lang="fr-FR" altLang="fr-FR" sz="2000" dirty="0">
                <a:sym typeface="Wingdings" panose="05000000000000000000" pitchFamily="2" charset="2"/>
              </a:rPr>
              <a:t>+dist(5,8)</a:t>
            </a:r>
            <a:r>
              <a:rPr lang="fr-FR" altLang="fr-FR" sz="2000" baseline="30000" dirty="0">
                <a:sym typeface="Wingdings" panose="05000000000000000000" pitchFamily="2" charset="2"/>
              </a:rPr>
              <a:t>2</a:t>
            </a:r>
            <a:r>
              <a:rPr lang="fr-FR" altLang="fr-FR" sz="2000" dirty="0">
                <a:sym typeface="Wingdings" panose="05000000000000000000" pitchFamily="2" charset="2"/>
              </a:rPr>
              <a:t>+dist(5,9)</a:t>
            </a:r>
            <a:r>
              <a:rPr lang="fr-FR" altLang="fr-FR" sz="2000" baseline="30000" dirty="0">
                <a:sym typeface="Wingdings" panose="05000000000000000000" pitchFamily="2" charset="2"/>
              </a:rPr>
              <a:t>2</a:t>
            </a:r>
            <a:r>
              <a:rPr lang="fr-FR" altLang="fr-FR" sz="2000" dirty="0">
                <a:sym typeface="Wingdings" panose="05000000000000000000" pitchFamily="2" charset="2"/>
              </a:rPr>
              <a:t>+dist(9,8)</a:t>
            </a:r>
            <a:r>
              <a:rPr lang="fr-FR" altLang="fr-FR" sz="2000" baseline="30000" dirty="0">
                <a:sym typeface="Wingdings" panose="05000000000000000000" pitchFamily="2" charset="2"/>
              </a:rPr>
              <a:t>2</a:t>
            </a:r>
            <a:r>
              <a:rPr lang="fr-FR" altLang="fr-FR" sz="2000" dirty="0">
                <a:sym typeface="Wingdings" panose="05000000000000000000" pitchFamily="2" charset="2"/>
              </a:rPr>
              <a:t>=39</a:t>
            </a:r>
          </a:p>
          <a:p>
            <a:pPr>
              <a:buFont typeface="Wingdings" panose="05000000000000000000" pitchFamily="2" charset="2"/>
              <a:buNone/>
            </a:pPr>
            <a:endParaRPr lang="fr-FR" altLang="fr-FR" sz="2000" dirty="0">
              <a:sym typeface="Wingdings" panose="05000000000000000000" pitchFamily="2" charset="2"/>
            </a:endParaRPr>
          </a:p>
          <a:p>
            <a:r>
              <a:rPr lang="fr-FR" altLang="fr-FR" sz="2000" dirty="0"/>
              <a:t>Comparons 1 et 3</a:t>
            </a:r>
            <a:r>
              <a:rPr lang="fr-FR" altLang="fr-FR" sz="2000" dirty="0">
                <a:sym typeface="Wingdings" panose="05000000000000000000" pitchFamily="2" charset="2"/>
              </a:rPr>
              <a:t>M={3,8}C1={1,</a:t>
            </a:r>
            <a:r>
              <a:rPr lang="fr-FR" altLang="fr-FR" sz="2000" u="sng" dirty="0">
                <a:sym typeface="Wingdings" panose="05000000000000000000" pitchFamily="2" charset="2"/>
              </a:rPr>
              <a:t>3</a:t>
            </a:r>
            <a:r>
              <a:rPr lang="fr-FR" altLang="fr-FR" sz="2000" dirty="0">
                <a:sym typeface="Wingdings" panose="05000000000000000000" pitchFamily="2" charset="2"/>
              </a:rPr>
              <a:t>,4,5} et C2={</a:t>
            </a:r>
            <a:r>
              <a:rPr lang="fr-FR" altLang="fr-FR" sz="2000" u="sng" dirty="0">
                <a:sym typeface="Wingdings" panose="05000000000000000000" pitchFamily="2" charset="2"/>
              </a:rPr>
              <a:t>8</a:t>
            </a:r>
            <a:r>
              <a:rPr lang="fr-FR" altLang="fr-FR" sz="2000" dirty="0">
                <a:sym typeface="Wingdings" panose="05000000000000000000" pitchFamily="2" charset="2"/>
              </a:rPr>
              <a:t>,9}</a:t>
            </a:r>
            <a:r>
              <a:rPr lang="fr-FR" altLang="fr-FR" sz="2000" dirty="0"/>
              <a:t> </a:t>
            </a:r>
          </a:p>
          <a:p>
            <a:pPr>
              <a:buFont typeface="Wingdings" panose="05000000000000000000" pitchFamily="2" charset="2"/>
              <a:buNone/>
            </a:pPr>
            <a:r>
              <a:rPr lang="fr-FR" altLang="fr-FR" sz="2000" dirty="0"/>
              <a:t>	E</a:t>
            </a:r>
            <a:r>
              <a:rPr lang="fr-FR" altLang="fr-FR" sz="2000" baseline="-25000" dirty="0"/>
              <a:t>{3,8}</a:t>
            </a:r>
            <a:r>
              <a:rPr lang="fr-FR" altLang="fr-FR" sz="2000" dirty="0"/>
              <a:t> =</a:t>
            </a:r>
            <a:r>
              <a:rPr lang="fr-FR" altLang="fr-FR" sz="2000" dirty="0" err="1"/>
              <a:t>dist</a:t>
            </a:r>
            <a:r>
              <a:rPr lang="fr-FR" altLang="fr-FR" sz="2000" dirty="0"/>
              <a:t>(1,3)</a:t>
            </a:r>
            <a:r>
              <a:rPr lang="fr-FR" altLang="fr-FR" sz="2000" baseline="30000" dirty="0"/>
              <a:t>2</a:t>
            </a:r>
            <a:r>
              <a:rPr lang="fr-FR" altLang="fr-FR" sz="2000" dirty="0"/>
              <a:t>+dist(4,3)</a:t>
            </a:r>
            <a:r>
              <a:rPr lang="fr-FR" altLang="fr-FR" sz="2000" baseline="30000" dirty="0"/>
              <a:t>2</a:t>
            </a:r>
            <a:r>
              <a:rPr lang="fr-FR" altLang="fr-FR" sz="2000" dirty="0"/>
              <a:t>+dist(5,3)</a:t>
            </a:r>
            <a:r>
              <a:rPr lang="fr-FR" altLang="fr-FR" sz="2000" baseline="30000" dirty="0"/>
              <a:t>2</a:t>
            </a:r>
            <a:r>
              <a:rPr lang="fr-FR" altLang="fr-FR" sz="2000" dirty="0"/>
              <a:t>+dist(9,8)</a:t>
            </a:r>
            <a:r>
              <a:rPr lang="fr-FR" altLang="fr-FR" sz="2000" baseline="30000" dirty="0"/>
              <a:t>2</a:t>
            </a:r>
            <a:r>
              <a:rPr lang="fr-FR" altLang="fr-FR" sz="2000" dirty="0"/>
              <a:t>=10</a:t>
            </a:r>
          </a:p>
          <a:p>
            <a:pPr>
              <a:buFont typeface="Wingdings" panose="05000000000000000000" pitchFamily="2" charset="2"/>
              <a:buNone/>
            </a:pPr>
            <a:r>
              <a:rPr lang="fr-FR" altLang="fr-FR" sz="2000" dirty="0">
                <a:sym typeface="Wingdings" panose="05000000000000000000" pitchFamily="2" charset="2"/>
              </a:rPr>
              <a:t>	E </a:t>
            </a:r>
            <a:r>
              <a:rPr lang="fr-FR" altLang="fr-FR" sz="2000" baseline="-25000" dirty="0"/>
              <a:t>{3,8}</a:t>
            </a:r>
            <a:r>
              <a:rPr lang="fr-FR" altLang="fr-FR" sz="2000" dirty="0"/>
              <a:t> - </a:t>
            </a:r>
            <a:r>
              <a:rPr lang="fr-FR" altLang="fr-FR" sz="2000" dirty="0">
                <a:sym typeface="Wingdings" panose="05000000000000000000" pitchFamily="2" charset="2"/>
              </a:rPr>
              <a:t>E</a:t>
            </a:r>
            <a:r>
              <a:rPr lang="fr-FR" altLang="fr-FR" sz="2000" baseline="-25000" dirty="0">
                <a:sym typeface="Wingdings" panose="05000000000000000000" pitchFamily="2" charset="2"/>
              </a:rPr>
              <a:t>{1,8}</a:t>
            </a:r>
            <a:r>
              <a:rPr lang="fr-FR" altLang="fr-FR" sz="2000" dirty="0">
                <a:sym typeface="Wingdings" panose="05000000000000000000" pitchFamily="2" charset="2"/>
              </a:rPr>
              <a:t>= -29 &lt;0 donc le remplacement est fait.</a:t>
            </a:r>
          </a:p>
          <a:p>
            <a:pPr>
              <a:buFont typeface="Wingdings" panose="05000000000000000000" pitchFamily="2" charset="2"/>
              <a:buNone/>
            </a:pPr>
            <a:endParaRPr lang="fr-FR" altLang="fr-FR" sz="2000" dirty="0">
              <a:sym typeface="Wingdings" panose="05000000000000000000" pitchFamily="2" charset="2"/>
            </a:endParaRPr>
          </a:p>
          <a:p>
            <a:r>
              <a:rPr lang="fr-FR" altLang="fr-FR" sz="2000" dirty="0">
                <a:sym typeface="Wingdings" panose="05000000000000000000" pitchFamily="2" charset="2"/>
              </a:rPr>
              <a:t>Comparons 3 et 4 M={4,8} C1 et C2 inchangés et E</a:t>
            </a:r>
            <a:r>
              <a:rPr lang="fr-FR" altLang="fr-FR" sz="2000" baseline="-25000" dirty="0">
                <a:sym typeface="Wingdings" panose="05000000000000000000" pitchFamily="2" charset="2"/>
              </a:rPr>
              <a:t>{4,8}</a:t>
            </a:r>
            <a:r>
              <a:rPr lang="fr-FR" altLang="fr-FR" sz="2000" dirty="0">
                <a:sym typeface="Wingdings" panose="05000000000000000000" pitchFamily="2" charset="2"/>
              </a:rPr>
              <a:t>=</a:t>
            </a:r>
            <a:r>
              <a:rPr lang="fr-FR" altLang="fr-FR" sz="2000" dirty="0" err="1">
                <a:sym typeface="Wingdings" panose="05000000000000000000" pitchFamily="2" charset="2"/>
              </a:rPr>
              <a:t>dist</a:t>
            </a:r>
            <a:r>
              <a:rPr lang="fr-FR" altLang="fr-FR" sz="2000" dirty="0">
                <a:sym typeface="Wingdings" panose="05000000000000000000" pitchFamily="2" charset="2"/>
              </a:rPr>
              <a:t>(1,4)</a:t>
            </a:r>
            <a:r>
              <a:rPr lang="fr-FR" altLang="fr-FR" sz="2000" baseline="30000" dirty="0">
                <a:sym typeface="Wingdings" panose="05000000000000000000" pitchFamily="2" charset="2"/>
              </a:rPr>
              <a:t>2</a:t>
            </a:r>
            <a:r>
              <a:rPr lang="fr-FR" altLang="fr-FR" sz="2000" dirty="0">
                <a:sym typeface="Wingdings" panose="05000000000000000000" pitchFamily="2" charset="2"/>
              </a:rPr>
              <a:t>+dist(3,4)</a:t>
            </a:r>
            <a:r>
              <a:rPr lang="fr-FR" altLang="fr-FR" sz="2000" baseline="30000" dirty="0">
                <a:sym typeface="Wingdings" panose="05000000000000000000" pitchFamily="2" charset="2"/>
              </a:rPr>
              <a:t>2</a:t>
            </a:r>
            <a:r>
              <a:rPr lang="fr-FR" altLang="fr-FR" sz="2000" dirty="0">
                <a:sym typeface="Wingdings" panose="05000000000000000000" pitchFamily="2" charset="2"/>
              </a:rPr>
              <a:t>+dist(5,4)</a:t>
            </a:r>
            <a:r>
              <a:rPr lang="fr-FR" altLang="fr-FR" sz="2000" baseline="30000" dirty="0">
                <a:sym typeface="Wingdings" panose="05000000000000000000" pitchFamily="2" charset="2"/>
              </a:rPr>
              <a:t>2</a:t>
            </a:r>
            <a:r>
              <a:rPr lang="fr-FR" altLang="fr-FR" sz="2000" dirty="0">
                <a:sym typeface="Wingdings" panose="05000000000000000000" pitchFamily="2" charset="2"/>
              </a:rPr>
              <a:t>+dist(8,9)</a:t>
            </a:r>
            <a:r>
              <a:rPr lang="fr-FR" altLang="fr-FR" sz="2000" baseline="30000" dirty="0">
                <a:sym typeface="Wingdings" panose="05000000000000000000" pitchFamily="2" charset="2"/>
              </a:rPr>
              <a:t>2</a:t>
            </a:r>
            <a:r>
              <a:rPr lang="fr-FR" altLang="fr-FR" sz="2000" dirty="0">
                <a:sym typeface="Wingdings" panose="05000000000000000000" pitchFamily="2" charset="2"/>
              </a:rPr>
              <a:t>= 12 3 n’est pas remplacé par 4</a:t>
            </a:r>
          </a:p>
          <a:p>
            <a:r>
              <a:rPr lang="fr-FR" altLang="fr-FR" sz="2000" dirty="0">
                <a:sym typeface="Wingdings" panose="05000000000000000000" pitchFamily="2" charset="2"/>
              </a:rPr>
              <a:t>Comparons 3 et 5M={5,8} C1 et C2 inchangés et E{5,8}&gt;E{3,8}</a:t>
            </a: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EBE8565F-E6AB-439E-BF92-0CA2BBDAFDFC}" type="slidenum">
              <a:rPr lang="en-US" altLang="fr-FR" sz="1400" smtClean="0">
                <a:solidFill>
                  <a:schemeClr val="tx2"/>
                </a:solidFill>
                <a:latin typeface="Times New Roman" panose="02020603050405020304" pitchFamily="18" charset="0"/>
              </a:rPr>
              <a:pPr/>
              <a:t>478</a:t>
            </a:fld>
            <a:endParaRPr lang="en-US" altLang="fr-FR" sz="1400">
              <a:solidFill>
                <a:schemeClr val="tx2"/>
              </a:solidFill>
              <a:latin typeface="Times New Roman" panose="02020603050405020304" pitchFamily="18" charset="0"/>
            </a:endParaRPr>
          </a:p>
        </p:txBody>
      </p:sp>
      <p:sp>
        <p:nvSpPr>
          <p:cNvPr id="325635" name="Rectangle 2"/>
          <p:cNvSpPr>
            <a:spLocks noGrp="1"/>
          </p:cNvSpPr>
          <p:nvPr>
            <p:ph type="title"/>
          </p:nvPr>
        </p:nvSpPr>
        <p:spPr>
          <a:xfrm>
            <a:off x="381000" y="400050"/>
            <a:ext cx="8763000" cy="457200"/>
          </a:xfrm>
        </p:spPr>
        <p:txBody>
          <a:bodyPr>
            <a:normAutofit fontScale="90000"/>
          </a:bodyPr>
          <a:lstStyle/>
          <a:p>
            <a:r>
              <a:rPr lang="en-US" altLang="fr-FR"/>
              <a:t>PAM Clustering: </a:t>
            </a:r>
            <a:r>
              <a:rPr lang="en-US" altLang="fr-FR" sz="2800">
                <a:solidFill>
                  <a:srgbClr val="170981"/>
                </a:solidFill>
              </a:rPr>
              <a:t> </a:t>
            </a:r>
            <a:r>
              <a:rPr lang="en-US" altLang="fr-FR" sz="2800" i="1">
                <a:solidFill>
                  <a:srgbClr val="170981"/>
                </a:solidFill>
              </a:rPr>
              <a:t> TC</a:t>
            </a:r>
            <a:r>
              <a:rPr lang="en-US" altLang="fr-FR" sz="2800" i="1" baseline="-25000">
                <a:solidFill>
                  <a:srgbClr val="170981"/>
                </a:solidFill>
              </a:rPr>
              <a:t>ih</a:t>
            </a:r>
            <a:r>
              <a:rPr lang="en-US" altLang="fr-FR" sz="2800" i="1">
                <a:solidFill>
                  <a:srgbClr val="170981"/>
                </a:solidFill>
              </a:rPr>
              <a:t>=</a:t>
            </a:r>
            <a:r>
              <a:rPr lang="en-US" altLang="fr-FR" sz="2800" i="1">
                <a:solidFill>
                  <a:srgbClr val="170981"/>
                </a:solidFill>
                <a:sym typeface="Symbol" panose="05050102010706020507" pitchFamily="18" charset="2"/>
              </a:rPr>
              <a:t></a:t>
            </a:r>
            <a:r>
              <a:rPr lang="en-US" altLang="fr-FR" sz="2800" i="1" baseline="-25000">
                <a:solidFill>
                  <a:srgbClr val="170981"/>
                </a:solidFill>
                <a:sym typeface="Symbol" panose="05050102010706020507" pitchFamily="18" charset="2"/>
              </a:rPr>
              <a:t>j</a:t>
            </a:r>
            <a:r>
              <a:rPr lang="en-US" altLang="fr-FR" sz="2800" i="1">
                <a:solidFill>
                  <a:srgbClr val="170981"/>
                </a:solidFill>
                <a:sym typeface="Symbol" panose="05050102010706020507" pitchFamily="18" charset="2"/>
              </a:rPr>
              <a:t>C</a:t>
            </a:r>
            <a:r>
              <a:rPr lang="en-US" altLang="fr-FR" sz="2800" i="1" baseline="-25000">
                <a:solidFill>
                  <a:srgbClr val="170981"/>
                </a:solidFill>
                <a:sym typeface="Symbol" panose="05050102010706020507" pitchFamily="18" charset="2"/>
              </a:rPr>
              <a:t>jih</a:t>
            </a:r>
            <a:endParaRPr lang="en-US" altLang="fr-FR" sz="4800" b="1" i="1" baseline="-25000">
              <a:sym typeface="Symbol" panose="05050102010706020507" pitchFamily="18" charset="2"/>
            </a:endParaRPr>
          </a:p>
        </p:txBody>
      </p:sp>
      <p:grpSp>
        <p:nvGrpSpPr>
          <p:cNvPr id="2" name="Group 3"/>
          <p:cNvGrpSpPr>
            <a:grpSpLocks/>
          </p:cNvGrpSpPr>
          <p:nvPr/>
        </p:nvGrpSpPr>
        <p:grpSpPr bwMode="auto">
          <a:xfrm>
            <a:off x="5029200" y="971550"/>
            <a:ext cx="2667000" cy="1985963"/>
            <a:chOff x="3168" y="720"/>
            <a:chExt cx="1680" cy="1668"/>
          </a:xfrm>
        </p:grpSpPr>
        <p:grpSp>
          <p:nvGrpSpPr>
            <p:cNvPr id="3" name="Group 4"/>
            <p:cNvGrpSpPr>
              <a:grpSpLocks/>
            </p:cNvGrpSpPr>
            <p:nvPr/>
          </p:nvGrpSpPr>
          <p:grpSpPr bwMode="auto">
            <a:xfrm>
              <a:off x="3168" y="720"/>
              <a:ext cx="1680" cy="1488"/>
              <a:chOff x="3168" y="720"/>
              <a:chExt cx="1680" cy="1488"/>
            </a:xfrm>
          </p:grpSpPr>
          <p:graphicFrame>
            <p:nvGraphicFramePr>
              <p:cNvPr id="325675" name="Object 5"/>
              <p:cNvGraphicFramePr>
                <a:graphicFrameLocks noChangeAspect="1"/>
              </p:cNvGraphicFramePr>
              <p:nvPr/>
            </p:nvGraphicFramePr>
            <p:xfrm>
              <a:off x="3168" y="720"/>
              <a:ext cx="1680" cy="1488"/>
            </p:xfrm>
            <a:graphic>
              <a:graphicData uri="http://schemas.openxmlformats.org/presentationml/2006/ole">
                <mc:AlternateContent xmlns:mc="http://schemas.openxmlformats.org/markup-compatibility/2006">
                  <mc:Choice xmlns:v="urn:schemas-microsoft-com:vml" Requires="v">
                    <p:oleObj spid="_x0000_s71194" name="Worksheet" r:id="rId3" imgW="2598840" imgH="2452680" progId="Excel.Sheet.8">
                      <p:embed/>
                    </p:oleObj>
                  </mc:Choice>
                  <mc:Fallback>
                    <p:oleObj name="Worksheet" r:id="rId3" imgW="2598840" imgH="2452680" progId="Excel.Shee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 y="720"/>
                            <a:ext cx="1680"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5676" name="Text Box 6"/>
              <p:cNvSpPr txBox="1">
                <a:spLocks noChangeArrowheads="1"/>
              </p:cNvSpPr>
              <p:nvPr/>
            </p:nvSpPr>
            <p:spPr bwMode="auto">
              <a:xfrm>
                <a:off x="3928" y="884"/>
                <a:ext cx="23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just">
                  <a:spcBef>
                    <a:spcPct val="50000"/>
                  </a:spcBef>
                </a:pPr>
                <a:r>
                  <a:rPr lang="en-US" altLang="fr-FR" sz="1800" b="1" i="1">
                    <a:latin typeface="Times New Roman" panose="02020603050405020304" pitchFamily="18" charset="0"/>
                  </a:rPr>
                  <a:t>j</a:t>
                </a:r>
                <a:endParaRPr lang="en-US" altLang="fr-FR">
                  <a:latin typeface="Times New Roman" panose="02020603050405020304" pitchFamily="18" charset="0"/>
                </a:endParaRPr>
              </a:p>
            </p:txBody>
          </p:sp>
          <p:sp>
            <p:nvSpPr>
              <p:cNvPr id="325677" name="Text Box 7"/>
              <p:cNvSpPr txBox="1">
                <a:spLocks noChangeArrowheads="1"/>
              </p:cNvSpPr>
              <p:nvPr/>
            </p:nvSpPr>
            <p:spPr bwMode="auto">
              <a:xfrm>
                <a:off x="3576" y="956"/>
                <a:ext cx="232"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endParaRPr lang="fr-FR" altLang="fr-FR">
                  <a:latin typeface="Times New Roman" panose="02020603050405020304" pitchFamily="18" charset="0"/>
                </a:endParaRPr>
              </a:p>
            </p:txBody>
          </p:sp>
          <p:sp>
            <p:nvSpPr>
              <p:cNvPr id="325678" name="Text Box 8"/>
              <p:cNvSpPr txBox="1">
                <a:spLocks noChangeArrowheads="1"/>
              </p:cNvSpPr>
              <p:nvPr/>
            </p:nvSpPr>
            <p:spPr bwMode="auto">
              <a:xfrm>
                <a:off x="4157" y="1542"/>
                <a:ext cx="29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fr-FR" sz="1800" b="1" i="1">
                    <a:latin typeface="Times New Roman" panose="02020603050405020304" pitchFamily="18" charset="0"/>
                  </a:rPr>
                  <a:t>i</a:t>
                </a:r>
                <a:endParaRPr lang="en-US" altLang="fr-FR">
                  <a:latin typeface="Times New Roman" panose="02020603050405020304" pitchFamily="18" charset="0"/>
                </a:endParaRPr>
              </a:p>
            </p:txBody>
          </p:sp>
          <p:sp>
            <p:nvSpPr>
              <p:cNvPr id="325679" name="Text Box 9"/>
              <p:cNvSpPr txBox="1">
                <a:spLocks noChangeArrowheads="1"/>
              </p:cNvSpPr>
              <p:nvPr/>
            </p:nvSpPr>
            <p:spPr bwMode="auto">
              <a:xfrm>
                <a:off x="4136" y="1432"/>
                <a:ext cx="23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fr-FR" sz="1800" b="1" i="1">
                    <a:latin typeface="Times New Roman" panose="02020603050405020304" pitchFamily="18" charset="0"/>
                  </a:rPr>
                  <a:t>h</a:t>
                </a:r>
                <a:endParaRPr lang="en-US" altLang="fr-FR">
                  <a:latin typeface="Times New Roman" panose="02020603050405020304" pitchFamily="18" charset="0"/>
                </a:endParaRPr>
              </a:p>
            </p:txBody>
          </p:sp>
          <p:sp>
            <p:nvSpPr>
              <p:cNvPr id="325680" name="Text Box 10"/>
              <p:cNvSpPr txBox="1">
                <a:spLocks noChangeArrowheads="1"/>
              </p:cNvSpPr>
              <p:nvPr/>
            </p:nvSpPr>
            <p:spPr bwMode="auto">
              <a:xfrm>
                <a:off x="3607" y="956"/>
                <a:ext cx="16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fr-FR" sz="1800" b="1" i="1">
                    <a:latin typeface="Times New Roman" panose="02020603050405020304" pitchFamily="18" charset="0"/>
                  </a:rPr>
                  <a:t>t</a:t>
                </a:r>
                <a:endParaRPr lang="en-US" altLang="fr-FR">
                  <a:latin typeface="Times New Roman" panose="02020603050405020304" pitchFamily="18" charset="0"/>
                </a:endParaRPr>
              </a:p>
            </p:txBody>
          </p:sp>
          <p:sp>
            <p:nvSpPr>
              <p:cNvPr id="325681" name="Oval 11"/>
              <p:cNvSpPr>
                <a:spLocks noChangeArrowheads="1"/>
              </p:cNvSpPr>
              <p:nvPr/>
            </p:nvSpPr>
            <p:spPr bwMode="auto">
              <a:xfrm>
                <a:off x="3528" y="837"/>
                <a:ext cx="164" cy="545"/>
              </a:xfrm>
              <a:prstGeom prst="ellipse">
                <a:avLst/>
              </a:prstGeom>
              <a:noFill/>
              <a:ln w="9525">
                <a:solidFill>
                  <a:schemeClr val="tx1"/>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5682" name="Oval 12"/>
              <p:cNvSpPr>
                <a:spLocks noChangeArrowheads="1"/>
              </p:cNvSpPr>
              <p:nvPr/>
            </p:nvSpPr>
            <p:spPr bwMode="auto">
              <a:xfrm>
                <a:off x="4088" y="1268"/>
                <a:ext cx="520" cy="548"/>
              </a:xfrm>
              <a:prstGeom prst="ellipse">
                <a:avLst/>
              </a:prstGeom>
              <a:noFill/>
              <a:ln w="9525">
                <a:solidFill>
                  <a:schemeClr val="tx1"/>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grpSp>
        <p:graphicFrame>
          <p:nvGraphicFramePr>
            <p:cNvPr id="325674" name="Object 13"/>
            <p:cNvGraphicFramePr>
              <a:graphicFrameLocks noChangeAspect="1"/>
            </p:cNvGraphicFramePr>
            <p:nvPr/>
          </p:nvGraphicFramePr>
          <p:xfrm>
            <a:off x="3216" y="2160"/>
            <a:ext cx="696" cy="228"/>
          </p:xfrm>
          <a:graphic>
            <a:graphicData uri="http://schemas.openxmlformats.org/presentationml/2006/ole">
              <mc:AlternateContent xmlns:mc="http://schemas.openxmlformats.org/markup-compatibility/2006">
                <mc:Choice xmlns:v="urn:schemas-microsoft-com:vml" Requires="v">
                  <p:oleObj spid="_x0000_s71195" name="Document" r:id="rId5" imgW="1143000" imgH="387096" progId="Word.Document.8">
                    <p:embed/>
                  </p:oleObj>
                </mc:Choice>
                <mc:Fallback>
                  <p:oleObj name="Document" r:id="rId5" imgW="1143000" imgH="387096" progId="Word.Document.8">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6" y="2160"/>
                          <a:ext cx="696"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 name="Group 14"/>
          <p:cNvGrpSpPr>
            <a:grpSpLocks/>
          </p:cNvGrpSpPr>
          <p:nvPr/>
        </p:nvGrpSpPr>
        <p:grpSpPr bwMode="auto">
          <a:xfrm>
            <a:off x="1371600" y="971550"/>
            <a:ext cx="2514600" cy="2286000"/>
            <a:chOff x="864" y="720"/>
            <a:chExt cx="1584" cy="1920"/>
          </a:xfrm>
        </p:grpSpPr>
        <p:grpSp>
          <p:nvGrpSpPr>
            <p:cNvPr id="5" name="Group 15"/>
            <p:cNvGrpSpPr>
              <a:grpSpLocks/>
            </p:cNvGrpSpPr>
            <p:nvPr/>
          </p:nvGrpSpPr>
          <p:grpSpPr bwMode="auto">
            <a:xfrm>
              <a:off x="864" y="720"/>
              <a:ext cx="1584" cy="1488"/>
              <a:chOff x="864" y="720"/>
              <a:chExt cx="1584" cy="1488"/>
            </a:xfrm>
          </p:grpSpPr>
          <p:graphicFrame>
            <p:nvGraphicFramePr>
              <p:cNvPr id="325664" name="Object 16"/>
              <p:cNvGraphicFramePr>
                <a:graphicFrameLocks noChangeAspect="1"/>
              </p:cNvGraphicFramePr>
              <p:nvPr/>
            </p:nvGraphicFramePr>
            <p:xfrm>
              <a:off x="864" y="720"/>
              <a:ext cx="1584" cy="1488"/>
            </p:xfrm>
            <a:graphic>
              <a:graphicData uri="http://schemas.openxmlformats.org/presentationml/2006/ole">
                <mc:AlternateContent xmlns:mc="http://schemas.openxmlformats.org/markup-compatibility/2006">
                  <mc:Choice xmlns:v="urn:schemas-microsoft-com:vml" Requires="v">
                    <p:oleObj spid="_x0000_s71196" name="Worksheet" r:id="rId7" imgW="2598840" imgH="2452680" progId="Excel.Sheet.8">
                      <p:embed/>
                    </p:oleObj>
                  </mc:Choice>
                  <mc:Fallback>
                    <p:oleObj name="Worksheet" r:id="rId7" imgW="2598840" imgH="2452680" progId="Excel.Sheet.8">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4" y="720"/>
                            <a:ext cx="158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5665" name="Text Box 17"/>
              <p:cNvSpPr txBox="1">
                <a:spLocks noChangeArrowheads="1"/>
              </p:cNvSpPr>
              <p:nvPr/>
            </p:nvSpPr>
            <p:spPr bwMode="auto">
              <a:xfrm>
                <a:off x="1257" y="990"/>
                <a:ext cx="225"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fr-FR" sz="1800" b="1" i="1">
                    <a:latin typeface="Times New Roman" panose="02020603050405020304" pitchFamily="18" charset="0"/>
                  </a:rPr>
                  <a:t>t</a:t>
                </a:r>
                <a:endParaRPr lang="en-US" altLang="fr-FR">
                  <a:latin typeface="Times New Roman" panose="02020603050405020304" pitchFamily="18" charset="0"/>
                </a:endParaRPr>
              </a:p>
            </p:txBody>
          </p:sp>
          <p:sp>
            <p:nvSpPr>
              <p:cNvPr id="325666" name="Text Box 18"/>
              <p:cNvSpPr txBox="1">
                <a:spLocks noChangeArrowheads="1"/>
              </p:cNvSpPr>
              <p:nvPr/>
            </p:nvSpPr>
            <p:spPr bwMode="auto">
              <a:xfrm>
                <a:off x="1653" y="1451"/>
                <a:ext cx="281"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fr-FR" sz="1800" b="1" i="1">
                    <a:latin typeface="Times New Roman" panose="02020603050405020304" pitchFamily="18" charset="0"/>
                  </a:rPr>
                  <a:t>i</a:t>
                </a:r>
                <a:endParaRPr lang="en-US" altLang="fr-FR">
                  <a:latin typeface="Times New Roman" panose="02020603050405020304" pitchFamily="18" charset="0"/>
                </a:endParaRPr>
              </a:p>
            </p:txBody>
          </p:sp>
          <p:sp>
            <p:nvSpPr>
              <p:cNvPr id="325667" name="Text Box 19"/>
              <p:cNvSpPr txBox="1">
                <a:spLocks noChangeArrowheads="1"/>
              </p:cNvSpPr>
              <p:nvPr/>
            </p:nvSpPr>
            <p:spPr bwMode="auto">
              <a:xfrm>
                <a:off x="1946" y="1451"/>
                <a:ext cx="225"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fr-FR" sz="1800" b="1" i="1">
                    <a:latin typeface="Times New Roman" panose="02020603050405020304" pitchFamily="18" charset="0"/>
                  </a:rPr>
                  <a:t>h</a:t>
                </a:r>
                <a:endParaRPr lang="en-US" altLang="fr-FR">
                  <a:latin typeface="Times New Roman" panose="02020603050405020304" pitchFamily="18" charset="0"/>
                </a:endParaRPr>
              </a:p>
            </p:txBody>
          </p:sp>
          <p:sp>
            <p:nvSpPr>
              <p:cNvPr id="325668" name="Text Box 20"/>
              <p:cNvSpPr txBox="1">
                <a:spLocks noChangeArrowheads="1"/>
              </p:cNvSpPr>
              <p:nvPr/>
            </p:nvSpPr>
            <p:spPr bwMode="auto">
              <a:xfrm>
                <a:off x="1946" y="1220"/>
                <a:ext cx="225"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just">
                  <a:spcBef>
                    <a:spcPct val="50000"/>
                  </a:spcBef>
                </a:pPr>
                <a:r>
                  <a:rPr lang="en-US" altLang="fr-FR" sz="1800" b="1" i="1">
                    <a:latin typeface="Times New Roman" panose="02020603050405020304" pitchFamily="18" charset="0"/>
                  </a:rPr>
                  <a:t>j</a:t>
                </a:r>
                <a:endParaRPr lang="en-US" altLang="fr-FR">
                  <a:latin typeface="Times New Roman" panose="02020603050405020304" pitchFamily="18" charset="0"/>
                </a:endParaRPr>
              </a:p>
            </p:txBody>
          </p:sp>
          <p:sp>
            <p:nvSpPr>
              <p:cNvPr id="325669" name="Line 21"/>
              <p:cNvSpPr>
                <a:spLocks noChangeShapeType="1"/>
              </p:cNvSpPr>
              <p:nvPr/>
            </p:nvSpPr>
            <p:spPr bwMode="auto">
              <a:xfrm>
                <a:off x="1934" y="1358"/>
                <a:ext cx="0" cy="1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325670" name="Line 22"/>
              <p:cNvSpPr>
                <a:spLocks noChangeShapeType="1"/>
              </p:cNvSpPr>
              <p:nvPr/>
            </p:nvSpPr>
            <p:spPr bwMode="auto">
              <a:xfrm flipH="1">
                <a:off x="1806" y="1315"/>
                <a:ext cx="85" cy="17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325671" name="Oval 23"/>
              <p:cNvSpPr>
                <a:spLocks noChangeArrowheads="1"/>
              </p:cNvSpPr>
              <p:nvPr/>
            </p:nvSpPr>
            <p:spPr bwMode="auto">
              <a:xfrm>
                <a:off x="1164" y="890"/>
                <a:ext cx="164" cy="545"/>
              </a:xfrm>
              <a:prstGeom prst="ellipse">
                <a:avLst/>
              </a:prstGeom>
              <a:noFill/>
              <a:ln w="9525">
                <a:solidFill>
                  <a:schemeClr val="tx1"/>
                </a:solidFill>
                <a:prstDash val="lg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5672" name="Oval 24"/>
              <p:cNvSpPr>
                <a:spLocks noChangeArrowheads="1"/>
              </p:cNvSpPr>
              <p:nvPr/>
            </p:nvSpPr>
            <p:spPr bwMode="auto">
              <a:xfrm>
                <a:off x="1677" y="1230"/>
                <a:ext cx="514" cy="545"/>
              </a:xfrm>
              <a:prstGeom prst="ellipse">
                <a:avLst/>
              </a:prstGeom>
              <a:noFill/>
              <a:ln w="9525">
                <a:solidFill>
                  <a:schemeClr val="tx1"/>
                </a:solidFill>
                <a:prstDash val="lg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grpSp>
        <p:graphicFrame>
          <p:nvGraphicFramePr>
            <p:cNvPr id="325663" name="Object 25"/>
            <p:cNvGraphicFramePr>
              <a:graphicFrameLocks noChangeAspect="1"/>
            </p:cNvGraphicFramePr>
            <p:nvPr/>
          </p:nvGraphicFramePr>
          <p:xfrm>
            <a:off x="972" y="2208"/>
            <a:ext cx="1428" cy="432"/>
          </p:xfrm>
          <a:graphic>
            <a:graphicData uri="http://schemas.openxmlformats.org/presentationml/2006/ole">
              <mc:AlternateContent xmlns:mc="http://schemas.openxmlformats.org/markup-compatibility/2006">
                <mc:Choice xmlns:v="urn:schemas-microsoft-com:vml" Requires="v">
                  <p:oleObj spid="_x0000_s71197" name="Document" r:id="rId9" imgW="2325624" imgH="697992" progId="Word.Document.8">
                    <p:embed/>
                  </p:oleObj>
                </mc:Choice>
                <mc:Fallback>
                  <p:oleObj name="Document" r:id="rId9" imgW="2325624" imgH="697992" progId="Word.Document.8">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2" y="2208"/>
                          <a:ext cx="1428"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 name="Group 26"/>
          <p:cNvGrpSpPr>
            <a:grpSpLocks/>
          </p:cNvGrpSpPr>
          <p:nvPr/>
        </p:nvGrpSpPr>
        <p:grpSpPr bwMode="auto">
          <a:xfrm>
            <a:off x="1295401" y="3157537"/>
            <a:ext cx="2587625" cy="1985963"/>
            <a:chOff x="818" y="2496"/>
            <a:chExt cx="1630" cy="1668"/>
          </a:xfrm>
        </p:grpSpPr>
        <p:grpSp>
          <p:nvGrpSpPr>
            <p:cNvPr id="7" name="Group 27"/>
            <p:cNvGrpSpPr>
              <a:grpSpLocks/>
            </p:cNvGrpSpPr>
            <p:nvPr/>
          </p:nvGrpSpPr>
          <p:grpSpPr bwMode="auto">
            <a:xfrm>
              <a:off x="864" y="2496"/>
              <a:ext cx="1584" cy="1488"/>
              <a:chOff x="864" y="2496"/>
              <a:chExt cx="1584" cy="1488"/>
            </a:xfrm>
          </p:grpSpPr>
          <p:graphicFrame>
            <p:nvGraphicFramePr>
              <p:cNvPr id="325653" name="Object 28"/>
              <p:cNvGraphicFramePr>
                <a:graphicFrameLocks noChangeAspect="1"/>
              </p:cNvGraphicFramePr>
              <p:nvPr/>
            </p:nvGraphicFramePr>
            <p:xfrm>
              <a:off x="864" y="2496"/>
              <a:ext cx="1584" cy="1488"/>
            </p:xfrm>
            <a:graphic>
              <a:graphicData uri="http://schemas.openxmlformats.org/presentationml/2006/ole">
                <mc:AlternateContent xmlns:mc="http://schemas.openxmlformats.org/markup-compatibility/2006">
                  <mc:Choice xmlns:v="urn:schemas-microsoft-com:vml" Requires="v">
                    <p:oleObj spid="_x0000_s71198" name="Worksheet" r:id="rId11" imgW="2598840" imgH="2452680" progId="Excel.Sheet.8">
                      <p:embed/>
                    </p:oleObj>
                  </mc:Choice>
                  <mc:Fallback>
                    <p:oleObj name="Worksheet" r:id="rId11" imgW="2598840" imgH="2452680" progId="Excel.Sheet.8">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4" y="2496"/>
                            <a:ext cx="158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5654" name="Text Box 29"/>
              <p:cNvSpPr txBox="1">
                <a:spLocks noChangeArrowheads="1"/>
              </p:cNvSpPr>
              <p:nvPr/>
            </p:nvSpPr>
            <p:spPr bwMode="auto">
              <a:xfrm>
                <a:off x="1249" y="2751"/>
                <a:ext cx="17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fr-FR" sz="1800" b="1" i="1">
                    <a:latin typeface="Times New Roman" panose="02020603050405020304" pitchFamily="18" charset="0"/>
                  </a:rPr>
                  <a:t>h</a:t>
                </a:r>
                <a:endParaRPr lang="en-US" altLang="fr-FR">
                  <a:latin typeface="Times New Roman" panose="02020603050405020304" pitchFamily="18" charset="0"/>
                </a:endParaRPr>
              </a:p>
            </p:txBody>
          </p:sp>
          <p:sp>
            <p:nvSpPr>
              <p:cNvPr id="325655" name="Text Box 30"/>
              <p:cNvSpPr txBox="1">
                <a:spLocks noChangeArrowheads="1"/>
              </p:cNvSpPr>
              <p:nvPr/>
            </p:nvSpPr>
            <p:spPr bwMode="auto">
              <a:xfrm>
                <a:off x="1548" y="3142"/>
                <a:ext cx="17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fr-FR" sz="1800" b="1" i="1">
                    <a:latin typeface="Times New Roman" panose="02020603050405020304" pitchFamily="18" charset="0"/>
                  </a:rPr>
                  <a:t>i</a:t>
                </a:r>
                <a:endParaRPr lang="en-US" altLang="fr-FR">
                  <a:latin typeface="Times New Roman" panose="02020603050405020304" pitchFamily="18" charset="0"/>
                </a:endParaRPr>
              </a:p>
            </p:txBody>
          </p:sp>
          <p:sp>
            <p:nvSpPr>
              <p:cNvPr id="325656" name="Text Box 31"/>
              <p:cNvSpPr txBox="1">
                <a:spLocks noChangeArrowheads="1"/>
              </p:cNvSpPr>
              <p:nvPr/>
            </p:nvSpPr>
            <p:spPr bwMode="auto">
              <a:xfrm>
                <a:off x="1764" y="3219"/>
                <a:ext cx="170"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fr-FR" sz="1800" b="1" i="1">
                    <a:latin typeface="Times New Roman" panose="02020603050405020304" pitchFamily="18" charset="0"/>
                  </a:rPr>
                  <a:t>t</a:t>
                </a:r>
                <a:endParaRPr lang="en-US" altLang="fr-FR">
                  <a:latin typeface="Times New Roman" panose="02020603050405020304" pitchFamily="18" charset="0"/>
                </a:endParaRPr>
              </a:p>
            </p:txBody>
          </p:sp>
          <p:sp>
            <p:nvSpPr>
              <p:cNvPr id="325657" name="Text Box 32"/>
              <p:cNvSpPr txBox="1">
                <a:spLocks noChangeArrowheads="1"/>
              </p:cNvSpPr>
              <p:nvPr/>
            </p:nvSpPr>
            <p:spPr bwMode="auto">
              <a:xfrm>
                <a:off x="1677" y="2879"/>
                <a:ext cx="172"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just">
                  <a:spcBef>
                    <a:spcPct val="50000"/>
                  </a:spcBef>
                </a:pPr>
                <a:r>
                  <a:rPr lang="en-US" altLang="fr-FR" sz="1800" b="1" i="1">
                    <a:latin typeface="Times New Roman" panose="02020603050405020304" pitchFamily="18" charset="0"/>
                  </a:rPr>
                  <a:t>j</a:t>
                </a:r>
                <a:endParaRPr lang="en-US" altLang="fr-FR">
                  <a:latin typeface="Times New Roman" panose="02020603050405020304" pitchFamily="18" charset="0"/>
                </a:endParaRPr>
              </a:p>
            </p:txBody>
          </p:sp>
          <p:sp>
            <p:nvSpPr>
              <p:cNvPr id="325658" name="Line 33"/>
              <p:cNvSpPr>
                <a:spLocks noChangeShapeType="1"/>
              </p:cNvSpPr>
              <p:nvPr/>
            </p:nvSpPr>
            <p:spPr bwMode="auto">
              <a:xfrm>
                <a:off x="1463" y="2879"/>
                <a:ext cx="172" cy="2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325659" name="Line 34"/>
              <p:cNvSpPr>
                <a:spLocks noChangeShapeType="1"/>
              </p:cNvSpPr>
              <p:nvPr/>
            </p:nvSpPr>
            <p:spPr bwMode="auto">
              <a:xfrm flipH="1">
                <a:off x="1592" y="3134"/>
                <a:ext cx="85" cy="8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325660" name="Oval 35"/>
              <p:cNvSpPr>
                <a:spLocks noChangeArrowheads="1"/>
              </p:cNvSpPr>
              <p:nvPr/>
            </p:nvSpPr>
            <p:spPr bwMode="auto">
              <a:xfrm>
                <a:off x="1206" y="2709"/>
                <a:ext cx="600" cy="545"/>
              </a:xfrm>
              <a:prstGeom prst="ellipse">
                <a:avLst/>
              </a:prstGeom>
              <a:noFill/>
              <a:ln w="9525">
                <a:solidFill>
                  <a:schemeClr val="tx1"/>
                </a:solidFill>
                <a:prstDash val="lg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5661" name="Oval 36"/>
              <p:cNvSpPr>
                <a:spLocks noChangeArrowheads="1"/>
              </p:cNvSpPr>
              <p:nvPr/>
            </p:nvSpPr>
            <p:spPr bwMode="auto">
              <a:xfrm>
                <a:off x="1763" y="3091"/>
                <a:ext cx="428" cy="553"/>
              </a:xfrm>
              <a:prstGeom prst="ellipse">
                <a:avLst/>
              </a:prstGeom>
              <a:noFill/>
              <a:ln w="9525">
                <a:solidFill>
                  <a:schemeClr val="tx1"/>
                </a:solidFill>
                <a:prstDash val="lg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grpSp>
        <p:graphicFrame>
          <p:nvGraphicFramePr>
            <p:cNvPr id="325652" name="Object 37"/>
            <p:cNvGraphicFramePr>
              <a:graphicFrameLocks noChangeAspect="1"/>
            </p:cNvGraphicFramePr>
            <p:nvPr/>
          </p:nvGraphicFramePr>
          <p:xfrm>
            <a:off x="818" y="3936"/>
            <a:ext cx="1427" cy="228"/>
          </p:xfrm>
          <a:graphic>
            <a:graphicData uri="http://schemas.openxmlformats.org/presentationml/2006/ole">
              <mc:AlternateContent xmlns:mc="http://schemas.openxmlformats.org/markup-compatibility/2006">
                <mc:Choice xmlns:v="urn:schemas-microsoft-com:vml" Requires="v">
                  <p:oleObj spid="_x0000_s71199" name="Document" r:id="rId13" imgW="2343912" imgH="382524" progId="Word.Document.8">
                    <p:embed/>
                  </p:oleObj>
                </mc:Choice>
                <mc:Fallback>
                  <p:oleObj name="Document" r:id="rId13" imgW="2343912" imgH="382524" progId="Word.Document.8">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8" y="3936"/>
                          <a:ext cx="1427"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 name="Group 38"/>
          <p:cNvGrpSpPr>
            <a:grpSpLocks/>
          </p:cNvGrpSpPr>
          <p:nvPr/>
        </p:nvGrpSpPr>
        <p:grpSpPr bwMode="auto">
          <a:xfrm>
            <a:off x="4953000" y="3123010"/>
            <a:ext cx="2820988" cy="2020490"/>
            <a:chOff x="3119" y="2496"/>
            <a:chExt cx="1777" cy="1697"/>
          </a:xfrm>
        </p:grpSpPr>
        <p:grpSp>
          <p:nvGrpSpPr>
            <p:cNvPr id="9" name="Group 39"/>
            <p:cNvGrpSpPr>
              <a:grpSpLocks/>
            </p:cNvGrpSpPr>
            <p:nvPr/>
          </p:nvGrpSpPr>
          <p:grpSpPr bwMode="auto">
            <a:xfrm>
              <a:off x="3168" y="2496"/>
              <a:ext cx="1728" cy="1488"/>
              <a:chOff x="3168" y="2496"/>
              <a:chExt cx="1728" cy="1488"/>
            </a:xfrm>
          </p:grpSpPr>
          <p:graphicFrame>
            <p:nvGraphicFramePr>
              <p:cNvPr id="325642" name="Object 40"/>
              <p:cNvGraphicFramePr>
                <a:graphicFrameLocks noChangeAspect="1"/>
              </p:cNvGraphicFramePr>
              <p:nvPr/>
            </p:nvGraphicFramePr>
            <p:xfrm>
              <a:off x="3168" y="2496"/>
              <a:ext cx="1728" cy="1488"/>
            </p:xfrm>
            <a:graphic>
              <a:graphicData uri="http://schemas.openxmlformats.org/presentationml/2006/ole">
                <mc:AlternateContent xmlns:mc="http://schemas.openxmlformats.org/markup-compatibility/2006">
                  <mc:Choice xmlns:v="urn:schemas-microsoft-com:vml" Requires="v">
                    <p:oleObj spid="_x0000_s71200" name="Worksheet" r:id="rId15" imgW="2598840" imgH="2452680" progId="Excel.Sheet.8">
                      <p:embed/>
                    </p:oleObj>
                  </mc:Choice>
                  <mc:Fallback>
                    <p:oleObj name="Worksheet" r:id="rId15" imgW="2598840" imgH="2452680" progId="Excel.Sheet.8">
                      <p:embed/>
                      <p:pic>
                        <p:nvPicPr>
                          <p:cNvPr id="0"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68" y="2496"/>
                            <a:ext cx="1728"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5643" name="Text Box 41"/>
              <p:cNvSpPr txBox="1">
                <a:spLocks noChangeArrowheads="1"/>
              </p:cNvSpPr>
              <p:nvPr/>
            </p:nvSpPr>
            <p:spPr bwMode="auto">
              <a:xfrm>
                <a:off x="4178" y="3433"/>
                <a:ext cx="156"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fr-FR" sz="1800" b="1" i="1">
                    <a:latin typeface="Times New Roman" panose="02020603050405020304" pitchFamily="18" charset="0"/>
                  </a:rPr>
                  <a:t>t</a:t>
                </a:r>
                <a:endParaRPr lang="en-US" altLang="fr-FR">
                  <a:latin typeface="Times New Roman" panose="02020603050405020304" pitchFamily="18" charset="0"/>
                </a:endParaRPr>
              </a:p>
            </p:txBody>
          </p:sp>
          <p:sp>
            <p:nvSpPr>
              <p:cNvPr id="325644" name="Text Box 42"/>
              <p:cNvSpPr txBox="1">
                <a:spLocks noChangeArrowheads="1"/>
              </p:cNvSpPr>
              <p:nvPr/>
            </p:nvSpPr>
            <p:spPr bwMode="auto">
              <a:xfrm>
                <a:off x="3773" y="3066"/>
                <a:ext cx="156"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fr-FR" sz="1800" b="1" i="1">
                    <a:latin typeface="Times New Roman" panose="02020603050405020304" pitchFamily="18" charset="0"/>
                  </a:rPr>
                  <a:t>i</a:t>
                </a:r>
                <a:endParaRPr lang="en-US" altLang="fr-FR">
                  <a:latin typeface="Times New Roman" panose="02020603050405020304" pitchFamily="18" charset="0"/>
                </a:endParaRPr>
              </a:p>
            </p:txBody>
          </p:sp>
          <p:sp>
            <p:nvSpPr>
              <p:cNvPr id="325645" name="Text Box 43"/>
              <p:cNvSpPr txBox="1">
                <a:spLocks noChangeArrowheads="1"/>
              </p:cNvSpPr>
              <p:nvPr/>
            </p:nvSpPr>
            <p:spPr bwMode="auto">
              <a:xfrm>
                <a:off x="4150" y="3212"/>
                <a:ext cx="15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fr-FR" sz="1800" b="1" i="1">
                    <a:latin typeface="Times New Roman" panose="02020603050405020304" pitchFamily="18" charset="0"/>
                  </a:rPr>
                  <a:t>h</a:t>
                </a:r>
                <a:endParaRPr lang="en-US" altLang="fr-FR">
                  <a:latin typeface="Times New Roman" panose="02020603050405020304" pitchFamily="18" charset="0"/>
                </a:endParaRPr>
              </a:p>
            </p:txBody>
          </p:sp>
          <p:sp>
            <p:nvSpPr>
              <p:cNvPr id="325646" name="Text Box 44"/>
              <p:cNvSpPr txBox="1">
                <a:spLocks noChangeArrowheads="1"/>
              </p:cNvSpPr>
              <p:nvPr/>
            </p:nvSpPr>
            <p:spPr bwMode="auto">
              <a:xfrm>
                <a:off x="4504" y="3212"/>
                <a:ext cx="156"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just">
                  <a:spcBef>
                    <a:spcPct val="50000"/>
                  </a:spcBef>
                </a:pPr>
                <a:r>
                  <a:rPr lang="en-US" altLang="fr-FR" sz="1800" b="1" i="1">
                    <a:latin typeface="Times New Roman" panose="02020603050405020304" pitchFamily="18" charset="0"/>
                  </a:rPr>
                  <a:t>j</a:t>
                </a:r>
                <a:endParaRPr lang="en-US" altLang="fr-FR">
                  <a:latin typeface="Times New Roman" panose="02020603050405020304" pitchFamily="18" charset="0"/>
                </a:endParaRPr>
              </a:p>
            </p:txBody>
          </p:sp>
          <p:sp>
            <p:nvSpPr>
              <p:cNvPr id="325647" name="Line 45"/>
              <p:cNvSpPr>
                <a:spLocks noChangeShapeType="1"/>
              </p:cNvSpPr>
              <p:nvPr/>
            </p:nvSpPr>
            <p:spPr bwMode="auto">
              <a:xfrm>
                <a:off x="4378" y="3311"/>
                <a:ext cx="4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325648" name="Line 46"/>
              <p:cNvSpPr>
                <a:spLocks noChangeShapeType="1"/>
              </p:cNvSpPr>
              <p:nvPr/>
            </p:nvSpPr>
            <p:spPr bwMode="auto">
              <a:xfrm>
                <a:off x="3946" y="3189"/>
                <a:ext cx="518" cy="8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325649" name="Oval 47"/>
              <p:cNvSpPr>
                <a:spLocks noChangeArrowheads="1"/>
              </p:cNvSpPr>
              <p:nvPr/>
            </p:nvSpPr>
            <p:spPr bwMode="auto">
              <a:xfrm>
                <a:off x="3470" y="2659"/>
                <a:ext cx="164" cy="545"/>
              </a:xfrm>
              <a:prstGeom prst="ellipse">
                <a:avLst/>
              </a:prstGeom>
              <a:noFill/>
              <a:ln w="9525">
                <a:solidFill>
                  <a:schemeClr val="tx1"/>
                </a:solidFill>
                <a:prstDash val="lg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5650" name="Oval 48"/>
              <p:cNvSpPr>
                <a:spLocks noChangeArrowheads="1"/>
              </p:cNvSpPr>
              <p:nvPr/>
            </p:nvSpPr>
            <p:spPr bwMode="auto">
              <a:xfrm>
                <a:off x="4118" y="3066"/>
                <a:ext cx="562" cy="545"/>
              </a:xfrm>
              <a:prstGeom prst="ellipse">
                <a:avLst/>
              </a:prstGeom>
              <a:noFill/>
              <a:ln w="9525">
                <a:solidFill>
                  <a:schemeClr val="tx1"/>
                </a:solidFill>
                <a:prstDash val="lg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grpSp>
        <p:graphicFrame>
          <p:nvGraphicFramePr>
            <p:cNvPr id="325641" name="Object 49"/>
            <p:cNvGraphicFramePr>
              <a:graphicFrameLocks noChangeAspect="1"/>
            </p:cNvGraphicFramePr>
            <p:nvPr/>
          </p:nvGraphicFramePr>
          <p:xfrm>
            <a:off x="3119" y="3933"/>
            <a:ext cx="1666" cy="260"/>
          </p:xfrm>
          <a:graphic>
            <a:graphicData uri="http://schemas.openxmlformats.org/presentationml/2006/ole">
              <mc:AlternateContent xmlns:mc="http://schemas.openxmlformats.org/markup-compatibility/2006">
                <mc:Choice xmlns:v="urn:schemas-microsoft-com:vml" Requires="v">
                  <p:oleObj spid="_x0000_s71201" name="Document" r:id="rId17" imgW="2689860" imgH="419100" progId="Word.Document.8">
                    <p:embed/>
                  </p:oleObj>
                </mc:Choice>
                <mc:Fallback>
                  <p:oleObj name="Document" r:id="rId17" imgW="2689860" imgH="419100" progId="Word.Document.8">
                    <p:embed/>
                    <p:pic>
                      <p:nvPicPr>
                        <p:cNvPr id="0" name="Picture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19" y="3933"/>
                          <a:ext cx="1666"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p:cNvSpPr>
          <p:nvPr>
            <p:ph type="ctrTitle"/>
          </p:nvPr>
        </p:nvSpPr>
        <p:spPr/>
        <p:txBody>
          <a:bodyPr>
            <a:normAutofit fontScale="90000"/>
          </a:bodyPr>
          <a:lstStyle/>
          <a:p>
            <a:pPr eaLnBrk="1" hangingPunct="1"/>
            <a:r>
              <a:rPr lang="fr-FR" altLang="en-US"/>
              <a:t>Classification Hiérarchique</a:t>
            </a:r>
            <a:br>
              <a:rPr lang="fr-FR" altLang="en-US"/>
            </a:br>
            <a:br>
              <a:rPr lang="fr-FR" altLang="en-US"/>
            </a:br>
            <a:endParaRPr lang="fr-FR" altLang="en-US"/>
          </a:p>
        </p:txBody>
      </p:sp>
      <p:sp>
        <p:nvSpPr>
          <p:cNvPr id="3075" name="Rectangle 3">
            <a:extLst>
              <a:ext uri="{FF2B5EF4-FFF2-40B4-BE49-F238E27FC236}">
                <a16:creationId xmlns:a16="http://schemas.microsoft.com/office/drawing/2014/main" id="{83703B6C-960D-4879-A86F-2D5B98C69D87}"/>
              </a:ext>
            </a:extLst>
          </p:cNvPr>
          <p:cNvSpPr>
            <a:spLocks noGrp="1" noChangeArrowheads="1"/>
          </p:cNvSpPr>
          <p:nvPr>
            <p:ph type="subTitle" idx="1"/>
          </p:nvPr>
        </p:nvSpPr>
        <p:spPr/>
        <p:txBody>
          <a:bodyPr>
            <a:normAutofit lnSpcReduction="10000"/>
          </a:bodyPr>
          <a:lstStyle/>
          <a:p>
            <a:pPr eaLnBrk="1" hangingPunct="1">
              <a:defRPr/>
            </a:pPr>
            <a:endParaRPr lang="fr-FR"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5" name="Picture 2" descr="https://blogs.sas.com/content/subconsciousmusings/files/2017/04/machine-learning-cheet-sheet.png"/>
          <p:cNvPicPr>
            <a:picLocks noGrp="1" noChangeAspect="1" noChangeArrowheads="1"/>
          </p:cNvPicPr>
          <p:nvPr>
            <p:ph sz="quarter" idx="13"/>
          </p:nvPr>
        </p:nvPicPr>
        <p:blipFill>
          <a:blip r:embed="rId2"/>
          <a:srcRect/>
          <a:stretch>
            <a:fillRect/>
          </a:stretch>
        </p:blipFill>
        <p:spPr bwMode="auto">
          <a:xfrm>
            <a:off x="214282" y="332766"/>
            <a:ext cx="8298446" cy="4667876"/>
          </a:xfrm>
          <a:prstGeom prst="rect">
            <a:avLst/>
          </a:prstGeom>
          <a:noFill/>
        </p:spPr>
      </p:pic>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529F7ACC-362F-45A9-8864-707C4ED1263F}" type="slidenum">
              <a:rPr lang="en-US" altLang="fr-FR" sz="1400" smtClean="0">
                <a:solidFill>
                  <a:schemeClr val="tx2"/>
                </a:solidFill>
                <a:latin typeface="Times New Roman" panose="02020603050405020304" pitchFamily="18" charset="0"/>
              </a:rPr>
              <a:pPr/>
              <a:t>480</a:t>
            </a:fld>
            <a:endParaRPr lang="en-US" altLang="fr-FR" sz="1400">
              <a:solidFill>
                <a:schemeClr val="tx2"/>
              </a:solidFill>
              <a:latin typeface="Times New Roman" panose="02020603050405020304" pitchFamily="18" charset="0"/>
            </a:endParaRPr>
          </a:p>
        </p:txBody>
      </p:sp>
      <p:sp>
        <p:nvSpPr>
          <p:cNvPr id="327683" name="Rectangle 1026"/>
          <p:cNvSpPr>
            <a:spLocks noGrp="1"/>
          </p:cNvSpPr>
          <p:nvPr>
            <p:ph type="title"/>
          </p:nvPr>
        </p:nvSpPr>
        <p:spPr>
          <a:xfrm>
            <a:off x="1371600" y="285750"/>
            <a:ext cx="7297738" cy="332185"/>
          </a:xfrm>
          <a:noFill/>
        </p:spPr>
        <p:txBody>
          <a:bodyPr lIns="92075" tIns="46038" rIns="92075" bIns="46038" anchor="ctr">
            <a:normAutofit fontScale="90000"/>
          </a:bodyPr>
          <a:lstStyle/>
          <a:p>
            <a:r>
              <a:rPr lang="fr-FR" altLang="zh-CN"/>
              <a:t>Clustering Hiérarchique </a:t>
            </a:r>
            <a:endParaRPr lang="fr-FR" altLang="zh-CN" sz="4400"/>
          </a:p>
        </p:txBody>
      </p:sp>
      <p:sp>
        <p:nvSpPr>
          <p:cNvPr id="327684" name="Rectangle 1027"/>
          <p:cNvSpPr>
            <a:spLocks noGrp="1"/>
          </p:cNvSpPr>
          <p:nvPr>
            <p:ph type="body" idx="1"/>
          </p:nvPr>
        </p:nvSpPr>
        <p:spPr>
          <a:xfrm>
            <a:off x="381000" y="1200150"/>
            <a:ext cx="8305800" cy="3657600"/>
          </a:xfrm>
          <a:noFill/>
        </p:spPr>
        <p:txBody>
          <a:bodyPr lIns="92075" tIns="46038" rIns="92075" bIns="46038"/>
          <a:lstStyle/>
          <a:p>
            <a:pPr>
              <a:spcBef>
                <a:spcPct val="50000"/>
              </a:spcBef>
            </a:pPr>
            <a:r>
              <a:rPr lang="fr-FR" altLang="zh-CN" sz="2400">
                <a:ea typeface="SimSun" panose="02010600030101010101" pitchFamily="2" charset="-122"/>
              </a:rPr>
              <a:t>Utiliser la matrice de distances comme critère de regroupement. </a:t>
            </a:r>
            <a:r>
              <a:rPr lang="fr-FR" altLang="zh-CN" sz="2400" b="1" i="1">
                <a:ea typeface="SimSun" panose="02010600030101010101" pitchFamily="2" charset="-122"/>
              </a:rPr>
              <a:t>k</a:t>
            </a:r>
            <a:r>
              <a:rPr lang="fr-FR" altLang="zh-CN" sz="2400">
                <a:ea typeface="SimSun" panose="02010600030101010101" pitchFamily="2" charset="-122"/>
              </a:rPr>
              <a:t>  n’a pas à être précisé, mais a besoin d’une condition d’arrêt</a:t>
            </a:r>
          </a:p>
        </p:txBody>
      </p:sp>
      <p:grpSp>
        <p:nvGrpSpPr>
          <p:cNvPr id="2" name="Group 1028"/>
          <p:cNvGrpSpPr>
            <a:grpSpLocks/>
          </p:cNvGrpSpPr>
          <p:nvPr/>
        </p:nvGrpSpPr>
        <p:grpSpPr bwMode="auto">
          <a:xfrm>
            <a:off x="990601" y="2228850"/>
            <a:ext cx="6756400" cy="3068241"/>
            <a:chOff x="1200" y="1776"/>
            <a:chExt cx="4256" cy="2577"/>
          </a:xfrm>
        </p:grpSpPr>
        <p:sp>
          <p:nvSpPr>
            <p:cNvPr id="327686" name="Line 1029"/>
            <p:cNvSpPr>
              <a:spLocks noChangeShapeType="1"/>
            </p:cNvSpPr>
            <p:nvPr/>
          </p:nvSpPr>
          <p:spPr bwMode="auto">
            <a:xfrm>
              <a:off x="1200" y="2112"/>
              <a:ext cx="3216"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nvGrpSpPr>
            <p:cNvPr id="3" name="Group 1030"/>
            <p:cNvGrpSpPr>
              <a:grpSpLocks/>
            </p:cNvGrpSpPr>
            <p:nvPr/>
          </p:nvGrpSpPr>
          <p:grpSpPr bwMode="auto">
            <a:xfrm>
              <a:off x="1440" y="1785"/>
              <a:ext cx="480" cy="327"/>
              <a:chOff x="1104" y="1785"/>
              <a:chExt cx="480" cy="327"/>
            </a:xfrm>
          </p:grpSpPr>
          <p:sp>
            <p:nvSpPr>
              <p:cNvPr id="327739" name="Line 1031"/>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27740" name="Text Box 1032"/>
              <p:cNvSpPr txBox="1">
                <a:spLocks noChangeArrowheads="1"/>
              </p:cNvSpPr>
              <p:nvPr/>
            </p:nvSpPr>
            <p:spPr bwMode="auto">
              <a:xfrm>
                <a:off x="1104" y="1785"/>
                <a:ext cx="480"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zh-CN" sz="1600">
                    <a:ea typeface="SimSun" panose="02010600030101010101" pitchFamily="2" charset="-122"/>
                  </a:rPr>
                  <a:t>Etape0</a:t>
                </a:r>
              </a:p>
            </p:txBody>
          </p:sp>
        </p:grpSp>
        <p:grpSp>
          <p:nvGrpSpPr>
            <p:cNvPr id="4" name="Group 1033"/>
            <p:cNvGrpSpPr>
              <a:grpSpLocks/>
            </p:cNvGrpSpPr>
            <p:nvPr/>
          </p:nvGrpSpPr>
          <p:grpSpPr bwMode="auto">
            <a:xfrm>
              <a:off x="1968" y="1776"/>
              <a:ext cx="480" cy="543"/>
              <a:chOff x="1104" y="1785"/>
              <a:chExt cx="480" cy="543"/>
            </a:xfrm>
          </p:grpSpPr>
          <p:sp>
            <p:nvSpPr>
              <p:cNvPr id="327737" name="Line 1034"/>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27738" name="Text Box 1035"/>
              <p:cNvSpPr txBox="1">
                <a:spLocks noChangeArrowheads="1"/>
              </p:cNvSpPr>
              <p:nvPr/>
            </p:nvSpPr>
            <p:spPr bwMode="auto">
              <a:xfrm>
                <a:off x="1104" y="1785"/>
                <a:ext cx="480"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zh-CN" sz="1800">
                    <a:ea typeface="SimSun" panose="02010600030101010101" pitchFamily="2" charset="-122"/>
                  </a:rPr>
                  <a:t>Etape 1</a:t>
                </a:r>
                <a:endParaRPr lang="fr-FR" altLang="zh-CN">
                  <a:ea typeface="SimSun" panose="02010600030101010101" pitchFamily="2" charset="-122"/>
                </a:endParaRPr>
              </a:p>
            </p:txBody>
          </p:sp>
        </p:grpSp>
        <p:grpSp>
          <p:nvGrpSpPr>
            <p:cNvPr id="5" name="Group 1036"/>
            <p:cNvGrpSpPr>
              <a:grpSpLocks/>
            </p:cNvGrpSpPr>
            <p:nvPr/>
          </p:nvGrpSpPr>
          <p:grpSpPr bwMode="auto">
            <a:xfrm>
              <a:off x="2496" y="1776"/>
              <a:ext cx="480" cy="543"/>
              <a:chOff x="1104" y="1785"/>
              <a:chExt cx="480" cy="543"/>
            </a:xfrm>
          </p:grpSpPr>
          <p:sp>
            <p:nvSpPr>
              <p:cNvPr id="327735" name="Line 1037"/>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27736" name="Text Box 1038"/>
              <p:cNvSpPr txBox="1">
                <a:spLocks noChangeArrowheads="1"/>
              </p:cNvSpPr>
              <p:nvPr/>
            </p:nvSpPr>
            <p:spPr bwMode="auto">
              <a:xfrm>
                <a:off x="1104" y="1785"/>
                <a:ext cx="480"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zh-CN" sz="1800">
                    <a:ea typeface="SimSun" panose="02010600030101010101" pitchFamily="2" charset="-122"/>
                  </a:rPr>
                  <a:t>Etape 2</a:t>
                </a:r>
                <a:endParaRPr lang="fr-FR" altLang="zh-CN">
                  <a:ea typeface="SimSun" panose="02010600030101010101" pitchFamily="2" charset="-122"/>
                </a:endParaRPr>
              </a:p>
            </p:txBody>
          </p:sp>
        </p:grpSp>
        <p:grpSp>
          <p:nvGrpSpPr>
            <p:cNvPr id="6" name="Group 1039"/>
            <p:cNvGrpSpPr>
              <a:grpSpLocks/>
            </p:cNvGrpSpPr>
            <p:nvPr/>
          </p:nvGrpSpPr>
          <p:grpSpPr bwMode="auto">
            <a:xfrm>
              <a:off x="2976" y="1776"/>
              <a:ext cx="480" cy="543"/>
              <a:chOff x="1104" y="1785"/>
              <a:chExt cx="480" cy="543"/>
            </a:xfrm>
          </p:grpSpPr>
          <p:sp>
            <p:nvSpPr>
              <p:cNvPr id="327733" name="Line 1040"/>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27734" name="Text Box 1041"/>
              <p:cNvSpPr txBox="1">
                <a:spLocks noChangeArrowheads="1"/>
              </p:cNvSpPr>
              <p:nvPr/>
            </p:nvSpPr>
            <p:spPr bwMode="auto">
              <a:xfrm>
                <a:off x="1104" y="1785"/>
                <a:ext cx="480"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zh-CN" sz="1800">
                    <a:ea typeface="SimSun" panose="02010600030101010101" pitchFamily="2" charset="-122"/>
                  </a:rPr>
                  <a:t>Etape 3</a:t>
                </a:r>
                <a:endParaRPr lang="fr-FR" altLang="zh-CN">
                  <a:ea typeface="SimSun" panose="02010600030101010101" pitchFamily="2" charset="-122"/>
                </a:endParaRPr>
              </a:p>
            </p:txBody>
          </p:sp>
        </p:grpSp>
        <p:grpSp>
          <p:nvGrpSpPr>
            <p:cNvPr id="7" name="Group 1042"/>
            <p:cNvGrpSpPr>
              <a:grpSpLocks/>
            </p:cNvGrpSpPr>
            <p:nvPr/>
          </p:nvGrpSpPr>
          <p:grpSpPr bwMode="auto">
            <a:xfrm>
              <a:off x="3456" y="1776"/>
              <a:ext cx="480" cy="543"/>
              <a:chOff x="1104" y="1785"/>
              <a:chExt cx="480" cy="543"/>
            </a:xfrm>
          </p:grpSpPr>
          <p:sp>
            <p:nvSpPr>
              <p:cNvPr id="327731" name="Line 1043"/>
              <p:cNvSpPr>
                <a:spLocks noChangeShapeType="1"/>
              </p:cNvSpPr>
              <p:nvPr/>
            </p:nvSpPr>
            <p:spPr bwMode="auto">
              <a:xfrm flipH="1">
                <a:off x="1200" y="201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27732" name="Text Box 1044"/>
              <p:cNvSpPr txBox="1">
                <a:spLocks noChangeArrowheads="1"/>
              </p:cNvSpPr>
              <p:nvPr/>
            </p:nvSpPr>
            <p:spPr bwMode="auto">
              <a:xfrm>
                <a:off x="1104" y="1785"/>
                <a:ext cx="480"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zh-CN" sz="1800">
                    <a:ea typeface="SimSun" panose="02010600030101010101" pitchFamily="2" charset="-122"/>
                  </a:rPr>
                  <a:t>Etape 4</a:t>
                </a:r>
                <a:endParaRPr lang="fr-FR" altLang="zh-CN">
                  <a:ea typeface="SimSun" panose="02010600030101010101" pitchFamily="2" charset="-122"/>
                </a:endParaRPr>
              </a:p>
            </p:txBody>
          </p:sp>
        </p:grpSp>
        <p:sp>
          <p:nvSpPr>
            <p:cNvPr id="327692" name="Text Box 1045"/>
            <p:cNvSpPr txBox="1">
              <a:spLocks noChangeArrowheads="1"/>
            </p:cNvSpPr>
            <p:nvPr/>
          </p:nvSpPr>
          <p:spPr bwMode="auto">
            <a:xfrm>
              <a:off x="1440" y="2503"/>
              <a:ext cx="218"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zh-CN">
                  <a:ea typeface="SimSun" panose="02010600030101010101" pitchFamily="2" charset="-122"/>
                </a:rPr>
                <a:t>b</a:t>
              </a:r>
            </a:p>
          </p:txBody>
        </p:sp>
        <p:sp>
          <p:nvSpPr>
            <p:cNvPr id="327693" name="Text Box 1046"/>
            <p:cNvSpPr txBox="1">
              <a:spLocks noChangeArrowheads="1"/>
            </p:cNvSpPr>
            <p:nvPr/>
          </p:nvSpPr>
          <p:spPr bwMode="auto">
            <a:xfrm>
              <a:off x="1440" y="3103"/>
              <a:ext cx="218"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zh-CN">
                  <a:ea typeface="SimSun" panose="02010600030101010101" pitchFamily="2" charset="-122"/>
                </a:rPr>
                <a:t>d</a:t>
              </a:r>
            </a:p>
          </p:txBody>
        </p:sp>
        <p:sp>
          <p:nvSpPr>
            <p:cNvPr id="327694" name="Text Box 1047"/>
            <p:cNvSpPr txBox="1">
              <a:spLocks noChangeArrowheads="1"/>
            </p:cNvSpPr>
            <p:nvPr/>
          </p:nvSpPr>
          <p:spPr bwMode="auto">
            <a:xfrm>
              <a:off x="1440" y="2803"/>
              <a:ext cx="198"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zh-CN">
                  <a:ea typeface="SimSun" panose="02010600030101010101" pitchFamily="2" charset="-122"/>
                </a:rPr>
                <a:t>c</a:t>
              </a:r>
            </a:p>
          </p:txBody>
        </p:sp>
        <p:sp>
          <p:nvSpPr>
            <p:cNvPr id="327695" name="Text Box 1048"/>
            <p:cNvSpPr txBox="1">
              <a:spLocks noChangeArrowheads="1"/>
            </p:cNvSpPr>
            <p:nvPr/>
          </p:nvSpPr>
          <p:spPr bwMode="auto">
            <a:xfrm>
              <a:off x="1440" y="3403"/>
              <a:ext cx="213"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zh-CN">
                  <a:ea typeface="SimSun" panose="02010600030101010101" pitchFamily="2" charset="-122"/>
                </a:rPr>
                <a:t>e</a:t>
              </a:r>
            </a:p>
          </p:txBody>
        </p:sp>
        <p:sp>
          <p:nvSpPr>
            <p:cNvPr id="327696" name="Text Box 1049"/>
            <p:cNvSpPr txBox="1">
              <a:spLocks noChangeArrowheads="1"/>
            </p:cNvSpPr>
            <p:nvPr/>
          </p:nvSpPr>
          <p:spPr bwMode="auto">
            <a:xfrm>
              <a:off x="1440" y="2203"/>
              <a:ext cx="209"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zh-CN">
                  <a:ea typeface="SimSun" panose="02010600030101010101" pitchFamily="2" charset="-122"/>
                </a:rPr>
                <a:t>a</a:t>
              </a:r>
            </a:p>
          </p:txBody>
        </p:sp>
        <p:sp>
          <p:nvSpPr>
            <p:cNvPr id="327697" name="Oval 1050"/>
            <p:cNvSpPr>
              <a:spLocks noChangeArrowheads="1"/>
            </p:cNvSpPr>
            <p:nvPr/>
          </p:nvSpPr>
          <p:spPr bwMode="auto">
            <a:xfrm>
              <a:off x="1392" y="2256"/>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7698" name="Oval 1051"/>
            <p:cNvSpPr>
              <a:spLocks noChangeArrowheads="1"/>
            </p:cNvSpPr>
            <p:nvPr/>
          </p:nvSpPr>
          <p:spPr bwMode="auto">
            <a:xfrm>
              <a:off x="1392" y="2544"/>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7699" name="Oval 1052"/>
            <p:cNvSpPr>
              <a:spLocks noChangeArrowheads="1"/>
            </p:cNvSpPr>
            <p:nvPr/>
          </p:nvSpPr>
          <p:spPr bwMode="auto">
            <a:xfrm>
              <a:off x="1392" y="2832"/>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7700" name="Oval 1053"/>
            <p:cNvSpPr>
              <a:spLocks noChangeArrowheads="1"/>
            </p:cNvSpPr>
            <p:nvPr/>
          </p:nvSpPr>
          <p:spPr bwMode="auto">
            <a:xfrm>
              <a:off x="1392" y="3120"/>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7701" name="Oval 1054"/>
            <p:cNvSpPr>
              <a:spLocks noChangeArrowheads="1"/>
            </p:cNvSpPr>
            <p:nvPr/>
          </p:nvSpPr>
          <p:spPr bwMode="auto">
            <a:xfrm>
              <a:off x="1392" y="3408"/>
              <a:ext cx="28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7702" name="Text Box 1055"/>
            <p:cNvSpPr txBox="1">
              <a:spLocks noChangeArrowheads="1"/>
            </p:cNvSpPr>
            <p:nvPr/>
          </p:nvSpPr>
          <p:spPr bwMode="auto">
            <a:xfrm>
              <a:off x="1968" y="2299"/>
              <a:ext cx="355"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zh-CN">
                  <a:ea typeface="SimSun" panose="02010600030101010101" pitchFamily="2" charset="-122"/>
                </a:rPr>
                <a:t>a b</a:t>
              </a:r>
            </a:p>
          </p:txBody>
        </p:sp>
        <p:sp>
          <p:nvSpPr>
            <p:cNvPr id="327703" name="Oval 1056"/>
            <p:cNvSpPr>
              <a:spLocks noChangeArrowheads="1"/>
            </p:cNvSpPr>
            <p:nvPr/>
          </p:nvSpPr>
          <p:spPr bwMode="auto">
            <a:xfrm>
              <a:off x="1872" y="2352"/>
              <a:ext cx="52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7704" name="Text Box 1057"/>
            <p:cNvSpPr txBox="1">
              <a:spLocks noChangeArrowheads="1"/>
            </p:cNvSpPr>
            <p:nvPr/>
          </p:nvSpPr>
          <p:spPr bwMode="auto">
            <a:xfrm>
              <a:off x="2496" y="3211"/>
              <a:ext cx="359"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zh-CN">
                  <a:ea typeface="SimSun" panose="02010600030101010101" pitchFamily="2" charset="-122"/>
                </a:rPr>
                <a:t>d e</a:t>
              </a:r>
            </a:p>
          </p:txBody>
        </p:sp>
        <p:sp>
          <p:nvSpPr>
            <p:cNvPr id="327705" name="Oval 1058"/>
            <p:cNvSpPr>
              <a:spLocks noChangeArrowheads="1"/>
            </p:cNvSpPr>
            <p:nvPr/>
          </p:nvSpPr>
          <p:spPr bwMode="auto">
            <a:xfrm>
              <a:off x="2400" y="3264"/>
              <a:ext cx="52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7706" name="Text Box 1059"/>
            <p:cNvSpPr txBox="1">
              <a:spLocks noChangeArrowheads="1"/>
            </p:cNvSpPr>
            <p:nvPr/>
          </p:nvSpPr>
          <p:spPr bwMode="auto">
            <a:xfrm>
              <a:off x="2880" y="2923"/>
              <a:ext cx="484"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zh-CN">
                  <a:ea typeface="SimSun" panose="02010600030101010101" pitchFamily="2" charset="-122"/>
                </a:rPr>
                <a:t>c d e</a:t>
              </a:r>
            </a:p>
          </p:txBody>
        </p:sp>
        <p:sp>
          <p:nvSpPr>
            <p:cNvPr id="327707" name="Oval 1060"/>
            <p:cNvSpPr>
              <a:spLocks noChangeArrowheads="1"/>
            </p:cNvSpPr>
            <p:nvPr/>
          </p:nvSpPr>
          <p:spPr bwMode="auto">
            <a:xfrm>
              <a:off x="2784" y="2928"/>
              <a:ext cx="624"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7708" name="Text Box 1061"/>
            <p:cNvSpPr txBox="1">
              <a:spLocks noChangeArrowheads="1"/>
            </p:cNvSpPr>
            <p:nvPr/>
          </p:nvSpPr>
          <p:spPr bwMode="auto">
            <a:xfrm>
              <a:off x="3216" y="2587"/>
              <a:ext cx="766"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zh-CN">
                  <a:ea typeface="SimSun" panose="02010600030101010101" pitchFamily="2" charset="-122"/>
                </a:rPr>
                <a:t>a b c d e</a:t>
              </a:r>
            </a:p>
          </p:txBody>
        </p:sp>
        <p:sp>
          <p:nvSpPr>
            <p:cNvPr id="327709" name="Oval 1062"/>
            <p:cNvSpPr>
              <a:spLocks noChangeArrowheads="1"/>
            </p:cNvSpPr>
            <p:nvPr/>
          </p:nvSpPr>
          <p:spPr bwMode="auto">
            <a:xfrm>
              <a:off x="3120" y="2592"/>
              <a:ext cx="100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7710" name="Line 1063"/>
            <p:cNvSpPr>
              <a:spLocks noChangeShapeType="1"/>
            </p:cNvSpPr>
            <p:nvPr/>
          </p:nvSpPr>
          <p:spPr bwMode="auto">
            <a:xfrm>
              <a:off x="1200" y="3753"/>
              <a:ext cx="3216"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27711" name="Line 1064"/>
            <p:cNvSpPr>
              <a:spLocks noChangeShapeType="1"/>
            </p:cNvSpPr>
            <p:nvPr/>
          </p:nvSpPr>
          <p:spPr bwMode="auto">
            <a:xfrm flipH="1">
              <a:off x="1536" y="3753"/>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27712" name="Text Box 1065"/>
            <p:cNvSpPr txBox="1">
              <a:spLocks noChangeArrowheads="1"/>
            </p:cNvSpPr>
            <p:nvPr/>
          </p:nvSpPr>
          <p:spPr bwMode="auto">
            <a:xfrm>
              <a:off x="1440" y="3810"/>
              <a:ext cx="480"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zh-CN" sz="1800">
                  <a:ea typeface="SimSun" panose="02010600030101010101" pitchFamily="2" charset="-122"/>
                </a:rPr>
                <a:t>Etape 4</a:t>
              </a:r>
              <a:endParaRPr lang="fr-FR" altLang="zh-CN">
                <a:ea typeface="SimSun" panose="02010600030101010101" pitchFamily="2" charset="-122"/>
              </a:endParaRPr>
            </a:p>
          </p:txBody>
        </p:sp>
        <p:sp>
          <p:nvSpPr>
            <p:cNvPr id="327713" name="Line 1066"/>
            <p:cNvSpPr>
              <a:spLocks noChangeShapeType="1"/>
            </p:cNvSpPr>
            <p:nvPr/>
          </p:nvSpPr>
          <p:spPr bwMode="auto">
            <a:xfrm flipH="1">
              <a:off x="2064" y="374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27714" name="Text Box 1067"/>
            <p:cNvSpPr txBox="1">
              <a:spLocks noChangeArrowheads="1"/>
            </p:cNvSpPr>
            <p:nvPr/>
          </p:nvSpPr>
          <p:spPr bwMode="auto">
            <a:xfrm>
              <a:off x="1968" y="3801"/>
              <a:ext cx="480"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zh-CN" sz="1800">
                  <a:ea typeface="SimSun" panose="02010600030101010101" pitchFamily="2" charset="-122"/>
                </a:rPr>
                <a:t>Etape 3</a:t>
              </a:r>
              <a:endParaRPr lang="fr-FR" altLang="zh-CN">
                <a:ea typeface="SimSun" panose="02010600030101010101" pitchFamily="2" charset="-122"/>
              </a:endParaRPr>
            </a:p>
          </p:txBody>
        </p:sp>
        <p:sp>
          <p:nvSpPr>
            <p:cNvPr id="327715" name="Line 1068"/>
            <p:cNvSpPr>
              <a:spLocks noChangeShapeType="1"/>
            </p:cNvSpPr>
            <p:nvPr/>
          </p:nvSpPr>
          <p:spPr bwMode="auto">
            <a:xfrm flipH="1">
              <a:off x="2592" y="374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27716" name="Text Box 1069"/>
            <p:cNvSpPr txBox="1">
              <a:spLocks noChangeArrowheads="1"/>
            </p:cNvSpPr>
            <p:nvPr/>
          </p:nvSpPr>
          <p:spPr bwMode="auto">
            <a:xfrm>
              <a:off x="2496" y="3801"/>
              <a:ext cx="480"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zh-CN" sz="1800">
                  <a:ea typeface="SimSun" panose="02010600030101010101" pitchFamily="2" charset="-122"/>
                </a:rPr>
                <a:t>Etape 2</a:t>
              </a:r>
              <a:endParaRPr lang="fr-FR" altLang="zh-CN">
                <a:ea typeface="SimSun" panose="02010600030101010101" pitchFamily="2" charset="-122"/>
              </a:endParaRPr>
            </a:p>
          </p:txBody>
        </p:sp>
        <p:sp>
          <p:nvSpPr>
            <p:cNvPr id="327717" name="Line 1070"/>
            <p:cNvSpPr>
              <a:spLocks noChangeShapeType="1"/>
            </p:cNvSpPr>
            <p:nvPr/>
          </p:nvSpPr>
          <p:spPr bwMode="auto">
            <a:xfrm flipH="1">
              <a:off x="3072" y="374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27718" name="Text Box 1071"/>
            <p:cNvSpPr txBox="1">
              <a:spLocks noChangeArrowheads="1"/>
            </p:cNvSpPr>
            <p:nvPr/>
          </p:nvSpPr>
          <p:spPr bwMode="auto">
            <a:xfrm>
              <a:off x="2976" y="3801"/>
              <a:ext cx="480"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zh-CN" sz="1800">
                  <a:ea typeface="SimSun" panose="02010600030101010101" pitchFamily="2" charset="-122"/>
                </a:rPr>
                <a:t>Etape 1</a:t>
              </a:r>
              <a:endParaRPr lang="fr-FR" altLang="zh-CN">
                <a:ea typeface="SimSun" panose="02010600030101010101" pitchFamily="2" charset="-122"/>
              </a:endParaRPr>
            </a:p>
          </p:txBody>
        </p:sp>
        <p:sp>
          <p:nvSpPr>
            <p:cNvPr id="327719" name="Line 1072"/>
            <p:cNvSpPr>
              <a:spLocks noChangeShapeType="1"/>
            </p:cNvSpPr>
            <p:nvPr/>
          </p:nvSpPr>
          <p:spPr bwMode="auto">
            <a:xfrm flipH="1">
              <a:off x="3552" y="3744"/>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27720" name="Text Box 1073"/>
            <p:cNvSpPr txBox="1">
              <a:spLocks noChangeArrowheads="1"/>
            </p:cNvSpPr>
            <p:nvPr/>
          </p:nvSpPr>
          <p:spPr bwMode="auto">
            <a:xfrm>
              <a:off x="3456" y="3801"/>
              <a:ext cx="480"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zh-CN" sz="1800">
                  <a:ea typeface="SimSun" panose="02010600030101010101" pitchFamily="2" charset="-122"/>
                </a:rPr>
                <a:t>Etape 0</a:t>
              </a:r>
              <a:endParaRPr lang="fr-FR" altLang="zh-CN">
                <a:ea typeface="SimSun" panose="02010600030101010101" pitchFamily="2" charset="-122"/>
              </a:endParaRPr>
            </a:p>
          </p:txBody>
        </p:sp>
        <p:sp>
          <p:nvSpPr>
            <p:cNvPr id="327721" name="Line 1074"/>
            <p:cNvSpPr>
              <a:spLocks noChangeShapeType="1"/>
            </p:cNvSpPr>
            <p:nvPr/>
          </p:nvSpPr>
          <p:spPr bwMode="auto">
            <a:xfrm>
              <a:off x="1680" y="2352"/>
              <a:ext cx="192"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27722" name="Line 1075"/>
            <p:cNvSpPr>
              <a:spLocks noChangeShapeType="1"/>
            </p:cNvSpPr>
            <p:nvPr/>
          </p:nvSpPr>
          <p:spPr bwMode="auto">
            <a:xfrm flipV="1">
              <a:off x="1680" y="2448"/>
              <a:ext cx="192"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27723" name="Line 1076"/>
            <p:cNvSpPr>
              <a:spLocks noChangeShapeType="1"/>
            </p:cNvSpPr>
            <p:nvPr/>
          </p:nvSpPr>
          <p:spPr bwMode="auto">
            <a:xfrm>
              <a:off x="1680" y="3216"/>
              <a:ext cx="72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27724" name="Line 1077"/>
            <p:cNvSpPr>
              <a:spLocks noChangeShapeType="1"/>
            </p:cNvSpPr>
            <p:nvPr/>
          </p:nvSpPr>
          <p:spPr bwMode="auto">
            <a:xfrm flipV="1">
              <a:off x="1680" y="3360"/>
              <a:ext cx="72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27725" name="Line 1078"/>
            <p:cNvSpPr>
              <a:spLocks noChangeShapeType="1"/>
            </p:cNvSpPr>
            <p:nvPr/>
          </p:nvSpPr>
          <p:spPr bwMode="auto">
            <a:xfrm>
              <a:off x="1680" y="2976"/>
              <a:ext cx="1104"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27726" name="Line 1079"/>
            <p:cNvSpPr>
              <a:spLocks noChangeShapeType="1"/>
            </p:cNvSpPr>
            <p:nvPr/>
          </p:nvSpPr>
          <p:spPr bwMode="auto">
            <a:xfrm flipV="1">
              <a:off x="2688" y="3072"/>
              <a:ext cx="96"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27727" name="Line 1080"/>
            <p:cNvSpPr>
              <a:spLocks noChangeShapeType="1"/>
            </p:cNvSpPr>
            <p:nvPr/>
          </p:nvSpPr>
          <p:spPr bwMode="auto">
            <a:xfrm>
              <a:off x="2400" y="2496"/>
              <a:ext cx="720"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27728" name="Line 1081"/>
            <p:cNvSpPr>
              <a:spLocks noChangeShapeType="1"/>
            </p:cNvSpPr>
            <p:nvPr/>
          </p:nvSpPr>
          <p:spPr bwMode="auto">
            <a:xfrm flipV="1">
              <a:off x="3072" y="2736"/>
              <a:ext cx="48"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27729" name="Text Box 1082"/>
            <p:cNvSpPr txBox="1">
              <a:spLocks noChangeArrowheads="1"/>
            </p:cNvSpPr>
            <p:nvPr/>
          </p:nvSpPr>
          <p:spPr bwMode="auto">
            <a:xfrm>
              <a:off x="4190" y="1819"/>
              <a:ext cx="1266" cy="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zh-CN" b="1">
                  <a:ea typeface="SimSun" panose="02010600030101010101" pitchFamily="2" charset="-122"/>
                </a:rPr>
                <a:t>agglomerative</a:t>
              </a:r>
            </a:p>
            <a:p>
              <a:pPr algn="ctr"/>
              <a:r>
                <a:rPr lang="fr-FR" altLang="zh-CN" b="1">
                  <a:ea typeface="SimSun" panose="02010600030101010101" pitchFamily="2" charset="-122"/>
                </a:rPr>
                <a:t>(AGNES)</a:t>
              </a:r>
            </a:p>
          </p:txBody>
        </p:sp>
        <p:sp>
          <p:nvSpPr>
            <p:cNvPr id="327730" name="Text Box 1083"/>
            <p:cNvSpPr txBox="1">
              <a:spLocks noChangeArrowheads="1"/>
            </p:cNvSpPr>
            <p:nvPr/>
          </p:nvSpPr>
          <p:spPr bwMode="auto">
            <a:xfrm>
              <a:off x="4370" y="3547"/>
              <a:ext cx="773" cy="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gn="ctr"/>
              <a:r>
                <a:rPr lang="fr-FR" altLang="zh-CN" b="1">
                  <a:ea typeface="SimSun" panose="02010600030101010101" pitchFamily="2" charset="-122"/>
                </a:rPr>
                <a:t>divisive</a:t>
              </a:r>
            </a:p>
            <a:p>
              <a:pPr algn="ctr"/>
              <a:r>
                <a:rPr lang="fr-FR" altLang="zh-CN" b="1">
                  <a:ea typeface="SimSun" panose="02010600030101010101" pitchFamily="2" charset="-122"/>
                </a:rPr>
                <a:t>(DIANA)</a:t>
              </a:r>
              <a:endParaRPr lang="fr-FR" altLang="zh-CN">
                <a:ea typeface="SimSun" panose="02010600030101010101" pitchFamily="2" charset="-122"/>
              </a:endParaRPr>
            </a:p>
          </p:txBody>
        </p:sp>
      </p:grpSp>
    </p:spTree>
  </p:cSld>
  <p:clrMapOvr>
    <a:masterClrMapping/>
  </p:clrMapOvr>
  <p:transition>
    <p:strips dir="rd"/>
  </p:transition>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D0C6DB16-F27B-437B-A136-A253182313D3}" type="slidenum">
              <a:rPr lang="en-US" altLang="fr-FR" sz="1400" smtClean="0">
                <a:solidFill>
                  <a:schemeClr val="tx2"/>
                </a:solidFill>
                <a:latin typeface="Times New Roman" panose="02020603050405020304" pitchFamily="18" charset="0"/>
              </a:rPr>
              <a:pPr/>
              <a:t>481</a:t>
            </a:fld>
            <a:endParaRPr lang="en-US" altLang="fr-FR" sz="1400">
              <a:solidFill>
                <a:schemeClr val="tx2"/>
              </a:solidFill>
              <a:latin typeface="Times New Roman" panose="02020603050405020304" pitchFamily="18" charset="0"/>
            </a:endParaRPr>
          </a:p>
        </p:txBody>
      </p:sp>
      <p:sp>
        <p:nvSpPr>
          <p:cNvPr id="328707" name="Rectangle 2"/>
          <p:cNvSpPr>
            <a:spLocks noGrp="1"/>
          </p:cNvSpPr>
          <p:nvPr>
            <p:ph type="title"/>
          </p:nvPr>
        </p:nvSpPr>
        <p:spPr>
          <a:xfrm>
            <a:off x="495300" y="330994"/>
            <a:ext cx="7162800" cy="571500"/>
          </a:xfrm>
        </p:spPr>
        <p:txBody>
          <a:bodyPr>
            <a:normAutofit fontScale="90000"/>
          </a:bodyPr>
          <a:lstStyle/>
          <a:p>
            <a:r>
              <a:rPr lang="en-US" altLang="zh-CN"/>
              <a:t>AGNES (Agglomerative Nesting)</a:t>
            </a:r>
            <a:endParaRPr lang="en-US" altLang="zh-CN" sz="2400"/>
          </a:p>
        </p:txBody>
      </p:sp>
      <p:sp>
        <p:nvSpPr>
          <p:cNvPr id="328708" name="Rectangle 3"/>
          <p:cNvSpPr>
            <a:spLocks noGrp="1"/>
          </p:cNvSpPr>
          <p:nvPr>
            <p:ph type="body" idx="1"/>
          </p:nvPr>
        </p:nvSpPr>
        <p:spPr>
          <a:xfrm>
            <a:off x="304800" y="914400"/>
            <a:ext cx="8458200" cy="3829050"/>
          </a:xfrm>
        </p:spPr>
        <p:txBody>
          <a:bodyPr/>
          <a:lstStyle/>
          <a:p>
            <a:pPr>
              <a:lnSpc>
                <a:spcPct val="80000"/>
              </a:lnSpc>
              <a:spcBef>
                <a:spcPct val="50000"/>
              </a:spcBef>
              <a:buClr>
                <a:schemeClr val="tx1"/>
              </a:buClr>
            </a:pPr>
            <a:endParaRPr lang="fr-FR" altLang="zh-CN" sz="2400">
              <a:ea typeface="SimSun" panose="02010600030101010101" pitchFamily="2" charset="-122"/>
            </a:endParaRPr>
          </a:p>
          <a:p>
            <a:pPr>
              <a:lnSpc>
                <a:spcPct val="80000"/>
              </a:lnSpc>
              <a:spcBef>
                <a:spcPct val="50000"/>
              </a:spcBef>
              <a:buClr>
                <a:schemeClr val="tx1"/>
              </a:buClr>
            </a:pPr>
            <a:r>
              <a:rPr lang="fr-FR" altLang="zh-CN" sz="2400">
                <a:ea typeface="SimSun" panose="02010600030101010101" pitchFamily="2" charset="-122"/>
              </a:rPr>
              <a:t>Utilise la matrice de  dissimilarité.  </a:t>
            </a:r>
          </a:p>
          <a:p>
            <a:pPr>
              <a:lnSpc>
                <a:spcPct val="80000"/>
              </a:lnSpc>
              <a:spcBef>
                <a:spcPct val="50000"/>
              </a:spcBef>
              <a:buClr>
                <a:schemeClr val="tx1"/>
              </a:buClr>
            </a:pPr>
            <a:r>
              <a:rPr lang="fr-FR" altLang="zh-CN" sz="2400">
                <a:ea typeface="SimSun" panose="02010600030101010101" pitchFamily="2" charset="-122"/>
              </a:rPr>
              <a:t>Fusionne les nœuds qui ont la plus faible dissimilarit</a:t>
            </a:r>
            <a:r>
              <a:rPr lang="fr-FR" altLang="zh-CN" sz="2400">
                <a:latin typeface="Times New Roman" panose="02020603050405020304" pitchFamily="18" charset="0"/>
                <a:ea typeface="SimSun" panose="02010600030101010101" pitchFamily="2" charset="-122"/>
              </a:rPr>
              <a:t>é</a:t>
            </a:r>
            <a:endParaRPr lang="fr-FR" altLang="zh-CN" sz="2400">
              <a:ea typeface="SimSun" panose="02010600030101010101" pitchFamily="2" charset="-122"/>
            </a:endParaRPr>
          </a:p>
          <a:p>
            <a:pPr>
              <a:lnSpc>
                <a:spcPct val="80000"/>
              </a:lnSpc>
              <a:spcBef>
                <a:spcPct val="50000"/>
              </a:spcBef>
              <a:buClr>
                <a:schemeClr val="tx1"/>
              </a:buClr>
            </a:pPr>
            <a:r>
              <a:rPr lang="fr-FR" altLang="zh-CN" sz="2400">
                <a:ea typeface="SimSun" panose="02010600030101010101" pitchFamily="2" charset="-122"/>
              </a:rPr>
              <a:t>On peut se retrouver dans la situation o</a:t>
            </a:r>
            <a:r>
              <a:rPr lang="fr-FR" altLang="zh-CN" sz="2400">
                <a:latin typeface="Times New Roman" panose="02020603050405020304" pitchFamily="18" charset="0"/>
                <a:ea typeface="SimSun" panose="02010600030101010101" pitchFamily="2" charset="-122"/>
              </a:rPr>
              <a:t>ù</a:t>
            </a:r>
            <a:r>
              <a:rPr lang="fr-FR" altLang="zh-CN" sz="2400">
                <a:ea typeface="SimSun" panose="02010600030101010101" pitchFamily="2" charset="-122"/>
              </a:rPr>
              <a:t> tous les nœuds sont dans le même groupe</a:t>
            </a:r>
          </a:p>
        </p:txBody>
      </p:sp>
      <p:grpSp>
        <p:nvGrpSpPr>
          <p:cNvPr id="2" name="Group 4"/>
          <p:cNvGrpSpPr>
            <a:grpSpLocks/>
          </p:cNvGrpSpPr>
          <p:nvPr/>
        </p:nvGrpSpPr>
        <p:grpSpPr bwMode="auto">
          <a:xfrm>
            <a:off x="533400" y="2743200"/>
            <a:ext cx="2209800" cy="2027635"/>
            <a:chOff x="384" y="2496"/>
            <a:chExt cx="1392" cy="1271"/>
          </a:xfrm>
        </p:grpSpPr>
        <p:graphicFrame>
          <p:nvGraphicFramePr>
            <p:cNvPr id="328722" name="Object 5"/>
            <p:cNvGraphicFramePr>
              <a:graphicFrameLocks noChangeAspect="1"/>
            </p:cNvGraphicFramePr>
            <p:nvPr/>
          </p:nvGraphicFramePr>
          <p:xfrm>
            <a:off x="384" y="2496"/>
            <a:ext cx="1392" cy="1271"/>
          </p:xfrm>
          <a:graphic>
            <a:graphicData uri="http://schemas.openxmlformats.org/presentationml/2006/ole">
              <mc:AlternateContent xmlns:mc="http://schemas.openxmlformats.org/markup-compatibility/2006">
                <mc:Choice xmlns:v="urn:schemas-microsoft-com:vml" Requires="v">
                  <p:oleObj spid="_x0000_s71883" name="Worksheet" r:id="rId3" imgW="2598840" imgH="2452680" progId="Excel.Sheet.8">
                    <p:embed/>
                  </p:oleObj>
                </mc:Choice>
                <mc:Fallback>
                  <p:oleObj name="Worksheet" r:id="rId3" imgW="2598840" imgH="2452680" progId="Excel.Shee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8723" name="Oval 6"/>
            <p:cNvSpPr>
              <a:spLocks noChangeArrowheads="1"/>
            </p:cNvSpPr>
            <p:nvPr/>
          </p:nvSpPr>
          <p:spPr bwMode="auto">
            <a:xfrm>
              <a:off x="816" y="2736"/>
              <a:ext cx="164" cy="40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8724" name="Oval 7"/>
            <p:cNvSpPr>
              <a:spLocks noChangeArrowheads="1"/>
            </p:cNvSpPr>
            <p:nvPr/>
          </p:nvSpPr>
          <p:spPr bwMode="auto">
            <a:xfrm>
              <a:off x="816" y="3024"/>
              <a:ext cx="164" cy="40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8725" name="Oval 8"/>
            <p:cNvSpPr>
              <a:spLocks noChangeArrowheads="1"/>
            </p:cNvSpPr>
            <p:nvPr/>
          </p:nvSpPr>
          <p:spPr bwMode="auto">
            <a:xfrm>
              <a:off x="1392" y="3024"/>
              <a:ext cx="144" cy="407"/>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grpSp>
      <p:grpSp>
        <p:nvGrpSpPr>
          <p:cNvPr id="3" name="Group 9"/>
          <p:cNvGrpSpPr>
            <a:grpSpLocks/>
          </p:cNvGrpSpPr>
          <p:nvPr/>
        </p:nvGrpSpPr>
        <p:grpSpPr bwMode="auto">
          <a:xfrm>
            <a:off x="3505200" y="2800350"/>
            <a:ext cx="2209800" cy="1970485"/>
            <a:chOff x="1968" y="2496"/>
            <a:chExt cx="1392" cy="1271"/>
          </a:xfrm>
        </p:grpSpPr>
        <p:graphicFrame>
          <p:nvGraphicFramePr>
            <p:cNvPr id="328717" name="Object 10"/>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71884" name="Worksheet" r:id="rId5" imgW="2598840" imgH="2452680" progId="Excel.Sheet.8">
                    <p:embed/>
                  </p:oleObj>
                </mc:Choice>
                <mc:Fallback>
                  <p:oleObj name="Worksheet" r:id="rId5" imgW="2598840" imgH="2452680" progId="Excel.Sheet.8">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8718" name="Oval 11"/>
            <p:cNvSpPr>
              <a:spLocks noChangeArrowheads="1"/>
            </p:cNvSpPr>
            <p:nvPr/>
          </p:nvSpPr>
          <p:spPr bwMode="auto">
            <a:xfrm>
              <a:off x="2736" y="3312"/>
              <a:ext cx="164" cy="419"/>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8719" name="Oval 12"/>
            <p:cNvSpPr>
              <a:spLocks noChangeArrowheads="1"/>
            </p:cNvSpPr>
            <p:nvPr/>
          </p:nvSpPr>
          <p:spPr bwMode="auto">
            <a:xfrm>
              <a:off x="2256" y="2688"/>
              <a:ext cx="384" cy="419"/>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8720" name="Oval 13"/>
            <p:cNvSpPr>
              <a:spLocks noChangeArrowheads="1"/>
            </p:cNvSpPr>
            <p:nvPr/>
          </p:nvSpPr>
          <p:spPr bwMode="auto">
            <a:xfrm>
              <a:off x="2352" y="3024"/>
              <a:ext cx="384" cy="419"/>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8721" name="Oval 14"/>
            <p:cNvSpPr>
              <a:spLocks noChangeArrowheads="1"/>
            </p:cNvSpPr>
            <p:nvPr/>
          </p:nvSpPr>
          <p:spPr bwMode="auto">
            <a:xfrm>
              <a:off x="2832" y="3024"/>
              <a:ext cx="288" cy="419"/>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grpSp>
      <p:grpSp>
        <p:nvGrpSpPr>
          <p:cNvPr id="4" name="Group 15"/>
          <p:cNvGrpSpPr>
            <a:grpSpLocks/>
          </p:cNvGrpSpPr>
          <p:nvPr/>
        </p:nvGrpSpPr>
        <p:grpSpPr bwMode="auto">
          <a:xfrm>
            <a:off x="6553200" y="2800350"/>
            <a:ext cx="2209800" cy="1970485"/>
            <a:chOff x="3552" y="2496"/>
            <a:chExt cx="1392" cy="1271"/>
          </a:xfrm>
        </p:grpSpPr>
        <p:graphicFrame>
          <p:nvGraphicFramePr>
            <p:cNvPr id="328714" name="Object 16"/>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71885" name="Worksheet" r:id="rId6" imgW="2598840" imgH="2452680" progId="Excel.Sheet.8">
                    <p:embed/>
                  </p:oleObj>
                </mc:Choice>
                <mc:Fallback>
                  <p:oleObj name="Worksheet" r:id="rId6" imgW="2598840" imgH="2452680" progId="Excel.Sheet.8">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8715" name="Oval 17"/>
            <p:cNvSpPr>
              <a:spLocks noChangeArrowheads="1"/>
            </p:cNvSpPr>
            <p:nvPr/>
          </p:nvSpPr>
          <p:spPr bwMode="auto">
            <a:xfrm>
              <a:off x="3888" y="2688"/>
              <a:ext cx="384" cy="419"/>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8716" name="Oval 18"/>
            <p:cNvSpPr>
              <a:spLocks noChangeArrowheads="1"/>
            </p:cNvSpPr>
            <p:nvPr/>
          </p:nvSpPr>
          <p:spPr bwMode="auto">
            <a:xfrm>
              <a:off x="4272" y="3024"/>
              <a:ext cx="480" cy="419"/>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grpSp>
      <p:sp>
        <p:nvSpPr>
          <p:cNvPr id="328712" name="Line 19"/>
          <p:cNvSpPr>
            <a:spLocks noChangeShapeType="1"/>
          </p:cNvSpPr>
          <p:nvPr/>
        </p:nvSpPr>
        <p:spPr bwMode="auto">
          <a:xfrm>
            <a:off x="2971800" y="394335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328713" name="Line 20"/>
          <p:cNvSpPr>
            <a:spLocks noChangeShapeType="1"/>
          </p:cNvSpPr>
          <p:nvPr/>
        </p:nvSpPr>
        <p:spPr bwMode="auto">
          <a:xfrm>
            <a:off x="5943600" y="388620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Tree>
  </p:cSld>
  <p:clrMapOvr>
    <a:masterClrMapping/>
  </p:clrMapOvr>
  <p:transition>
    <p:strips dir="rd"/>
  </p:transition>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16574F64-1394-4745-B8E2-4474A15913E5}" type="slidenum">
              <a:rPr lang="en-US" altLang="fr-FR" sz="1400" smtClean="0">
                <a:solidFill>
                  <a:schemeClr val="tx2"/>
                </a:solidFill>
                <a:latin typeface="Times New Roman" panose="02020603050405020304" pitchFamily="18" charset="0"/>
              </a:rPr>
              <a:pPr/>
              <a:t>482</a:t>
            </a:fld>
            <a:endParaRPr lang="en-US" altLang="fr-FR" sz="1400">
              <a:solidFill>
                <a:schemeClr val="tx2"/>
              </a:solidFill>
              <a:latin typeface="Times New Roman" panose="02020603050405020304" pitchFamily="18" charset="0"/>
            </a:endParaRPr>
          </a:p>
        </p:txBody>
      </p:sp>
      <p:sp>
        <p:nvSpPr>
          <p:cNvPr id="329731" name="Rectangle 2"/>
          <p:cNvSpPr>
            <a:spLocks noGrp="1"/>
          </p:cNvSpPr>
          <p:nvPr>
            <p:ph type="title"/>
          </p:nvPr>
        </p:nvSpPr>
        <p:spPr>
          <a:xfrm>
            <a:off x="1295400" y="228600"/>
            <a:ext cx="7162800" cy="571500"/>
          </a:xfrm>
        </p:spPr>
        <p:txBody>
          <a:bodyPr>
            <a:normAutofit fontScale="90000"/>
          </a:bodyPr>
          <a:lstStyle/>
          <a:p>
            <a:r>
              <a:rPr lang="fr-FR" altLang="zh-CN"/>
              <a:t>DIANA (Divisive Analysis)</a:t>
            </a:r>
            <a:endParaRPr lang="fr-FR" altLang="zh-CN" sz="2400"/>
          </a:p>
        </p:txBody>
      </p:sp>
      <p:sp>
        <p:nvSpPr>
          <p:cNvPr id="329732" name="Rectangle 3"/>
          <p:cNvSpPr>
            <a:spLocks noGrp="1"/>
          </p:cNvSpPr>
          <p:nvPr>
            <p:ph type="body" idx="1"/>
          </p:nvPr>
        </p:nvSpPr>
        <p:spPr>
          <a:xfrm>
            <a:off x="457200" y="1257300"/>
            <a:ext cx="8382000" cy="2000250"/>
          </a:xfrm>
        </p:spPr>
        <p:txBody>
          <a:bodyPr>
            <a:normAutofit fontScale="92500"/>
          </a:bodyPr>
          <a:lstStyle/>
          <a:p>
            <a:pPr>
              <a:lnSpc>
                <a:spcPct val="110000"/>
              </a:lnSpc>
              <a:spcBef>
                <a:spcPct val="50000"/>
              </a:spcBef>
              <a:buClr>
                <a:schemeClr val="tx1"/>
              </a:buClr>
            </a:pPr>
            <a:endParaRPr lang="fr-FR" altLang="zh-CN">
              <a:ea typeface="SimSun" panose="02010600030101010101" pitchFamily="2" charset="-122"/>
            </a:endParaRPr>
          </a:p>
          <a:p>
            <a:pPr>
              <a:lnSpc>
                <a:spcPct val="110000"/>
              </a:lnSpc>
              <a:spcBef>
                <a:spcPct val="50000"/>
              </a:spcBef>
              <a:buClr>
                <a:schemeClr val="tx1"/>
              </a:buClr>
            </a:pPr>
            <a:r>
              <a:rPr lang="fr-FR" altLang="zh-CN">
                <a:ea typeface="SimSun" panose="02010600030101010101" pitchFamily="2" charset="-122"/>
              </a:rPr>
              <a:t>L’ordre inverse de celui d’AGNES</a:t>
            </a:r>
          </a:p>
          <a:p>
            <a:pPr>
              <a:lnSpc>
                <a:spcPct val="110000"/>
              </a:lnSpc>
              <a:spcBef>
                <a:spcPct val="50000"/>
              </a:spcBef>
              <a:buClr>
                <a:schemeClr val="tx1"/>
              </a:buClr>
            </a:pPr>
            <a:r>
              <a:rPr lang="fr-FR" altLang="zh-CN">
                <a:ea typeface="SimSun" panose="02010600030101010101" pitchFamily="2" charset="-122"/>
              </a:rPr>
              <a:t>Il se peut que chaque objet forme à lui seul un groupe</a:t>
            </a:r>
          </a:p>
        </p:txBody>
      </p:sp>
      <p:grpSp>
        <p:nvGrpSpPr>
          <p:cNvPr id="2" name="Group 4"/>
          <p:cNvGrpSpPr>
            <a:grpSpLocks/>
          </p:cNvGrpSpPr>
          <p:nvPr/>
        </p:nvGrpSpPr>
        <p:grpSpPr bwMode="auto">
          <a:xfrm>
            <a:off x="609600" y="3371850"/>
            <a:ext cx="2209800" cy="1513285"/>
            <a:chOff x="3552" y="2496"/>
            <a:chExt cx="1392" cy="1271"/>
          </a:xfrm>
        </p:grpSpPr>
        <p:graphicFrame>
          <p:nvGraphicFramePr>
            <p:cNvPr id="329750" name="Object 5"/>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72907" name="Worksheet" r:id="rId3" imgW="2598840" imgH="2452680" progId="Excel.Sheet.8">
                    <p:embed/>
                  </p:oleObj>
                </mc:Choice>
                <mc:Fallback>
                  <p:oleObj name="Worksheet" r:id="rId3" imgW="2598840" imgH="2452680" progId="Excel.Shee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9751" name="Oval 6"/>
            <p:cNvSpPr>
              <a:spLocks noChangeArrowheads="1"/>
            </p:cNvSpPr>
            <p:nvPr/>
          </p:nvSpPr>
          <p:spPr bwMode="auto">
            <a:xfrm>
              <a:off x="3888" y="2688"/>
              <a:ext cx="384" cy="545"/>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9752" name="Oval 7"/>
            <p:cNvSpPr>
              <a:spLocks noChangeArrowheads="1"/>
            </p:cNvSpPr>
            <p:nvPr/>
          </p:nvSpPr>
          <p:spPr bwMode="auto">
            <a:xfrm>
              <a:off x="4272" y="3024"/>
              <a:ext cx="480" cy="545"/>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grpSp>
      <p:grpSp>
        <p:nvGrpSpPr>
          <p:cNvPr id="3" name="Group 8"/>
          <p:cNvGrpSpPr>
            <a:grpSpLocks/>
          </p:cNvGrpSpPr>
          <p:nvPr/>
        </p:nvGrpSpPr>
        <p:grpSpPr bwMode="auto">
          <a:xfrm>
            <a:off x="3276600" y="3399235"/>
            <a:ext cx="2209800" cy="1620440"/>
            <a:chOff x="1968" y="2496"/>
            <a:chExt cx="1392" cy="1361"/>
          </a:xfrm>
        </p:grpSpPr>
        <p:graphicFrame>
          <p:nvGraphicFramePr>
            <p:cNvPr id="329745" name="Object 9"/>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72908" name="Worksheet" r:id="rId5" imgW="2598840" imgH="2452680" progId="Excel.Sheet.8">
                    <p:embed/>
                  </p:oleObj>
                </mc:Choice>
                <mc:Fallback>
                  <p:oleObj name="Worksheet" r:id="rId5" imgW="2598840" imgH="2452680" progId="Excel.Sheet.8">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9746" name="Oval 10"/>
            <p:cNvSpPr>
              <a:spLocks noChangeArrowheads="1"/>
            </p:cNvSpPr>
            <p:nvPr/>
          </p:nvSpPr>
          <p:spPr bwMode="auto">
            <a:xfrm>
              <a:off x="2736" y="3312"/>
              <a:ext cx="164" cy="545"/>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9747" name="Oval 11"/>
            <p:cNvSpPr>
              <a:spLocks noChangeArrowheads="1"/>
            </p:cNvSpPr>
            <p:nvPr/>
          </p:nvSpPr>
          <p:spPr bwMode="auto">
            <a:xfrm>
              <a:off x="2256" y="2688"/>
              <a:ext cx="384" cy="545"/>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9748" name="Oval 12"/>
            <p:cNvSpPr>
              <a:spLocks noChangeArrowheads="1"/>
            </p:cNvSpPr>
            <p:nvPr/>
          </p:nvSpPr>
          <p:spPr bwMode="auto">
            <a:xfrm>
              <a:off x="2352" y="3024"/>
              <a:ext cx="384" cy="545"/>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9749" name="Oval 13"/>
            <p:cNvSpPr>
              <a:spLocks noChangeArrowheads="1"/>
            </p:cNvSpPr>
            <p:nvPr/>
          </p:nvSpPr>
          <p:spPr bwMode="auto">
            <a:xfrm>
              <a:off x="2832" y="3024"/>
              <a:ext cx="288" cy="545"/>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grpSp>
      <p:grpSp>
        <p:nvGrpSpPr>
          <p:cNvPr id="4" name="Group 14"/>
          <p:cNvGrpSpPr>
            <a:grpSpLocks/>
          </p:cNvGrpSpPr>
          <p:nvPr/>
        </p:nvGrpSpPr>
        <p:grpSpPr bwMode="auto">
          <a:xfrm>
            <a:off x="6019800" y="3371850"/>
            <a:ext cx="2209800" cy="1513285"/>
            <a:chOff x="3792" y="2473"/>
            <a:chExt cx="1392" cy="1271"/>
          </a:xfrm>
        </p:grpSpPr>
        <p:graphicFrame>
          <p:nvGraphicFramePr>
            <p:cNvPr id="329738" name="Object 15"/>
            <p:cNvGraphicFramePr>
              <a:graphicFrameLocks noChangeAspect="1"/>
            </p:cNvGraphicFramePr>
            <p:nvPr/>
          </p:nvGraphicFramePr>
          <p:xfrm>
            <a:off x="3792" y="2473"/>
            <a:ext cx="1392" cy="1271"/>
          </p:xfrm>
          <a:graphic>
            <a:graphicData uri="http://schemas.openxmlformats.org/presentationml/2006/ole">
              <mc:AlternateContent xmlns:mc="http://schemas.openxmlformats.org/markup-compatibility/2006">
                <mc:Choice xmlns:v="urn:schemas-microsoft-com:vml" Requires="v">
                  <p:oleObj spid="_x0000_s72909" name="Worksheet" r:id="rId6" imgW="2598840" imgH="2452680" progId="Excel.Sheet.8">
                    <p:embed/>
                  </p:oleObj>
                </mc:Choice>
                <mc:Fallback>
                  <p:oleObj name="Worksheet" r:id="rId6" imgW="2598840" imgH="2452680" progId="Excel.Sheet.8">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2473"/>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9739" name="Oval 16"/>
            <p:cNvSpPr>
              <a:spLocks noChangeArrowheads="1"/>
            </p:cNvSpPr>
            <p:nvPr/>
          </p:nvSpPr>
          <p:spPr bwMode="auto">
            <a:xfrm>
              <a:off x="4224" y="2713"/>
              <a:ext cx="164" cy="545"/>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9740" name="Oval 17"/>
            <p:cNvSpPr>
              <a:spLocks noChangeArrowheads="1"/>
            </p:cNvSpPr>
            <p:nvPr/>
          </p:nvSpPr>
          <p:spPr bwMode="auto">
            <a:xfrm>
              <a:off x="4224" y="3001"/>
              <a:ext cx="164" cy="545"/>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9741" name="Oval 18"/>
            <p:cNvSpPr>
              <a:spLocks noChangeArrowheads="1"/>
            </p:cNvSpPr>
            <p:nvPr/>
          </p:nvSpPr>
          <p:spPr bwMode="auto">
            <a:xfrm>
              <a:off x="4800" y="3001"/>
              <a:ext cx="144" cy="545"/>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9742" name="Oval 19"/>
            <p:cNvSpPr>
              <a:spLocks noChangeArrowheads="1"/>
            </p:cNvSpPr>
            <p:nvPr/>
          </p:nvSpPr>
          <p:spPr bwMode="auto">
            <a:xfrm>
              <a:off x="4128" y="2880"/>
              <a:ext cx="96" cy="545"/>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9743" name="Oval 20"/>
            <p:cNvSpPr>
              <a:spLocks noChangeArrowheads="1"/>
            </p:cNvSpPr>
            <p:nvPr/>
          </p:nvSpPr>
          <p:spPr bwMode="auto">
            <a:xfrm rot="16200000">
              <a:off x="4608" y="3156"/>
              <a:ext cx="144" cy="409"/>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29744" name="Oval 21"/>
            <p:cNvSpPr>
              <a:spLocks noChangeArrowheads="1"/>
            </p:cNvSpPr>
            <p:nvPr/>
          </p:nvSpPr>
          <p:spPr bwMode="auto">
            <a:xfrm rot="16200000">
              <a:off x="4704" y="2964"/>
              <a:ext cx="96" cy="409"/>
            </a:xfrm>
            <a:prstGeom prst="ellipse">
              <a:avLst/>
            </a:prstGeom>
            <a:noFill/>
            <a:ln w="28575">
              <a:solidFill>
                <a:schemeClr val="tx1"/>
              </a:solidFill>
              <a:prstDash val="lg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grpSp>
      <p:sp>
        <p:nvSpPr>
          <p:cNvPr id="329736" name="Line 22"/>
          <p:cNvSpPr>
            <a:spLocks noChangeShapeType="1"/>
          </p:cNvSpPr>
          <p:nvPr/>
        </p:nvSpPr>
        <p:spPr bwMode="auto">
          <a:xfrm>
            <a:off x="2895600" y="4085035"/>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329737" name="Line 23"/>
          <p:cNvSpPr>
            <a:spLocks noChangeShapeType="1"/>
          </p:cNvSpPr>
          <p:nvPr/>
        </p:nvSpPr>
        <p:spPr bwMode="auto">
          <a:xfrm>
            <a:off x="5638800" y="4142185"/>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Tree>
  </p:cSld>
  <p:clrMapOvr>
    <a:masterClrMapping/>
  </p:clrMapOvr>
  <p:transition>
    <p:strips dir="rd"/>
  </p:transition>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193D29A9-D817-4E40-A1A9-1426CFAE9443}" type="slidenum">
              <a:rPr lang="en-US" altLang="fr-FR" sz="1400" smtClean="0">
                <a:solidFill>
                  <a:schemeClr val="tx2"/>
                </a:solidFill>
                <a:latin typeface="Times New Roman" panose="02020603050405020304" pitchFamily="18" charset="0"/>
              </a:rPr>
              <a:pPr/>
              <a:t>483</a:t>
            </a:fld>
            <a:endParaRPr lang="en-US" altLang="fr-FR" sz="1400">
              <a:solidFill>
                <a:schemeClr val="tx2"/>
              </a:solidFill>
              <a:latin typeface="Times New Roman" panose="02020603050405020304" pitchFamily="18" charset="0"/>
            </a:endParaRPr>
          </a:p>
        </p:txBody>
      </p:sp>
      <p:sp>
        <p:nvSpPr>
          <p:cNvPr id="330755" name="Rectangle 2"/>
          <p:cNvSpPr>
            <a:spLocks noGrp="1"/>
          </p:cNvSpPr>
          <p:nvPr>
            <p:ph type="title"/>
          </p:nvPr>
        </p:nvSpPr>
        <p:spPr>
          <a:xfrm>
            <a:off x="-233363" y="344091"/>
            <a:ext cx="7793038" cy="457200"/>
          </a:xfrm>
        </p:spPr>
        <p:txBody>
          <a:bodyPr>
            <a:normAutofit fontScale="90000"/>
          </a:bodyPr>
          <a:lstStyle/>
          <a:p>
            <a:pPr algn="ctr"/>
            <a:r>
              <a:rPr lang="fr-FR" altLang="fr-FR"/>
              <a:t>Critères de fusion-éclatement</a:t>
            </a:r>
          </a:p>
        </p:txBody>
      </p:sp>
      <p:sp>
        <p:nvSpPr>
          <p:cNvPr id="330756" name="Rectangle 3"/>
          <p:cNvSpPr>
            <a:spLocks noGrp="1"/>
          </p:cNvSpPr>
          <p:nvPr>
            <p:ph type="body" idx="1"/>
          </p:nvPr>
        </p:nvSpPr>
        <p:spPr>
          <a:xfrm>
            <a:off x="609600" y="628650"/>
            <a:ext cx="8077200" cy="4286250"/>
          </a:xfrm>
        </p:spPr>
        <p:txBody>
          <a:bodyPr>
            <a:normAutofit fontScale="85000" lnSpcReduction="20000"/>
          </a:bodyPr>
          <a:lstStyle/>
          <a:p>
            <a:pPr>
              <a:lnSpc>
                <a:spcPct val="90000"/>
              </a:lnSpc>
            </a:pPr>
            <a:endParaRPr lang="fr-FR" altLang="fr-FR"/>
          </a:p>
          <a:p>
            <a:pPr>
              <a:lnSpc>
                <a:spcPct val="90000"/>
              </a:lnSpc>
            </a:pPr>
            <a:endParaRPr lang="fr-FR" altLang="fr-FR"/>
          </a:p>
          <a:p>
            <a:pPr>
              <a:lnSpc>
                <a:spcPct val="90000"/>
              </a:lnSpc>
            </a:pPr>
            <a:r>
              <a:rPr lang="fr-FR" altLang="fr-FR"/>
              <a:t>Exemple: pour les méthodes agglomératives, C1 et C2 </a:t>
            </a:r>
          </a:p>
          <a:p>
            <a:pPr>
              <a:lnSpc>
                <a:spcPct val="90000"/>
              </a:lnSpc>
            </a:pPr>
            <a:r>
              <a:rPr lang="fr-FR" altLang="fr-FR"/>
              <a:t>sont fusionnés si</a:t>
            </a:r>
          </a:p>
          <a:p>
            <a:pPr lvl="1">
              <a:lnSpc>
                <a:spcPct val="90000"/>
              </a:lnSpc>
            </a:pPr>
            <a:r>
              <a:rPr lang="fr-FR" altLang="fr-FR"/>
              <a:t>il existe o1 </a:t>
            </a:r>
            <a:r>
              <a:rPr lang="fr-FR" altLang="fr-FR">
                <a:sym typeface="Symbol" panose="05050102010706020507" pitchFamily="18" charset="2"/>
              </a:rPr>
              <a:t> C1 et o2 C2 tels que dist(o1,o2)  seuil, ou</a:t>
            </a:r>
          </a:p>
          <a:p>
            <a:pPr lvl="1">
              <a:lnSpc>
                <a:spcPct val="90000"/>
              </a:lnSpc>
            </a:pPr>
            <a:r>
              <a:rPr lang="fr-FR" altLang="fr-FR">
                <a:sym typeface="Symbol" panose="05050102010706020507" pitchFamily="18" charset="2"/>
              </a:rPr>
              <a:t>il n’existe pas </a:t>
            </a:r>
            <a:r>
              <a:rPr lang="fr-FR" altLang="fr-FR"/>
              <a:t>o1 </a:t>
            </a:r>
            <a:r>
              <a:rPr lang="fr-FR" altLang="fr-FR">
                <a:sym typeface="Symbol" panose="05050102010706020507" pitchFamily="18" charset="2"/>
              </a:rPr>
              <a:t> C1 et o2 C2 tels que dist(o1,o2)  seuil, ou</a:t>
            </a:r>
          </a:p>
          <a:p>
            <a:pPr lvl="1">
              <a:lnSpc>
                <a:spcPct val="90000"/>
              </a:lnSpc>
            </a:pPr>
            <a:r>
              <a:rPr lang="fr-FR" altLang="fr-FR">
                <a:sym typeface="Symbol" panose="05050102010706020507" pitchFamily="18" charset="2"/>
              </a:rPr>
              <a:t>distance entre C1 et C2  seuil avec </a:t>
            </a:r>
          </a:p>
          <a:p>
            <a:pPr lvl="1">
              <a:lnSpc>
                <a:spcPct val="90000"/>
              </a:lnSpc>
            </a:pPr>
            <a:endParaRPr lang="fr-FR" altLang="fr-FR">
              <a:sym typeface="Symbol" panose="05050102010706020507" pitchFamily="18" charset="2"/>
            </a:endParaRPr>
          </a:p>
          <a:p>
            <a:pPr lvl="1">
              <a:lnSpc>
                <a:spcPct val="90000"/>
              </a:lnSpc>
              <a:buFont typeface="Wingdings" panose="05000000000000000000" pitchFamily="2" charset="2"/>
              <a:buNone/>
            </a:pPr>
            <a:endParaRPr lang="fr-FR" altLang="fr-FR">
              <a:sym typeface="Symbol" panose="05050102010706020507" pitchFamily="18" charset="2"/>
            </a:endParaRPr>
          </a:p>
          <a:p>
            <a:pPr lvl="1">
              <a:lnSpc>
                <a:spcPct val="90000"/>
              </a:lnSpc>
              <a:buFont typeface="Wingdings" panose="05000000000000000000" pitchFamily="2" charset="2"/>
              <a:buNone/>
            </a:pPr>
            <a:endParaRPr lang="fr-FR" altLang="fr-FR">
              <a:sym typeface="Symbol" panose="05050102010706020507" pitchFamily="18" charset="2"/>
            </a:endParaRPr>
          </a:p>
          <a:p>
            <a:pPr lvl="1">
              <a:lnSpc>
                <a:spcPct val="90000"/>
              </a:lnSpc>
              <a:buFont typeface="Wingdings" panose="05000000000000000000" pitchFamily="2" charset="2"/>
              <a:buNone/>
            </a:pPr>
            <a:r>
              <a:rPr lang="fr-FR" altLang="fr-FR">
                <a:sym typeface="Symbol" panose="05050102010706020507" pitchFamily="18" charset="2"/>
              </a:rPr>
              <a:t> et n1=|C1|.</a:t>
            </a:r>
          </a:p>
          <a:p>
            <a:pPr>
              <a:lnSpc>
                <a:spcPct val="90000"/>
              </a:lnSpc>
            </a:pPr>
            <a:r>
              <a:rPr lang="fr-FR" altLang="fr-FR">
                <a:sym typeface="Symbol" panose="05050102010706020507" pitchFamily="18" charset="2"/>
              </a:rPr>
              <a:t>Ces techniques peuvent être adaptées pour les méthodes divisives</a:t>
            </a:r>
          </a:p>
        </p:txBody>
      </p:sp>
      <p:graphicFrame>
        <p:nvGraphicFramePr>
          <p:cNvPr id="330757" name="Object 4"/>
          <p:cNvGraphicFramePr>
            <a:graphicFrameLocks noChangeAspect="1"/>
          </p:cNvGraphicFramePr>
          <p:nvPr/>
        </p:nvGraphicFramePr>
        <p:xfrm>
          <a:off x="1401763" y="3219450"/>
          <a:ext cx="6157912" cy="598885"/>
        </p:xfrm>
        <a:graphic>
          <a:graphicData uri="http://schemas.openxmlformats.org/presentationml/2006/ole">
            <mc:AlternateContent xmlns:mc="http://schemas.openxmlformats.org/markup-compatibility/2006">
              <mc:Choice xmlns:v="urn:schemas-microsoft-com:vml" Requires="v">
                <p:oleObj spid="_x0000_s73797" name="Equation" r:id="rId3" imgW="4902200" imgH="635000" progId="Equation.3">
                  <p:embed/>
                </p:oleObj>
              </mc:Choice>
              <mc:Fallback>
                <p:oleObj name="Equation" r:id="rId3" imgW="4902200" imgH="6350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763" y="3219450"/>
                        <a:ext cx="6157912" cy="5988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0758" name="Text Box 5"/>
          <p:cNvSpPr txBox="1">
            <a:spLocks noChangeArrowheads="1"/>
          </p:cNvSpPr>
          <p:nvPr/>
        </p:nvSpPr>
        <p:spPr bwMode="auto">
          <a:xfrm>
            <a:off x="0" y="2206229"/>
            <a:ext cx="1143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fr-FR"/>
              <a:t>Lien unique</a:t>
            </a:r>
          </a:p>
        </p:txBody>
      </p:sp>
      <p:sp>
        <p:nvSpPr>
          <p:cNvPr id="330759" name="Line 6"/>
          <p:cNvSpPr>
            <a:spLocks noChangeShapeType="1"/>
          </p:cNvSpPr>
          <p:nvPr/>
        </p:nvSpPr>
        <p:spPr bwMode="auto">
          <a:xfrm flipV="1">
            <a:off x="800100" y="2326481"/>
            <a:ext cx="381000" cy="17145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
        <p:nvSpPr>
          <p:cNvPr id="330760" name="Line 7"/>
          <p:cNvSpPr>
            <a:spLocks noChangeShapeType="1"/>
          </p:cNvSpPr>
          <p:nvPr/>
        </p:nvSpPr>
        <p:spPr bwMode="auto">
          <a:xfrm>
            <a:off x="785813" y="2787254"/>
            <a:ext cx="457200" cy="17145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E5633558-B7A6-4216-91EC-7994F430A3E8}" type="slidenum">
              <a:rPr lang="en-US" altLang="fr-FR" sz="1400" smtClean="0">
                <a:solidFill>
                  <a:schemeClr val="tx2"/>
                </a:solidFill>
                <a:latin typeface="Times New Roman" panose="02020603050405020304" pitchFamily="18" charset="0"/>
              </a:rPr>
              <a:pPr/>
              <a:t>484</a:t>
            </a:fld>
            <a:endParaRPr lang="en-US" altLang="fr-FR" sz="1400">
              <a:solidFill>
                <a:schemeClr val="tx2"/>
              </a:solidFill>
              <a:latin typeface="Times New Roman" panose="02020603050405020304" pitchFamily="18" charset="0"/>
            </a:endParaRPr>
          </a:p>
        </p:txBody>
      </p:sp>
      <p:sp>
        <p:nvSpPr>
          <p:cNvPr id="331779" name="Rectangle 1026"/>
          <p:cNvSpPr>
            <a:spLocks noGrp="1"/>
          </p:cNvSpPr>
          <p:nvPr>
            <p:ph type="title"/>
          </p:nvPr>
        </p:nvSpPr>
        <p:spPr>
          <a:xfrm>
            <a:off x="-1331913" y="388144"/>
            <a:ext cx="7224713" cy="457200"/>
          </a:xfrm>
        </p:spPr>
        <p:txBody>
          <a:bodyPr>
            <a:normAutofit fontScale="90000"/>
          </a:bodyPr>
          <a:lstStyle/>
          <a:p>
            <a:pPr algn="ctr"/>
            <a:r>
              <a:rPr lang="en-US" altLang="zh-CN"/>
              <a:t>BIRCH (1996)</a:t>
            </a:r>
            <a:endParaRPr lang="en-US" altLang="zh-CN" sz="1800"/>
          </a:p>
        </p:txBody>
      </p:sp>
      <p:sp>
        <p:nvSpPr>
          <p:cNvPr id="330756" name="Rectangle 1027">
            <a:extLst>
              <a:ext uri="{FF2B5EF4-FFF2-40B4-BE49-F238E27FC236}">
                <a16:creationId xmlns:a16="http://schemas.microsoft.com/office/drawing/2014/main" id="{C5AED14B-F9F0-45E4-9A31-A7B8A906ADB1}"/>
              </a:ext>
            </a:extLst>
          </p:cNvPr>
          <p:cNvSpPr>
            <a:spLocks noGrp="1" noChangeArrowheads="1"/>
          </p:cNvSpPr>
          <p:nvPr>
            <p:ph type="body" idx="1"/>
          </p:nvPr>
        </p:nvSpPr>
        <p:spPr>
          <a:xfrm>
            <a:off x="266700" y="869157"/>
            <a:ext cx="8610600" cy="4171950"/>
          </a:xfrm>
        </p:spPr>
        <p:txBody>
          <a:bodyPr>
            <a:normAutofit fontScale="92500" lnSpcReduction="20000"/>
          </a:bodyPr>
          <a:lstStyle/>
          <a:p>
            <a:pPr>
              <a:spcBef>
                <a:spcPct val="50000"/>
              </a:spcBef>
              <a:defRPr/>
            </a:pPr>
            <a:endParaRPr lang="en-US" altLang="zh-CN" sz="2400" dirty="0">
              <a:ea typeface="SimSun" panose="02010600030101010101" pitchFamily="2" charset="-122"/>
            </a:endParaRPr>
          </a:p>
          <a:p>
            <a:pPr marL="0" indent="0">
              <a:spcBef>
                <a:spcPct val="50000"/>
              </a:spcBef>
              <a:buFont typeface="Wingdings 3" panose="05040102010807070707" pitchFamily="18" charset="2"/>
              <a:buNone/>
              <a:defRPr/>
            </a:pPr>
            <a:r>
              <a:rPr lang="en-US" altLang="zh-CN" sz="2400" dirty="0">
                <a:ea typeface="SimSun" panose="02010600030101010101" pitchFamily="2" charset="-122"/>
              </a:rPr>
              <a:t>Birch: Balanced Iterative Reducing and Clustering using Hierarchies</a:t>
            </a:r>
          </a:p>
          <a:p>
            <a:pPr>
              <a:spcBef>
                <a:spcPct val="50000"/>
              </a:spcBef>
              <a:defRPr/>
            </a:pPr>
            <a:r>
              <a:rPr lang="fr-FR" altLang="zh-CN" sz="2400" dirty="0">
                <a:ea typeface="SimSun" panose="02010600030101010101" pitchFamily="2" charset="-122"/>
              </a:rPr>
              <a:t>Construit incrémentalement un arbre (CF-</a:t>
            </a:r>
            <a:r>
              <a:rPr lang="fr-FR" altLang="zh-CN" sz="2400" dirty="0" err="1">
                <a:ea typeface="SimSun" panose="02010600030101010101" pitchFamily="2" charset="-122"/>
              </a:rPr>
              <a:t>tree</a:t>
            </a:r>
            <a:r>
              <a:rPr lang="fr-FR" altLang="zh-CN" sz="2400" dirty="0">
                <a:ea typeface="SimSun" panose="02010600030101010101" pitchFamily="2" charset="-122"/>
              </a:rPr>
              <a:t> : Clustering </a:t>
            </a:r>
            <a:r>
              <a:rPr lang="fr-FR" altLang="zh-CN" sz="2400" dirty="0" err="1">
                <a:ea typeface="SimSun" panose="02010600030101010101" pitchFamily="2" charset="-122"/>
              </a:rPr>
              <a:t>Feature</a:t>
            </a:r>
            <a:r>
              <a:rPr lang="fr-FR" altLang="zh-CN" sz="2400" dirty="0">
                <a:ea typeface="SimSun" panose="02010600030101010101" pitchFamily="2" charset="-122"/>
              </a:rPr>
              <a:t>), une structure hiérarchique où chaque niveau représente une phase de clustering</a:t>
            </a:r>
          </a:p>
          <a:p>
            <a:pPr lvl="1">
              <a:spcBef>
                <a:spcPct val="50000"/>
              </a:spcBef>
              <a:defRPr/>
            </a:pPr>
            <a:r>
              <a:rPr lang="fr-FR" altLang="zh-CN" sz="2400" dirty="0">
                <a:ea typeface="SimSun" panose="02010600030101010101" pitchFamily="2" charset="-122"/>
              </a:rPr>
              <a:t>Phase 1: scanner la base pour construire le CF-</a:t>
            </a:r>
            <a:r>
              <a:rPr lang="fr-FR" altLang="zh-CN" sz="2400" dirty="0" err="1">
                <a:ea typeface="SimSun" panose="02010600030101010101" pitchFamily="2" charset="-122"/>
              </a:rPr>
              <a:t>tree</a:t>
            </a:r>
            <a:r>
              <a:rPr lang="fr-FR" altLang="zh-CN" sz="2400" dirty="0">
                <a:ea typeface="SimSun" panose="02010600030101010101" pitchFamily="2" charset="-122"/>
              </a:rPr>
              <a:t> dans la mémoire  </a:t>
            </a:r>
          </a:p>
          <a:p>
            <a:pPr lvl="1">
              <a:lnSpc>
                <a:spcPct val="80000"/>
              </a:lnSpc>
              <a:spcBef>
                <a:spcPct val="50000"/>
              </a:spcBef>
              <a:defRPr/>
            </a:pPr>
            <a:r>
              <a:rPr lang="fr-FR" altLang="zh-CN" sz="2400" dirty="0">
                <a:ea typeface="SimSun" panose="02010600030101010101" pitchFamily="2" charset="-122"/>
              </a:rPr>
              <a:t>Phase 2: utiliser n’importe quel algorithme de clustering sur les feuilles du CF-</a:t>
            </a:r>
            <a:r>
              <a:rPr lang="fr-FR" altLang="zh-CN" sz="2400" dirty="0" err="1">
                <a:ea typeface="SimSun" panose="02010600030101010101" pitchFamily="2" charset="-122"/>
              </a:rPr>
              <a:t>tree</a:t>
            </a:r>
            <a:endParaRPr lang="fr-FR" altLang="zh-CN" sz="2400" i="1" dirty="0">
              <a:ea typeface="SimSun" panose="02010600030101010101" pitchFamily="2" charset="-122"/>
            </a:endParaRPr>
          </a:p>
          <a:p>
            <a:pPr>
              <a:spcBef>
                <a:spcPct val="50000"/>
              </a:spcBef>
              <a:defRPr/>
            </a:pPr>
            <a:r>
              <a:rPr lang="fr-FR" altLang="zh-CN" sz="2400" i="1" dirty="0">
                <a:ea typeface="SimSun" panose="02010600030101010101" pitchFamily="2" charset="-122"/>
              </a:rPr>
              <a:t>Avantage</a:t>
            </a:r>
            <a:r>
              <a:rPr lang="fr-FR" altLang="zh-CN" sz="2400" dirty="0">
                <a:ea typeface="SimSun" panose="02010600030101010101" pitchFamily="2" charset="-122"/>
              </a:rPr>
              <a:t>: trouve les clusters en une seule passe sur la BD</a:t>
            </a:r>
          </a:p>
          <a:p>
            <a:pPr>
              <a:spcBef>
                <a:spcPct val="50000"/>
              </a:spcBef>
              <a:defRPr/>
            </a:pPr>
            <a:r>
              <a:rPr lang="fr-FR" altLang="zh-CN" sz="2400" i="1" dirty="0">
                <a:ea typeface="SimSun" panose="02010600030101010101" pitchFamily="2" charset="-122"/>
              </a:rPr>
              <a:t>Inconvénient:</a:t>
            </a:r>
            <a:r>
              <a:rPr lang="fr-FR" altLang="zh-CN" sz="2400" dirty="0">
                <a:ea typeface="SimSun" panose="02010600030101010101" pitchFamily="2" charset="-122"/>
              </a:rPr>
              <a:t> ne considère que les données numériques  et est sensible à l’ordre des enregistrements</a:t>
            </a:r>
          </a:p>
        </p:txBody>
      </p:sp>
    </p:spTree>
  </p:cSld>
  <p:clrMapOvr>
    <a:masterClrMapping/>
  </p:clrMapOvr>
  <p:transition>
    <p:strips dir="rd"/>
  </p:transition>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Espace réservé du numéro de diapositive 1"/>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40B519D6-A2BB-44FF-8196-7CB54D14E41E}" type="slidenum">
              <a:rPr lang="en-US" altLang="fr-FR" sz="1400" smtClean="0">
                <a:solidFill>
                  <a:schemeClr val="tx2"/>
                </a:solidFill>
                <a:latin typeface="Times New Roman" panose="02020603050405020304" pitchFamily="18" charset="0"/>
              </a:rPr>
              <a:pPr/>
              <a:t>485</a:t>
            </a:fld>
            <a:endParaRPr lang="en-US" altLang="fr-FR" sz="1400">
              <a:solidFill>
                <a:schemeClr val="tx2"/>
              </a:solidFill>
              <a:latin typeface="Times New Roman" panose="02020603050405020304" pitchFamily="18" charset="0"/>
            </a:endParaRPr>
          </a:p>
        </p:txBody>
      </p:sp>
      <p:sp>
        <p:nvSpPr>
          <p:cNvPr id="332803" name="Oval 15"/>
          <p:cNvSpPr>
            <a:spLocks noChangeArrowheads="1"/>
          </p:cNvSpPr>
          <p:nvPr/>
        </p:nvSpPr>
        <p:spPr bwMode="auto">
          <a:xfrm>
            <a:off x="2286000" y="2800350"/>
            <a:ext cx="1371600" cy="108585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2804" name="Rectangle 2"/>
          <p:cNvSpPr>
            <a:spLocks noChangeArrowheads="1"/>
          </p:cNvSpPr>
          <p:nvPr/>
        </p:nvSpPr>
        <p:spPr bwMode="auto">
          <a:xfrm>
            <a:off x="1295400" y="285750"/>
            <a:ext cx="54864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en-US" altLang="zh-CN" sz="3200">
                <a:solidFill>
                  <a:schemeClr val="tx2"/>
                </a:solidFill>
                <a:latin typeface="Tahoma" panose="020B0604030504040204" pitchFamily="34" charset="0"/>
                <a:ea typeface="SimSun" panose="02010600030101010101" pitchFamily="2" charset="-122"/>
              </a:rPr>
              <a:t>Clustering Feature Vector</a:t>
            </a:r>
            <a:endParaRPr lang="en-US" altLang="zh-CN" sz="2000" b="1">
              <a:solidFill>
                <a:schemeClr val="tx2"/>
              </a:solidFill>
              <a:latin typeface="Tahoma" panose="020B0604030504040204" pitchFamily="34" charset="0"/>
              <a:ea typeface="SimSun" panose="02010600030101010101" pitchFamily="2" charset="-122"/>
            </a:endParaRPr>
          </a:p>
        </p:txBody>
      </p:sp>
      <p:grpSp>
        <p:nvGrpSpPr>
          <p:cNvPr id="2" name="Group 3"/>
          <p:cNvGrpSpPr>
            <a:grpSpLocks/>
          </p:cNvGrpSpPr>
          <p:nvPr/>
        </p:nvGrpSpPr>
        <p:grpSpPr bwMode="auto">
          <a:xfrm>
            <a:off x="1981200" y="952501"/>
            <a:ext cx="5791200" cy="2124075"/>
            <a:chOff x="672" y="1566"/>
            <a:chExt cx="3648" cy="1784"/>
          </a:xfrm>
        </p:grpSpPr>
        <p:sp>
          <p:nvSpPr>
            <p:cNvPr id="332812" name="Text Box 4"/>
            <p:cNvSpPr txBox="1">
              <a:spLocks noChangeArrowheads="1"/>
            </p:cNvSpPr>
            <p:nvPr/>
          </p:nvSpPr>
          <p:spPr bwMode="auto">
            <a:xfrm>
              <a:off x="672" y="1566"/>
              <a:ext cx="3648" cy="1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b="1">
                  <a:latin typeface="Times New Roman" panose="02020603050405020304" pitchFamily="18" charset="0"/>
                  <a:ea typeface="SimSun" panose="02010600030101010101" pitchFamily="2" charset="-122"/>
                </a:rPr>
                <a:t>Clustering Feature:</a:t>
              </a:r>
              <a:r>
                <a:rPr lang="en-US" altLang="zh-CN">
                  <a:latin typeface="Times New Roman" panose="02020603050405020304" pitchFamily="18" charset="0"/>
                  <a:ea typeface="SimSun" panose="02010600030101010101" pitchFamily="2" charset="-122"/>
                </a:rPr>
                <a:t>  </a:t>
              </a:r>
              <a:r>
                <a:rPr lang="en-US" altLang="zh-CN" b="1" i="1">
                  <a:latin typeface="Times New Roman" panose="02020603050405020304" pitchFamily="18" charset="0"/>
                  <a:ea typeface="SimSun" panose="02010600030101010101" pitchFamily="2" charset="-122"/>
                </a:rPr>
                <a:t>CF = (N, LS, SS)</a:t>
              </a:r>
              <a:endParaRPr lang="en-US" altLang="zh-CN">
                <a:latin typeface="Times New Roman" panose="02020603050405020304" pitchFamily="18" charset="0"/>
                <a:ea typeface="SimSun" panose="02010600030101010101" pitchFamily="2" charset="-122"/>
              </a:endParaRPr>
            </a:p>
            <a:p>
              <a:pPr>
                <a:spcBef>
                  <a:spcPct val="50000"/>
                </a:spcBef>
              </a:pPr>
              <a:r>
                <a:rPr lang="en-US" altLang="zh-CN" i="1">
                  <a:latin typeface="Times New Roman" panose="02020603050405020304" pitchFamily="18" charset="0"/>
                  <a:ea typeface="SimSun" panose="02010600030101010101" pitchFamily="2" charset="-122"/>
                </a:rPr>
                <a:t>N</a:t>
              </a:r>
              <a:r>
                <a:rPr lang="en-US" altLang="zh-CN">
                  <a:latin typeface="Times New Roman" panose="02020603050405020304" pitchFamily="18" charset="0"/>
                  <a:ea typeface="SimSun" panose="02010600030101010101" pitchFamily="2" charset="-122"/>
                </a:rPr>
                <a:t>: </a:t>
              </a:r>
              <a:r>
                <a:rPr lang="en-US" altLang="zh-CN" b="1">
                  <a:latin typeface="Times New Roman" panose="02020603050405020304" pitchFamily="18" charset="0"/>
                  <a:ea typeface="SimSun" panose="02010600030101010101" pitchFamily="2" charset="-122"/>
                </a:rPr>
                <a:t>Number of data points</a:t>
              </a:r>
            </a:p>
            <a:p>
              <a:pPr>
                <a:spcBef>
                  <a:spcPct val="50000"/>
                </a:spcBef>
              </a:pPr>
              <a:r>
                <a:rPr lang="en-US" altLang="zh-CN" i="1">
                  <a:latin typeface="Times New Roman" panose="02020603050405020304" pitchFamily="18" charset="0"/>
                  <a:ea typeface="SimSun" panose="02010600030101010101" pitchFamily="2" charset="-122"/>
                </a:rPr>
                <a:t>LS: </a:t>
              </a:r>
              <a:r>
                <a:rPr lang="en-US" altLang="zh-CN" i="1">
                  <a:latin typeface="Times New Roman" panose="02020603050405020304" pitchFamily="18" charset="0"/>
                  <a:ea typeface="SimSun" panose="02010600030101010101" pitchFamily="2" charset="-122"/>
                  <a:sym typeface="Symbol" panose="05050102010706020507" pitchFamily="18" charset="2"/>
                </a:rPr>
                <a:t></a:t>
              </a:r>
              <a:r>
                <a:rPr lang="en-US" altLang="zh-CN" i="1" baseline="30000">
                  <a:latin typeface="Times New Roman" panose="02020603050405020304" pitchFamily="18" charset="0"/>
                  <a:ea typeface="SimSun" panose="02010600030101010101" pitchFamily="2" charset="-122"/>
                  <a:sym typeface="Symbol" panose="05050102010706020507" pitchFamily="18" charset="2"/>
                </a:rPr>
                <a:t>N</a:t>
              </a:r>
              <a:r>
                <a:rPr lang="en-US" altLang="zh-CN" i="1" baseline="-25000">
                  <a:latin typeface="Times New Roman" panose="02020603050405020304" pitchFamily="18" charset="0"/>
                  <a:ea typeface="SimSun" panose="02010600030101010101" pitchFamily="2" charset="-122"/>
                  <a:sym typeface="Symbol" panose="05050102010706020507" pitchFamily="18" charset="2"/>
                </a:rPr>
                <a:t>i=1</a:t>
              </a:r>
              <a:r>
                <a:rPr lang="en-US" altLang="zh-CN" i="1">
                  <a:latin typeface="Times New Roman" panose="02020603050405020304" pitchFamily="18" charset="0"/>
                  <a:ea typeface="SimSun" panose="02010600030101010101" pitchFamily="2" charset="-122"/>
                  <a:sym typeface="Symbol" panose="05050102010706020507" pitchFamily="18" charset="2"/>
                </a:rPr>
                <a:t>=X</a:t>
              </a:r>
              <a:r>
                <a:rPr lang="en-US" altLang="zh-CN" i="1" baseline="-25000">
                  <a:latin typeface="Times New Roman" panose="02020603050405020304" pitchFamily="18" charset="0"/>
                  <a:ea typeface="SimSun" panose="02010600030101010101" pitchFamily="2" charset="-122"/>
                  <a:sym typeface="Symbol" panose="05050102010706020507" pitchFamily="18" charset="2"/>
                </a:rPr>
                <a:t>i</a:t>
              </a:r>
            </a:p>
            <a:p>
              <a:pPr>
                <a:spcBef>
                  <a:spcPct val="50000"/>
                </a:spcBef>
              </a:pPr>
              <a:r>
                <a:rPr lang="en-US" altLang="zh-CN" i="1">
                  <a:latin typeface="Times New Roman" panose="02020603050405020304" pitchFamily="18" charset="0"/>
                  <a:ea typeface="SimSun" panose="02010600030101010101" pitchFamily="2" charset="-122"/>
                </a:rPr>
                <a:t>SS: </a:t>
              </a:r>
              <a:r>
                <a:rPr lang="en-US" altLang="zh-CN" i="1">
                  <a:latin typeface="Times New Roman" panose="02020603050405020304" pitchFamily="18" charset="0"/>
                  <a:ea typeface="SimSun" panose="02010600030101010101" pitchFamily="2" charset="-122"/>
                  <a:sym typeface="Symbol" panose="05050102010706020507" pitchFamily="18" charset="2"/>
                </a:rPr>
                <a:t></a:t>
              </a:r>
              <a:r>
                <a:rPr lang="en-US" altLang="zh-CN" i="1" baseline="30000">
                  <a:latin typeface="Times New Roman" panose="02020603050405020304" pitchFamily="18" charset="0"/>
                  <a:ea typeface="SimSun" panose="02010600030101010101" pitchFamily="2" charset="-122"/>
                  <a:sym typeface="Symbol" panose="05050102010706020507" pitchFamily="18" charset="2"/>
                </a:rPr>
                <a:t>N</a:t>
              </a:r>
              <a:r>
                <a:rPr lang="en-US" altLang="zh-CN" i="1" baseline="-25000">
                  <a:latin typeface="Times New Roman" panose="02020603050405020304" pitchFamily="18" charset="0"/>
                  <a:ea typeface="SimSun" panose="02010600030101010101" pitchFamily="2" charset="-122"/>
                  <a:sym typeface="Symbol" panose="05050102010706020507" pitchFamily="18" charset="2"/>
                </a:rPr>
                <a:t>i=1</a:t>
              </a:r>
              <a:r>
                <a:rPr lang="en-US" altLang="zh-CN" i="1">
                  <a:latin typeface="Times New Roman" panose="02020603050405020304" pitchFamily="18" charset="0"/>
                  <a:ea typeface="SimSun" panose="02010600030101010101" pitchFamily="2" charset="-122"/>
                  <a:sym typeface="Symbol" panose="05050102010706020507" pitchFamily="18" charset="2"/>
                </a:rPr>
                <a:t>=X</a:t>
              </a:r>
              <a:r>
                <a:rPr lang="en-US" altLang="zh-CN" i="1" baseline="-25000">
                  <a:latin typeface="Times New Roman" panose="02020603050405020304" pitchFamily="18" charset="0"/>
                  <a:ea typeface="SimSun" panose="02010600030101010101" pitchFamily="2" charset="-122"/>
                  <a:sym typeface="Symbol" panose="05050102010706020507" pitchFamily="18" charset="2"/>
                </a:rPr>
                <a:t>i</a:t>
              </a:r>
              <a:r>
                <a:rPr lang="en-US" altLang="zh-CN" i="1" baseline="30000">
                  <a:latin typeface="Times New Roman" panose="02020603050405020304" pitchFamily="18" charset="0"/>
                  <a:ea typeface="SimSun" panose="02010600030101010101" pitchFamily="2" charset="-122"/>
                  <a:sym typeface="Symbol" panose="05050102010706020507" pitchFamily="18" charset="2"/>
                </a:rPr>
                <a:t>2</a:t>
              </a:r>
              <a:endParaRPr lang="en-US" altLang="zh-CN" i="1" baseline="-25000">
                <a:latin typeface="Times New Roman" panose="02020603050405020304" pitchFamily="18" charset="0"/>
                <a:ea typeface="SimSun" panose="02010600030101010101" pitchFamily="2" charset="-122"/>
                <a:sym typeface="Symbol" panose="05050102010706020507" pitchFamily="18" charset="2"/>
              </a:endParaRPr>
            </a:p>
          </p:txBody>
        </p:sp>
        <p:sp>
          <p:nvSpPr>
            <p:cNvPr id="332813" name="Line 5"/>
            <p:cNvSpPr>
              <a:spLocks noChangeShapeType="1"/>
            </p:cNvSpPr>
            <p:nvPr/>
          </p:nvSpPr>
          <p:spPr bwMode="auto">
            <a:xfrm>
              <a:off x="1584" y="2640"/>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332814" name="Line 6"/>
            <p:cNvSpPr>
              <a:spLocks noChangeShapeType="1"/>
            </p:cNvSpPr>
            <p:nvPr/>
          </p:nvSpPr>
          <p:spPr bwMode="auto">
            <a:xfrm>
              <a:off x="3120" y="1584"/>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sp>
          <p:nvSpPr>
            <p:cNvPr id="332815" name="Line 7"/>
            <p:cNvSpPr>
              <a:spLocks noChangeShapeType="1"/>
            </p:cNvSpPr>
            <p:nvPr/>
          </p:nvSpPr>
          <p:spPr bwMode="auto">
            <a:xfrm>
              <a:off x="1584" y="2304"/>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p>
          </p:txBody>
        </p:sp>
      </p:grpSp>
      <p:graphicFrame>
        <p:nvGraphicFramePr>
          <p:cNvPr id="332806" name="Object 8"/>
          <p:cNvGraphicFramePr>
            <a:graphicFrameLocks noChangeAspect="1"/>
          </p:cNvGraphicFramePr>
          <p:nvPr/>
        </p:nvGraphicFramePr>
        <p:xfrm>
          <a:off x="1409700" y="2678906"/>
          <a:ext cx="4267200" cy="2400300"/>
        </p:xfrm>
        <a:graphic>
          <a:graphicData uri="http://schemas.openxmlformats.org/presentationml/2006/ole">
            <mc:AlternateContent xmlns:mc="http://schemas.openxmlformats.org/markup-compatibility/2006">
              <mc:Choice xmlns:v="urn:schemas-microsoft-com:vml" Requires="v">
                <p:oleObj spid="_x0000_s74821" name="Feuille de calcul" r:id="rId3" imgW="2192760" imgH="2074320" progId="Excel.Sheet.8">
                  <p:embed/>
                </p:oleObj>
              </mc:Choice>
              <mc:Fallback>
                <p:oleObj name="Feuille de calcul" r:id="rId3" imgW="2192760" imgH="2074320" progId="Excel.Sheet.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700" y="2678906"/>
                        <a:ext cx="42672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2807" name="AutoShape 11"/>
          <p:cNvSpPr>
            <a:spLocks/>
          </p:cNvSpPr>
          <p:nvPr/>
        </p:nvSpPr>
        <p:spPr bwMode="auto">
          <a:xfrm>
            <a:off x="4799013" y="2239567"/>
            <a:ext cx="3429000" cy="461665"/>
          </a:xfrm>
          <a:prstGeom prst="borderCallout2">
            <a:avLst>
              <a:gd name="adj1" fmla="val 23528"/>
              <a:gd name="adj2" fmla="val -2222"/>
              <a:gd name="adj3" fmla="val 23528"/>
              <a:gd name="adj4" fmla="val -20417"/>
              <a:gd name="adj5" fmla="val 173528"/>
              <a:gd name="adj6" fmla="val -39306"/>
            </a:avLst>
          </a:prstGeom>
          <a:noFill/>
          <a:ln w="28575">
            <a:solidFill>
              <a:schemeClr val="tx1"/>
            </a:solidFill>
            <a:miter lim="800000"/>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a:latin typeface="Times New Roman" panose="02020603050405020304" pitchFamily="18" charset="0"/>
                <a:ea typeface="SimSun" panose="02010600030101010101" pitchFamily="2" charset="-122"/>
              </a:rPr>
              <a:t>CF = (5, (16,30),(54,190))</a:t>
            </a:r>
          </a:p>
        </p:txBody>
      </p:sp>
      <p:sp>
        <p:nvSpPr>
          <p:cNvPr id="332808" name="Text Box 12"/>
          <p:cNvSpPr txBox="1">
            <a:spLocks noChangeArrowheads="1"/>
          </p:cNvSpPr>
          <p:nvPr/>
        </p:nvSpPr>
        <p:spPr bwMode="auto">
          <a:xfrm>
            <a:off x="6477000" y="3133725"/>
            <a:ext cx="9906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lnSpc>
                <a:spcPct val="60000"/>
              </a:lnSpc>
              <a:spcBef>
                <a:spcPct val="50000"/>
              </a:spcBef>
            </a:pPr>
            <a:r>
              <a:rPr lang="zh-CN" altLang="en-US">
                <a:latin typeface="Times New Roman" panose="02020603050405020304" pitchFamily="18" charset="0"/>
                <a:ea typeface="SimSun" panose="02010600030101010101" pitchFamily="2" charset="-122"/>
              </a:rPr>
              <a:t>(3,4)</a:t>
            </a:r>
          </a:p>
          <a:p>
            <a:pPr>
              <a:lnSpc>
                <a:spcPct val="60000"/>
              </a:lnSpc>
              <a:spcBef>
                <a:spcPct val="50000"/>
              </a:spcBef>
            </a:pPr>
            <a:r>
              <a:rPr lang="zh-CN" altLang="en-US">
                <a:latin typeface="Times New Roman" panose="02020603050405020304" pitchFamily="18" charset="0"/>
                <a:ea typeface="SimSun" panose="02010600030101010101" pitchFamily="2" charset="-122"/>
              </a:rPr>
              <a:t>(2,6)</a:t>
            </a:r>
          </a:p>
          <a:p>
            <a:pPr>
              <a:lnSpc>
                <a:spcPct val="60000"/>
              </a:lnSpc>
              <a:spcBef>
                <a:spcPct val="50000"/>
              </a:spcBef>
            </a:pPr>
            <a:r>
              <a:rPr lang="zh-CN" altLang="en-US">
                <a:latin typeface="Times New Roman" panose="02020603050405020304" pitchFamily="18" charset="0"/>
                <a:ea typeface="SimSun" panose="02010600030101010101" pitchFamily="2" charset="-122"/>
              </a:rPr>
              <a:t>(4,5)</a:t>
            </a:r>
          </a:p>
          <a:p>
            <a:pPr>
              <a:lnSpc>
                <a:spcPct val="60000"/>
              </a:lnSpc>
              <a:spcBef>
                <a:spcPct val="50000"/>
              </a:spcBef>
            </a:pPr>
            <a:r>
              <a:rPr lang="zh-CN" altLang="en-US">
                <a:latin typeface="Times New Roman" panose="02020603050405020304" pitchFamily="18" charset="0"/>
                <a:ea typeface="SimSun" panose="02010600030101010101" pitchFamily="2" charset="-122"/>
              </a:rPr>
              <a:t>(4,7)</a:t>
            </a:r>
          </a:p>
          <a:p>
            <a:pPr>
              <a:lnSpc>
                <a:spcPct val="60000"/>
              </a:lnSpc>
              <a:spcBef>
                <a:spcPct val="50000"/>
              </a:spcBef>
            </a:pPr>
            <a:r>
              <a:rPr lang="zh-CN" altLang="en-US">
                <a:latin typeface="Times New Roman" panose="02020603050405020304" pitchFamily="18" charset="0"/>
                <a:ea typeface="SimSun" panose="02010600030101010101" pitchFamily="2" charset="-122"/>
              </a:rPr>
              <a:t>(3,8)</a:t>
            </a:r>
          </a:p>
        </p:txBody>
      </p:sp>
      <p:sp>
        <p:nvSpPr>
          <p:cNvPr id="332809" name="Oval 16"/>
          <p:cNvSpPr>
            <a:spLocks noChangeArrowheads="1"/>
          </p:cNvSpPr>
          <p:nvPr/>
        </p:nvSpPr>
        <p:spPr bwMode="auto">
          <a:xfrm>
            <a:off x="2209800" y="2800350"/>
            <a:ext cx="1524000" cy="1085850"/>
          </a:xfrm>
          <a:prstGeom prst="ellipse">
            <a:avLst/>
          </a:prstGeom>
          <a:noFill/>
          <a:ln w="28575">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2810" name="Oval 18"/>
          <p:cNvSpPr>
            <a:spLocks noChangeArrowheads="1"/>
          </p:cNvSpPr>
          <p:nvPr/>
        </p:nvSpPr>
        <p:spPr bwMode="auto">
          <a:xfrm>
            <a:off x="3657600" y="3314700"/>
            <a:ext cx="1219200" cy="914400"/>
          </a:xfrm>
          <a:prstGeom prst="ellipse">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2811" name="Line 19"/>
          <p:cNvSpPr>
            <a:spLocks noChangeShapeType="1"/>
          </p:cNvSpPr>
          <p:nvPr/>
        </p:nvSpPr>
        <p:spPr bwMode="auto">
          <a:xfrm flipH="1">
            <a:off x="3429000" y="2686050"/>
            <a:ext cx="228600" cy="17145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fr-FR"/>
          </a:p>
        </p:txBody>
      </p:sp>
    </p:spTree>
  </p:cSld>
  <p:clrMapOvr>
    <a:masterClrMapping/>
  </p:clrMapOvr>
  <p:transition>
    <p:strips dir="rd"/>
  </p:transition>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E8E4B8F0-3CEA-4BEB-A0CE-C9244DBD3559}" type="slidenum">
              <a:rPr lang="en-US" altLang="fr-FR" sz="1400" smtClean="0">
                <a:solidFill>
                  <a:schemeClr val="tx2"/>
                </a:solidFill>
                <a:latin typeface="Times New Roman" panose="02020603050405020304" pitchFamily="18" charset="0"/>
              </a:rPr>
              <a:pPr/>
              <a:t>486</a:t>
            </a:fld>
            <a:endParaRPr lang="en-US" altLang="fr-FR" sz="1400">
              <a:solidFill>
                <a:schemeClr val="tx2"/>
              </a:solidFill>
              <a:latin typeface="Times New Roman" panose="02020603050405020304" pitchFamily="18" charset="0"/>
            </a:endParaRPr>
          </a:p>
        </p:txBody>
      </p:sp>
      <p:sp>
        <p:nvSpPr>
          <p:cNvPr id="333827" name="Rectangle 1026"/>
          <p:cNvSpPr>
            <a:spLocks noGrp="1"/>
          </p:cNvSpPr>
          <p:nvPr>
            <p:ph type="title"/>
          </p:nvPr>
        </p:nvSpPr>
        <p:spPr>
          <a:xfrm>
            <a:off x="542925" y="376237"/>
            <a:ext cx="2266950" cy="290513"/>
          </a:xfrm>
        </p:spPr>
        <p:txBody>
          <a:bodyPr>
            <a:normAutofit fontScale="90000"/>
          </a:bodyPr>
          <a:lstStyle/>
          <a:p>
            <a:r>
              <a:rPr lang="en-US" altLang="zh-CN"/>
              <a:t>CF Tree</a:t>
            </a:r>
            <a:endParaRPr lang="en-US" altLang="zh-CN" sz="4000" b="1"/>
          </a:p>
        </p:txBody>
      </p:sp>
      <p:grpSp>
        <p:nvGrpSpPr>
          <p:cNvPr id="2" name="Group 1027"/>
          <p:cNvGrpSpPr>
            <a:grpSpLocks/>
          </p:cNvGrpSpPr>
          <p:nvPr/>
        </p:nvGrpSpPr>
        <p:grpSpPr bwMode="auto">
          <a:xfrm>
            <a:off x="1828800" y="971550"/>
            <a:ext cx="4953000" cy="770334"/>
            <a:chOff x="1152" y="816"/>
            <a:chExt cx="3120" cy="647"/>
          </a:xfrm>
        </p:grpSpPr>
        <p:sp>
          <p:nvSpPr>
            <p:cNvPr id="333896" name="Line 1028"/>
            <p:cNvSpPr>
              <a:spLocks noChangeShapeType="1"/>
            </p:cNvSpPr>
            <p:nvPr/>
          </p:nvSpPr>
          <p:spPr bwMode="auto">
            <a:xfrm>
              <a:off x="2187"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97" name="Rectangle 1029"/>
            <p:cNvSpPr>
              <a:spLocks noChangeArrowheads="1"/>
            </p:cNvSpPr>
            <p:nvPr/>
          </p:nvSpPr>
          <p:spPr bwMode="auto">
            <a:xfrm>
              <a:off x="1156" y="820"/>
              <a:ext cx="3016" cy="56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3898" name="Line 1030"/>
            <p:cNvSpPr>
              <a:spLocks noChangeShapeType="1"/>
            </p:cNvSpPr>
            <p:nvPr/>
          </p:nvSpPr>
          <p:spPr bwMode="auto">
            <a:xfrm>
              <a:off x="1670"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99" name="Line 1031"/>
            <p:cNvSpPr>
              <a:spLocks noChangeShapeType="1"/>
            </p:cNvSpPr>
            <p:nvPr/>
          </p:nvSpPr>
          <p:spPr bwMode="auto">
            <a:xfrm>
              <a:off x="3570"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900" name="Line 1032"/>
            <p:cNvSpPr>
              <a:spLocks noChangeShapeType="1"/>
            </p:cNvSpPr>
            <p:nvPr/>
          </p:nvSpPr>
          <p:spPr bwMode="auto">
            <a:xfrm>
              <a:off x="2708" y="816"/>
              <a:ext cx="0" cy="57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901" name="Line 1033"/>
            <p:cNvSpPr>
              <a:spLocks noChangeShapeType="1"/>
            </p:cNvSpPr>
            <p:nvPr/>
          </p:nvSpPr>
          <p:spPr bwMode="auto">
            <a:xfrm>
              <a:off x="1152" y="1104"/>
              <a:ext cx="1728"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902" name="Line 1034"/>
            <p:cNvSpPr>
              <a:spLocks noChangeShapeType="1"/>
            </p:cNvSpPr>
            <p:nvPr/>
          </p:nvSpPr>
          <p:spPr bwMode="auto">
            <a:xfrm>
              <a:off x="3408" y="1104"/>
              <a:ext cx="768"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903" name="Rectangle 1035"/>
            <p:cNvSpPr>
              <a:spLocks noChangeArrowheads="1"/>
            </p:cNvSpPr>
            <p:nvPr/>
          </p:nvSpPr>
          <p:spPr bwMode="auto">
            <a:xfrm>
              <a:off x="1200" y="816"/>
              <a:ext cx="432"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1</a:t>
              </a:r>
            </a:p>
          </p:txBody>
        </p:sp>
        <p:sp>
          <p:nvSpPr>
            <p:cNvPr id="333904" name="Rectangle 1036"/>
            <p:cNvSpPr>
              <a:spLocks noChangeArrowheads="1"/>
            </p:cNvSpPr>
            <p:nvPr/>
          </p:nvSpPr>
          <p:spPr bwMode="auto">
            <a:xfrm>
              <a:off x="1200" y="1152"/>
              <a:ext cx="576"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sz="1800">
                  <a:latin typeface="Times New Roman" panose="02020603050405020304" pitchFamily="18" charset="0"/>
                  <a:ea typeface="SimSun" panose="02010600030101010101" pitchFamily="2" charset="-122"/>
                </a:rPr>
                <a:t>Fils</a:t>
              </a:r>
              <a:r>
                <a:rPr lang="en-US" altLang="zh-CN" baseline="-25000">
                  <a:latin typeface="Times New Roman" panose="02020603050405020304" pitchFamily="18" charset="0"/>
                  <a:ea typeface="SimSun" panose="02010600030101010101" pitchFamily="2" charset="-122"/>
                </a:rPr>
                <a:t>1</a:t>
              </a:r>
            </a:p>
          </p:txBody>
        </p:sp>
        <p:sp>
          <p:nvSpPr>
            <p:cNvPr id="333905" name="Rectangle 1037"/>
            <p:cNvSpPr>
              <a:spLocks noChangeArrowheads="1"/>
            </p:cNvSpPr>
            <p:nvPr/>
          </p:nvSpPr>
          <p:spPr bwMode="auto">
            <a:xfrm>
              <a:off x="2208" y="816"/>
              <a:ext cx="432"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3</a:t>
              </a:r>
            </a:p>
          </p:txBody>
        </p:sp>
        <p:sp>
          <p:nvSpPr>
            <p:cNvPr id="333906" name="Rectangle 1038"/>
            <p:cNvSpPr>
              <a:spLocks noChangeArrowheads="1"/>
            </p:cNvSpPr>
            <p:nvPr/>
          </p:nvSpPr>
          <p:spPr bwMode="auto">
            <a:xfrm>
              <a:off x="2208" y="1152"/>
              <a:ext cx="576"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sz="1800">
                  <a:latin typeface="Times New Roman" panose="02020603050405020304" pitchFamily="18" charset="0"/>
                  <a:ea typeface="SimSun" panose="02010600030101010101" pitchFamily="2" charset="-122"/>
                </a:rPr>
                <a:t>Fils</a:t>
              </a:r>
              <a:r>
                <a:rPr lang="en-US" altLang="zh-CN" baseline="-25000">
                  <a:latin typeface="Times New Roman" panose="02020603050405020304" pitchFamily="18" charset="0"/>
                  <a:ea typeface="SimSun" panose="02010600030101010101" pitchFamily="2" charset="-122"/>
                </a:rPr>
                <a:t>3</a:t>
              </a:r>
            </a:p>
          </p:txBody>
        </p:sp>
        <p:sp>
          <p:nvSpPr>
            <p:cNvPr id="333907" name="Rectangle 1039"/>
            <p:cNvSpPr>
              <a:spLocks noChangeArrowheads="1"/>
            </p:cNvSpPr>
            <p:nvPr/>
          </p:nvSpPr>
          <p:spPr bwMode="auto">
            <a:xfrm>
              <a:off x="1728" y="816"/>
              <a:ext cx="432"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2</a:t>
              </a:r>
            </a:p>
          </p:txBody>
        </p:sp>
        <p:sp>
          <p:nvSpPr>
            <p:cNvPr id="333908" name="Rectangle 1040"/>
            <p:cNvSpPr>
              <a:spLocks noChangeArrowheads="1"/>
            </p:cNvSpPr>
            <p:nvPr/>
          </p:nvSpPr>
          <p:spPr bwMode="auto">
            <a:xfrm>
              <a:off x="1728" y="1152"/>
              <a:ext cx="576"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sz="1800">
                  <a:latin typeface="Times New Roman" panose="02020603050405020304" pitchFamily="18" charset="0"/>
                  <a:ea typeface="SimSun" panose="02010600030101010101" pitchFamily="2" charset="-122"/>
                </a:rPr>
                <a:t>Fils</a:t>
              </a:r>
              <a:r>
                <a:rPr lang="en-US" altLang="zh-CN" baseline="-25000">
                  <a:latin typeface="Times New Roman" panose="02020603050405020304" pitchFamily="18" charset="0"/>
                  <a:ea typeface="SimSun" panose="02010600030101010101" pitchFamily="2" charset="-122"/>
                </a:rPr>
                <a:t>2</a:t>
              </a:r>
            </a:p>
          </p:txBody>
        </p:sp>
        <p:sp>
          <p:nvSpPr>
            <p:cNvPr id="333909" name="Rectangle 1041"/>
            <p:cNvSpPr>
              <a:spLocks noChangeArrowheads="1"/>
            </p:cNvSpPr>
            <p:nvPr/>
          </p:nvSpPr>
          <p:spPr bwMode="auto">
            <a:xfrm>
              <a:off x="3696" y="816"/>
              <a:ext cx="432"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6</a:t>
              </a:r>
            </a:p>
          </p:txBody>
        </p:sp>
        <p:sp>
          <p:nvSpPr>
            <p:cNvPr id="333910" name="Rectangle 1042"/>
            <p:cNvSpPr>
              <a:spLocks noChangeArrowheads="1"/>
            </p:cNvSpPr>
            <p:nvPr/>
          </p:nvSpPr>
          <p:spPr bwMode="auto">
            <a:xfrm>
              <a:off x="3696" y="1152"/>
              <a:ext cx="576"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sz="1800">
                  <a:latin typeface="Times New Roman" panose="02020603050405020304" pitchFamily="18" charset="0"/>
                  <a:ea typeface="SimSun" panose="02010600030101010101" pitchFamily="2" charset="-122"/>
                </a:rPr>
                <a:t>Fils</a:t>
              </a:r>
              <a:r>
                <a:rPr lang="en-US" altLang="zh-CN" baseline="-25000">
                  <a:latin typeface="Times New Roman" panose="02020603050405020304" pitchFamily="18" charset="0"/>
                  <a:ea typeface="SimSun" panose="02010600030101010101" pitchFamily="2" charset="-122"/>
                </a:rPr>
                <a:t>6</a:t>
              </a:r>
            </a:p>
          </p:txBody>
        </p:sp>
      </p:grpSp>
      <p:sp>
        <p:nvSpPr>
          <p:cNvPr id="333829" name="Line 1043"/>
          <p:cNvSpPr>
            <a:spLocks noChangeShapeType="1"/>
          </p:cNvSpPr>
          <p:nvPr/>
        </p:nvSpPr>
        <p:spPr bwMode="auto">
          <a:xfrm>
            <a:off x="2557463" y="24574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30" name="Rectangle 1044"/>
          <p:cNvSpPr>
            <a:spLocks noChangeArrowheads="1"/>
          </p:cNvSpPr>
          <p:nvPr/>
        </p:nvSpPr>
        <p:spPr bwMode="auto">
          <a:xfrm>
            <a:off x="920750" y="2462212"/>
            <a:ext cx="4787900" cy="6762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3831" name="Line 1045"/>
          <p:cNvSpPr>
            <a:spLocks noChangeShapeType="1"/>
          </p:cNvSpPr>
          <p:nvPr/>
        </p:nvSpPr>
        <p:spPr bwMode="auto">
          <a:xfrm>
            <a:off x="1736725" y="24574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32" name="Line 1046"/>
          <p:cNvSpPr>
            <a:spLocks noChangeShapeType="1"/>
          </p:cNvSpPr>
          <p:nvPr/>
        </p:nvSpPr>
        <p:spPr bwMode="auto">
          <a:xfrm>
            <a:off x="4752975" y="24574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33" name="Line 1047"/>
          <p:cNvSpPr>
            <a:spLocks noChangeShapeType="1"/>
          </p:cNvSpPr>
          <p:nvPr/>
        </p:nvSpPr>
        <p:spPr bwMode="auto">
          <a:xfrm>
            <a:off x="3384550" y="2457450"/>
            <a:ext cx="0" cy="685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34" name="Line 1048"/>
          <p:cNvSpPr>
            <a:spLocks noChangeShapeType="1"/>
          </p:cNvSpPr>
          <p:nvPr/>
        </p:nvSpPr>
        <p:spPr bwMode="auto">
          <a:xfrm>
            <a:off x="914400" y="2800350"/>
            <a:ext cx="2743200"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35" name="Line 1049"/>
          <p:cNvSpPr>
            <a:spLocks noChangeShapeType="1"/>
          </p:cNvSpPr>
          <p:nvPr/>
        </p:nvSpPr>
        <p:spPr bwMode="auto">
          <a:xfrm>
            <a:off x="4495800" y="2800350"/>
            <a:ext cx="1219200" cy="0"/>
          </a:xfrm>
          <a:prstGeom prst="line">
            <a:avLst/>
          </a:prstGeom>
          <a:noFill/>
          <a:ln w="12700">
            <a:solidFill>
              <a:schemeClr val="tx1"/>
            </a:solidFill>
            <a:prstDash val="lg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36" name="Rectangle 1050"/>
          <p:cNvSpPr>
            <a:spLocks noChangeArrowheads="1"/>
          </p:cNvSpPr>
          <p:nvPr/>
        </p:nvSpPr>
        <p:spPr bwMode="auto">
          <a:xfrm>
            <a:off x="990600" y="2457450"/>
            <a:ext cx="685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1</a:t>
            </a:r>
          </a:p>
        </p:txBody>
      </p:sp>
      <p:sp>
        <p:nvSpPr>
          <p:cNvPr id="333837" name="Rectangle 1051"/>
          <p:cNvSpPr>
            <a:spLocks noChangeArrowheads="1"/>
          </p:cNvSpPr>
          <p:nvPr/>
        </p:nvSpPr>
        <p:spPr bwMode="auto">
          <a:xfrm>
            <a:off x="990600" y="2857500"/>
            <a:ext cx="91440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sz="1800">
                <a:latin typeface="Times New Roman" panose="02020603050405020304" pitchFamily="18" charset="0"/>
                <a:ea typeface="SimSun" panose="02010600030101010101" pitchFamily="2" charset="-122"/>
              </a:rPr>
              <a:t>Fils</a:t>
            </a:r>
            <a:r>
              <a:rPr lang="en-US" altLang="zh-CN" baseline="-25000">
                <a:latin typeface="Times New Roman" panose="02020603050405020304" pitchFamily="18" charset="0"/>
                <a:ea typeface="SimSun" panose="02010600030101010101" pitchFamily="2" charset="-122"/>
              </a:rPr>
              <a:t>1</a:t>
            </a:r>
          </a:p>
        </p:txBody>
      </p:sp>
      <p:sp>
        <p:nvSpPr>
          <p:cNvPr id="333838" name="Rectangle 1052"/>
          <p:cNvSpPr>
            <a:spLocks noChangeArrowheads="1"/>
          </p:cNvSpPr>
          <p:nvPr/>
        </p:nvSpPr>
        <p:spPr bwMode="auto">
          <a:xfrm>
            <a:off x="2590800" y="2457450"/>
            <a:ext cx="685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3</a:t>
            </a:r>
          </a:p>
        </p:txBody>
      </p:sp>
      <p:sp>
        <p:nvSpPr>
          <p:cNvPr id="333839" name="Rectangle 1053"/>
          <p:cNvSpPr>
            <a:spLocks noChangeArrowheads="1"/>
          </p:cNvSpPr>
          <p:nvPr/>
        </p:nvSpPr>
        <p:spPr bwMode="auto">
          <a:xfrm>
            <a:off x="2590800" y="2857500"/>
            <a:ext cx="91440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sz="1800">
                <a:latin typeface="Times New Roman" panose="02020603050405020304" pitchFamily="18" charset="0"/>
                <a:ea typeface="SimSun" panose="02010600030101010101" pitchFamily="2" charset="-122"/>
              </a:rPr>
              <a:t>Fils</a:t>
            </a:r>
            <a:r>
              <a:rPr lang="en-US" altLang="zh-CN" baseline="-25000">
                <a:latin typeface="Times New Roman" panose="02020603050405020304" pitchFamily="18" charset="0"/>
                <a:ea typeface="SimSun" panose="02010600030101010101" pitchFamily="2" charset="-122"/>
              </a:rPr>
              <a:t>3</a:t>
            </a:r>
          </a:p>
        </p:txBody>
      </p:sp>
      <p:sp>
        <p:nvSpPr>
          <p:cNvPr id="333840" name="Rectangle 1054"/>
          <p:cNvSpPr>
            <a:spLocks noChangeArrowheads="1"/>
          </p:cNvSpPr>
          <p:nvPr/>
        </p:nvSpPr>
        <p:spPr bwMode="auto">
          <a:xfrm>
            <a:off x="1828800" y="2457450"/>
            <a:ext cx="685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2</a:t>
            </a:r>
          </a:p>
        </p:txBody>
      </p:sp>
      <p:sp>
        <p:nvSpPr>
          <p:cNvPr id="333841" name="Rectangle 1055"/>
          <p:cNvSpPr>
            <a:spLocks noChangeArrowheads="1"/>
          </p:cNvSpPr>
          <p:nvPr/>
        </p:nvSpPr>
        <p:spPr bwMode="auto">
          <a:xfrm>
            <a:off x="1828800" y="2857500"/>
            <a:ext cx="91440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sz="1800">
                <a:latin typeface="Times New Roman" panose="02020603050405020304" pitchFamily="18" charset="0"/>
                <a:ea typeface="SimSun" panose="02010600030101010101" pitchFamily="2" charset="-122"/>
              </a:rPr>
              <a:t>Fils</a:t>
            </a:r>
            <a:r>
              <a:rPr lang="en-US" altLang="zh-CN" baseline="-25000">
                <a:latin typeface="Times New Roman" panose="02020603050405020304" pitchFamily="18" charset="0"/>
                <a:ea typeface="SimSun" panose="02010600030101010101" pitchFamily="2" charset="-122"/>
              </a:rPr>
              <a:t>2</a:t>
            </a:r>
          </a:p>
        </p:txBody>
      </p:sp>
      <p:sp>
        <p:nvSpPr>
          <p:cNvPr id="333842" name="Rectangle 1056"/>
          <p:cNvSpPr>
            <a:spLocks noChangeArrowheads="1"/>
          </p:cNvSpPr>
          <p:nvPr/>
        </p:nvSpPr>
        <p:spPr bwMode="auto">
          <a:xfrm>
            <a:off x="4953000" y="2457450"/>
            <a:ext cx="685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5</a:t>
            </a:r>
          </a:p>
        </p:txBody>
      </p:sp>
      <p:sp>
        <p:nvSpPr>
          <p:cNvPr id="333843" name="Rectangle 1057"/>
          <p:cNvSpPr>
            <a:spLocks noChangeArrowheads="1"/>
          </p:cNvSpPr>
          <p:nvPr/>
        </p:nvSpPr>
        <p:spPr bwMode="auto">
          <a:xfrm>
            <a:off x="4953000" y="2857500"/>
            <a:ext cx="91440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sz="1800">
                <a:latin typeface="Times New Roman" panose="02020603050405020304" pitchFamily="18" charset="0"/>
                <a:ea typeface="SimSun" panose="02010600030101010101" pitchFamily="2" charset="-122"/>
              </a:rPr>
              <a:t>Fils</a:t>
            </a:r>
            <a:r>
              <a:rPr lang="en-US" altLang="zh-CN" baseline="-25000">
                <a:latin typeface="Times New Roman" panose="02020603050405020304" pitchFamily="18" charset="0"/>
                <a:ea typeface="SimSun" panose="02010600030101010101" pitchFamily="2" charset="-122"/>
              </a:rPr>
              <a:t>5</a:t>
            </a:r>
          </a:p>
        </p:txBody>
      </p:sp>
      <p:sp>
        <p:nvSpPr>
          <p:cNvPr id="333844" name="Line 1058"/>
          <p:cNvSpPr>
            <a:spLocks noChangeShapeType="1"/>
          </p:cNvSpPr>
          <p:nvPr/>
        </p:nvSpPr>
        <p:spPr bwMode="auto">
          <a:xfrm flipH="1">
            <a:off x="1295400" y="1657350"/>
            <a:ext cx="990600" cy="80010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45" name="Line 1059"/>
          <p:cNvSpPr>
            <a:spLocks noChangeShapeType="1"/>
          </p:cNvSpPr>
          <p:nvPr/>
        </p:nvSpPr>
        <p:spPr bwMode="auto">
          <a:xfrm>
            <a:off x="3048000" y="1657350"/>
            <a:ext cx="4191000" cy="74295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46" name="Line 1060"/>
          <p:cNvSpPr>
            <a:spLocks noChangeShapeType="1"/>
          </p:cNvSpPr>
          <p:nvPr/>
        </p:nvSpPr>
        <p:spPr bwMode="auto">
          <a:xfrm>
            <a:off x="3733800" y="1657350"/>
            <a:ext cx="5029200" cy="74295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47" name="Rectangle 1061"/>
          <p:cNvSpPr>
            <a:spLocks noChangeArrowheads="1"/>
          </p:cNvSpPr>
          <p:nvPr/>
        </p:nvSpPr>
        <p:spPr bwMode="auto">
          <a:xfrm>
            <a:off x="0" y="3776663"/>
            <a:ext cx="4108450" cy="4476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3848" name="Rectangle 1062"/>
          <p:cNvSpPr>
            <a:spLocks noChangeArrowheads="1"/>
          </p:cNvSpPr>
          <p:nvPr/>
        </p:nvSpPr>
        <p:spPr bwMode="auto">
          <a:xfrm>
            <a:off x="990600" y="3829050"/>
            <a:ext cx="685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1</a:t>
            </a:r>
          </a:p>
        </p:txBody>
      </p:sp>
      <p:sp>
        <p:nvSpPr>
          <p:cNvPr id="333849" name="Line 1063"/>
          <p:cNvSpPr>
            <a:spLocks noChangeShapeType="1"/>
          </p:cNvSpPr>
          <p:nvPr/>
        </p:nvSpPr>
        <p:spPr bwMode="auto">
          <a:xfrm>
            <a:off x="990600" y="3771900"/>
            <a:ext cx="0"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50" name="Rectangle 1064"/>
          <p:cNvSpPr>
            <a:spLocks noChangeArrowheads="1"/>
          </p:cNvSpPr>
          <p:nvPr/>
        </p:nvSpPr>
        <p:spPr bwMode="auto">
          <a:xfrm>
            <a:off x="1600200" y="3829050"/>
            <a:ext cx="685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2</a:t>
            </a:r>
          </a:p>
        </p:txBody>
      </p:sp>
      <p:sp>
        <p:nvSpPr>
          <p:cNvPr id="333851" name="Line 1065"/>
          <p:cNvSpPr>
            <a:spLocks noChangeShapeType="1"/>
          </p:cNvSpPr>
          <p:nvPr/>
        </p:nvSpPr>
        <p:spPr bwMode="auto">
          <a:xfrm>
            <a:off x="1600200" y="3771900"/>
            <a:ext cx="0"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52" name="Rectangle 1066"/>
          <p:cNvSpPr>
            <a:spLocks noChangeArrowheads="1"/>
          </p:cNvSpPr>
          <p:nvPr/>
        </p:nvSpPr>
        <p:spPr bwMode="auto">
          <a:xfrm>
            <a:off x="2819400" y="3829050"/>
            <a:ext cx="685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6</a:t>
            </a:r>
          </a:p>
        </p:txBody>
      </p:sp>
      <p:sp>
        <p:nvSpPr>
          <p:cNvPr id="333853" name="Line 1067"/>
          <p:cNvSpPr>
            <a:spLocks noChangeShapeType="1"/>
          </p:cNvSpPr>
          <p:nvPr/>
        </p:nvSpPr>
        <p:spPr bwMode="auto">
          <a:xfrm>
            <a:off x="2819400" y="3771900"/>
            <a:ext cx="0"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54" name="Line 1068"/>
          <p:cNvSpPr>
            <a:spLocks noChangeShapeType="1"/>
          </p:cNvSpPr>
          <p:nvPr/>
        </p:nvSpPr>
        <p:spPr bwMode="auto">
          <a:xfrm>
            <a:off x="2209800" y="3771900"/>
            <a:ext cx="0"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55" name="Line 1069"/>
          <p:cNvSpPr>
            <a:spLocks noChangeShapeType="1"/>
          </p:cNvSpPr>
          <p:nvPr/>
        </p:nvSpPr>
        <p:spPr bwMode="auto">
          <a:xfrm>
            <a:off x="3429000" y="3771900"/>
            <a:ext cx="0"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56" name="Line 1070"/>
          <p:cNvSpPr>
            <a:spLocks noChangeShapeType="1"/>
          </p:cNvSpPr>
          <p:nvPr/>
        </p:nvSpPr>
        <p:spPr bwMode="auto">
          <a:xfrm>
            <a:off x="2362200" y="4000500"/>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57" name="Rectangle 1071"/>
          <p:cNvSpPr>
            <a:spLocks noChangeArrowheads="1"/>
          </p:cNvSpPr>
          <p:nvPr/>
        </p:nvSpPr>
        <p:spPr bwMode="auto">
          <a:xfrm>
            <a:off x="152400" y="3829050"/>
            <a:ext cx="914400"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sz="2000">
                <a:latin typeface="Times New Roman" panose="02020603050405020304" pitchFamily="18" charset="0"/>
                <a:ea typeface="SimSun" panose="02010600030101010101" pitchFamily="2" charset="-122"/>
              </a:rPr>
              <a:t> préd</a:t>
            </a:r>
          </a:p>
        </p:txBody>
      </p:sp>
      <p:sp>
        <p:nvSpPr>
          <p:cNvPr id="333858" name="Rectangle 1072"/>
          <p:cNvSpPr>
            <a:spLocks noChangeArrowheads="1"/>
          </p:cNvSpPr>
          <p:nvPr/>
        </p:nvSpPr>
        <p:spPr bwMode="auto">
          <a:xfrm>
            <a:off x="3429000" y="3829050"/>
            <a:ext cx="990600"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sz="2000">
                <a:latin typeface="Times New Roman" panose="02020603050405020304" pitchFamily="18" charset="0"/>
                <a:ea typeface="SimSun" panose="02010600030101010101" pitchFamily="2" charset="-122"/>
              </a:rPr>
              <a:t>suivant</a:t>
            </a:r>
          </a:p>
        </p:txBody>
      </p:sp>
      <p:sp>
        <p:nvSpPr>
          <p:cNvPr id="333859" name="Line 1073"/>
          <p:cNvSpPr>
            <a:spLocks noChangeShapeType="1"/>
          </p:cNvSpPr>
          <p:nvPr/>
        </p:nvSpPr>
        <p:spPr bwMode="auto">
          <a:xfrm flipH="1">
            <a:off x="914400" y="3143250"/>
            <a:ext cx="381000" cy="62865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60" name="Rectangle 1074"/>
          <p:cNvSpPr>
            <a:spLocks noChangeArrowheads="1"/>
          </p:cNvSpPr>
          <p:nvPr/>
        </p:nvSpPr>
        <p:spPr bwMode="auto">
          <a:xfrm>
            <a:off x="4730750" y="3776663"/>
            <a:ext cx="3797300" cy="4476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3861" name="Rectangle 1075"/>
          <p:cNvSpPr>
            <a:spLocks noChangeArrowheads="1"/>
          </p:cNvSpPr>
          <p:nvPr/>
        </p:nvSpPr>
        <p:spPr bwMode="auto">
          <a:xfrm>
            <a:off x="5410200" y="3829050"/>
            <a:ext cx="685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1</a:t>
            </a:r>
          </a:p>
        </p:txBody>
      </p:sp>
      <p:sp>
        <p:nvSpPr>
          <p:cNvPr id="333862" name="Line 1076"/>
          <p:cNvSpPr>
            <a:spLocks noChangeShapeType="1"/>
          </p:cNvSpPr>
          <p:nvPr/>
        </p:nvSpPr>
        <p:spPr bwMode="auto">
          <a:xfrm>
            <a:off x="5410200" y="3771900"/>
            <a:ext cx="0"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63" name="Rectangle 1077"/>
          <p:cNvSpPr>
            <a:spLocks noChangeArrowheads="1"/>
          </p:cNvSpPr>
          <p:nvPr/>
        </p:nvSpPr>
        <p:spPr bwMode="auto">
          <a:xfrm>
            <a:off x="6019800" y="3829050"/>
            <a:ext cx="685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2</a:t>
            </a:r>
          </a:p>
        </p:txBody>
      </p:sp>
      <p:sp>
        <p:nvSpPr>
          <p:cNvPr id="333864" name="Line 1078"/>
          <p:cNvSpPr>
            <a:spLocks noChangeShapeType="1"/>
          </p:cNvSpPr>
          <p:nvPr/>
        </p:nvSpPr>
        <p:spPr bwMode="auto">
          <a:xfrm>
            <a:off x="6019800" y="3771900"/>
            <a:ext cx="0"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65" name="Rectangle 1079"/>
          <p:cNvSpPr>
            <a:spLocks noChangeArrowheads="1"/>
          </p:cNvSpPr>
          <p:nvPr/>
        </p:nvSpPr>
        <p:spPr bwMode="auto">
          <a:xfrm>
            <a:off x="7239000" y="3829050"/>
            <a:ext cx="685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a:latin typeface="Times New Roman" panose="02020603050405020304" pitchFamily="18" charset="0"/>
                <a:ea typeface="SimSun" panose="02010600030101010101" pitchFamily="2" charset="-122"/>
              </a:rPr>
              <a:t>CF</a:t>
            </a:r>
            <a:r>
              <a:rPr lang="en-US" altLang="zh-CN" baseline="-25000">
                <a:latin typeface="Times New Roman" panose="02020603050405020304" pitchFamily="18" charset="0"/>
                <a:ea typeface="SimSun" panose="02010600030101010101" pitchFamily="2" charset="-122"/>
              </a:rPr>
              <a:t>4</a:t>
            </a:r>
          </a:p>
        </p:txBody>
      </p:sp>
      <p:sp>
        <p:nvSpPr>
          <p:cNvPr id="333866" name="Line 1080"/>
          <p:cNvSpPr>
            <a:spLocks noChangeShapeType="1"/>
          </p:cNvSpPr>
          <p:nvPr/>
        </p:nvSpPr>
        <p:spPr bwMode="auto">
          <a:xfrm>
            <a:off x="7239000" y="3771900"/>
            <a:ext cx="0"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67" name="Line 1081"/>
          <p:cNvSpPr>
            <a:spLocks noChangeShapeType="1"/>
          </p:cNvSpPr>
          <p:nvPr/>
        </p:nvSpPr>
        <p:spPr bwMode="auto">
          <a:xfrm>
            <a:off x="6629400" y="3771900"/>
            <a:ext cx="0"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68" name="Line 1082"/>
          <p:cNvSpPr>
            <a:spLocks noChangeShapeType="1"/>
          </p:cNvSpPr>
          <p:nvPr/>
        </p:nvSpPr>
        <p:spPr bwMode="auto">
          <a:xfrm>
            <a:off x="7848600" y="3771900"/>
            <a:ext cx="0" cy="4572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69" name="Line 1083"/>
          <p:cNvSpPr>
            <a:spLocks noChangeShapeType="1"/>
          </p:cNvSpPr>
          <p:nvPr/>
        </p:nvSpPr>
        <p:spPr bwMode="auto">
          <a:xfrm>
            <a:off x="6781800" y="4000500"/>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70" name="Rectangle 1084"/>
          <p:cNvSpPr>
            <a:spLocks noChangeArrowheads="1"/>
          </p:cNvSpPr>
          <p:nvPr/>
        </p:nvSpPr>
        <p:spPr bwMode="auto">
          <a:xfrm>
            <a:off x="4800600" y="3829050"/>
            <a:ext cx="685800"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sz="2000">
                <a:latin typeface="Times New Roman" panose="02020603050405020304" pitchFamily="18" charset="0"/>
                <a:ea typeface="SimSun" panose="02010600030101010101" pitchFamily="2" charset="-122"/>
              </a:rPr>
              <a:t>préd</a:t>
            </a:r>
          </a:p>
        </p:txBody>
      </p:sp>
      <p:sp>
        <p:nvSpPr>
          <p:cNvPr id="333871" name="Rectangle 1085"/>
          <p:cNvSpPr>
            <a:spLocks noChangeArrowheads="1"/>
          </p:cNvSpPr>
          <p:nvPr/>
        </p:nvSpPr>
        <p:spPr bwMode="auto">
          <a:xfrm>
            <a:off x="7848600" y="3829050"/>
            <a:ext cx="685800"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sz="2000">
                <a:latin typeface="Times New Roman" panose="02020603050405020304" pitchFamily="18" charset="0"/>
                <a:ea typeface="SimSun" panose="02010600030101010101" pitchFamily="2" charset="-122"/>
              </a:rPr>
              <a:t>suiv</a:t>
            </a:r>
          </a:p>
        </p:txBody>
      </p:sp>
      <p:sp>
        <p:nvSpPr>
          <p:cNvPr id="333872" name="Line 1086"/>
          <p:cNvSpPr>
            <a:spLocks noChangeShapeType="1"/>
          </p:cNvSpPr>
          <p:nvPr/>
        </p:nvSpPr>
        <p:spPr bwMode="auto">
          <a:xfrm>
            <a:off x="2133600" y="3143250"/>
            <a:ext cx="4800600" cy="62865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73" name="Line 1087"/>
          <p:cNvSpPr>
            <a:spLocks noChangeShapeType="1"/>
          </p:cNvSpPr>
          <p:nvPr/>
        </p:nvSpPr>
        <p:spPr bwMode="auto">
          <a:xfrm flipH="1">
            <a:off x="4114800" y="3886200"/>
            <a:ext cx="609600"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74" name="Line 1088"/>
          <p:cNvSpPr>
            <a:spLocks noChangeShapeType="1"/>
          </p:cNvSpPr>
          <p:nvPr/>
        </p:nvSpPr>
        <p:spPr bwMode="auto">
          <a:xfrm>
            <a:off x="4114800" y="4114800"/>
            <a:ext cx="609600"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75" name="Line 1089"/>
          <p:cNvSpPr>
            <a:spLocks noChangeShapeType="1"/>
          </p:cNvSpPr>
          <p:nvPr/>
        </p:nvSpPr>
        <p:spPr bwMode="auto">
          <a:xfrm>
            <a:off x="8534400" y="4171950"/>
            <a:ext cx="381000"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76" name="Line 1090"/>
          <p:cNvSpPr>
            <a:spLocks noChangeShapeType="1"/>
          </p:cNvSpPr>
          <p:nvPr/>
        </p:nvSpPr>
        <p:spPr bwMode="auto">
          <a:xfrm flipH="1">
            <a:off x="8534400" y="4000500"/>
            <a:ext cx="381000" cy="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77" name="Rectangle 1091"/>
          <p:cNvSpPr>
            <a:spLocks noChangeArrowheads="1"/>
          </p:cNvSpPr>
          <p:nvPr/>
        </p:nvSpPr>
        <p:spPr bwMode="auto">
          <a:xfrm>
            <a:off x="-28575" y="1015604"/>
            <a:ext cx="1600200" cy="862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sz="2000">
                <a:latin typeface="Times New Roman" panose="02020603050405020304" pitchFamily="18" charset="0"/>
                <a:ea typeface="SimSun" panose="02010600030101010101" pitchFamily="2" charset="-122"/>
              </a:rPr>
              <a:t>N_noeud= 7</a:t>
            </a:r>
          </a:p>
          <a:p>
            <a:pPr>
              <a:spcBef>
                <a:spcPct val="50000"/>
              </a:spcBef>
            </a:pPr>
            <a:r>
              <a:rPr lang="en-US" altLang="zh-CN" sz="2000">
                <a:latin typeface="Times New Roman" panose="02020603050405020304" pitchFamily="18" charset="0"/>
                <a:ea typeface="SimSun" panose="02010600030101010101" pitchFamily="2" charset="-122"/>
              </a:rPr>
              <a:t>N_feuille = 6</a:t>
            </a:r>
          </a:p>
        </p:txBody>
      </p:sp>
      <p:sp>
        <p:nvSpPr>
          <p:cNvPr id="333878" name="Line 1092"/>
          <p:cNvSpPr>
            <a:spLocks noChangeShapeType="1"/>
          </p:cNvSpPr>
          <p:nvPr/>
        </p:nvSpPr>
        <p:spPr bwMode="auto">
          <a:xfrm>
            <a:off x="3962400" y="2800350"/>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79" name="Line 1093"/>
          <p:cNvSpPr>
            <a:spLocks noChangeShapeType="1"/>
          </p:cNvSpPr>
          <p:nvPr/>
        </p:nvSpPr>
        <p:spPr bwMode="auto">
          <a:xfrm>
            <a:off x="4876800" y="1314450"/>
            <a:ext cx="3048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80" name="Line 1094"/>
          <p:cNvSpPr>
            <a:spLocks noChangeShapeType="1"/>
          </p:cNvSpPr>
          <p:nvPr/>
        </p:nvSpPr>
        <p:spPr bwMode="auto">
          <a:xfrm>
            <a:off x="7391400" y="2800350"/>
            <a:ext cx="838200" cy="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81" name="Rectangle 1095"/>
          <p:cNvSpPr>
            <a:spLocks noChangeArrowheads="1"/>
          </p:cNvSpPr>
          <p:nvPr/>
        </p:nvSpPr>
        <p:spPr bwMode="auto">
          <a:xfrm>
            <a:off x="3733800" y="571500"/>
            <a:ext cx="1143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a:ea typeface="SimSun" panose="02010600030101010101" pitchFamily="2" charset="-122"/>
              </a:rPr>
              <a:t>Racine</a:t>
            </a:r>
          </a:p>
        </p:txBody>
      </p:sp>
      <p:sp>
        <p:nvSpPr>
          <p:cNvPr id="333882" name="Rectangle 1096"/>
          <p:cNvSpPr>
            <a:spLocks noChangeArrowheads="1"/>
          </p:cNvSpPr>
          <p:nvPr/>
        </p:nvSpPr>
        <p:spPr bwMode="auto">
          <a:xfrm>
            <a:off x="2438400" y="2114550"/>
            <a:ext cx="19812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endParaRPr lang="fr-FR" altLang="zh-CN">
              <a:latin typeface="Times New Roman" panose="02020603050405020304" pitchFamily="18" charset="0"/>
              <a:ea typeface="SimSun" panose="02010600030101010101" pitchFamily="2" charset="-122"/>
            </a:endParaRPr>
          </a:p>
        </p:txBody>
      </p:sp>
      <p:sp>
        <p:nvSpPr>
          <p:cNvPr id="333883" name="Rectangle 1097"/>
          <p:cNvSpPr>
            <a:spLocks noChangeArrowheads="1"/>
          </p:cNvSpPr>
          <p:nvPr/>
        </p:nvSpPr>
        <p:spPr bwMode="auto">
          <a:xfrm>
            <a:off x="2362200" y="3429000"/>
            <a:ext cx="1447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zh-CN">
                <a:ea typeface="SimSun" panose="02010600030101010101" pitchFamily="2" charset="-122"/>
              </a:rPr>
              <a:t>Feuille</a:t>
            </a:r>
          </a:p>
        </p:txBody>
      </p:sp>
      <p:sp>
        <p:nvSpPr>
          <p:cNvPr id="333884" name="Rectangle 1098"/>
          <p:cNvSpPr>
            <a:spLocks noChangeArrowheads="1"/>
          </p:cNvSpPr>
          <p:nvPr/>
        </p:nvSpPr>
        <p:spPr bwMode="auto">
          <a:xfrm>
            <a:off x="7010400" y="3429000"/>
            <a:ext cx="1447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zh-CN">
                <a:ea typeface="SimSun" panose="02010600030101010101" pitchFamily="2" charset="-122"/>
              </a:rPr>
              <a:t>Feuille</a:t>
            </a:r>
          </a:p>
        </p:txBody>
      </p:sp>
      <p:grpSp>
        <p:nvGrpSpPr>
          <p:cNvPr id="3" name="Group 1099"/>
          <p:cNvGrpSpPr>
            <a:grpSpLocks/>
          </p:cNvGrpSpPr>
          <p:nvPr/>
        </p:nvGrpSpPr>
        <p:grpSpPr bwMode="auto">
          <a:xfrm>
            <a:off x="920750" y="4462463"/>
            <a:ext cx="749300" cy="561975"/>
            <a:chOff x="580" y="3748"/>
            <a:chExt cx="472" cy="472"/>
          </a:xfrm>
        </p:grpSpPr>
        <p:sp>
          <p:nvSpPr>
            <p:cNvPr id="333888" name="Oval 1100"/>
            <p:cNvSpPr>
              <a:spLocks noChangeArrowheads="1"/>
            </p:cNvSpPr>
            <p:nvPr/>
          </p:nvSpPr>
          <p:spPr bwMode="auto">
            <a:xfrm>
              <a:off x="724" y="3892"/>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3889" name="Oval 1101"/>
            <p:cNvSpPr>
              <a:spLocks noChangeArrowheads="1"/>
            </p:cNvSpPr>
            <p:nvPr/>
          </p:nvSpPr>
          <p:spPr bwMode="auto">
            <a:xfrm>
              <a:off x="820" y="3988"/>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3890" name="Oval 1102"/>
            <p:cNvSpPr>
              <a:spLocks noChangeArrowheads="1"/>
            </p:cNvSpPr>
            <p:nvPr/>
          </p:nvSpPr>
          <p:spPr bwMode="auto">
            <a:xfrm>
              <a:off x="820" y="3892"/>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3891" name="Oval 1103"/>
            <p:cNvSpPr>
              <a:spLocks noChangeArrowheads="1"/>
            </p:cNvSpPr>
            <p:nvPr/>
          </p:nvSpPr>
          <p:spPr bwMode="auto">
            <a:xfrm>
              <a:off x="676" y="4084"/>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3892" name="Oval 1104"/>
            <p:cNvSpPr>
              <a:spLocks noChangeArrowheads="1"/>
            </p:cNvSpPr>
            <p:nvPr/>
          </p:nvSpPr>
          <p:spPr bwMode="auto">
            <a:xfrm>
              <a:off x="676" y="3988"/>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3893" name="Oval 1105"/>
            <p:cNvSpPr>
              <a:spLocks noChangeArrowheads="1"/>
            </p:cNvSpPr>
            <p:nvPr/>
          </p:nvSpPr>
          <p:spPr bwMode="auto">
            <a:xfrm>
              <a:off x="772" y="4036"/>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3894" name="Oval 1106"/>
            <p:cNvSpPr>
              <a:spLocks noChangeArrowheads="1"/>
            </p:cNvSpPr>
            <p:nvPr/>
          </p:nvSpPr>
          <p:spPr bwMode="auto">
            <a:xfrm>
              <a:off x="916" y="4084"/>
              <a:ext cx="40" cy="4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3895" name="Oval 1107"/>
            <p:cNvSpPr>
              <a:spLocks noChangeArrowheads="1"/>
            </p:cNvSpPr>
            <p:nvPr/>
          </p:nvSpPr>
          <p:spPr bwMode="auto">
            <a:xfrm>
              <a:off x="580" y="3748"/>
              <a:ext cx="472" cy="47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grpSp>
      <p:sp>
        <p:nvSpPr>
          <p:cNvPr id="333886" name="Line 1108"/>
          <p:cNvSpPr>
            <a:spLocks noChangeShapeType="1"/>
          </p:cNvSpPr>
          <p:nvPr/>
        </p:nvSpPr>
        <p:spPr bwMode="auto">
          <a:xfrm>
            <a:off x="1295400" y="4286250"/>
            <a:ext cx="0" cy="114300"/>
          </a:xfrm>
          <a:prstGeom prst="line">
            <a:avLst/>
          </a:prstGeom>
          <a:noFill/>
          <a:ln w="38100" cmpd="dbl">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3887" name="Text Box 1109"/>
          <p:cNvSpPr txBox="1">
            <a:spLocks noChangeArrowheads="1"/>
          </p:cNvSpPr>
          <p:nvPr/>
        </p:nvSpPr>
        <p:spPr bwMode="auto">
          <a:xfrm>
            <a:off x="2133600" y="2057400"/>
            <a:ext cx="2133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fr-FR"/>
              <a:t>Nœud interne</a:t>
            </a:r>
          </a:p>
        </p:txBody>
      </p:sp>
    </p:spTree>
  </p:cSld>
  <p:clrMapOvr>
    <a:masterClrMapping/>
  </p:clrMapOvr>
  <p:transition>
    <p:strips dir="rd"/>
  </p:transition>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DE12DD1C-E134-40A8-91B1-DCE92A5D7695}" type="slidenum">
              <a:rPr lang="en-US" altLang="fr-FR" sz="1400" smtClean="0">
                <a:solidFill>
                  <a:schemeClr val="tx2"/>
                </a:solidFill>
                <a:latin typeface="Times New Roman" panose="02020603050405020304" pitchFamily="18" charset="0"/>
              </a:rPr>
              <a:pPr/>
              <a:t>487</a:t>
            </a:fld>
            <a:endParaRPr lang="en-US" altLang="fr-FR" sz="1400">
              <a:solidFill>
                <a:schemeClr val="tx2"/>
              </a:solidFill>
              <a:latin typeface="Times New Roman" panose="02020603050405020304" pitchFamily="18" charset="0"/>
            </a:endParaRPr>
          </a:p>
        </p:txBody>
      </p:sp>
      <p:sp>
        <p:nvSpPr>
          <p:cNvPr id="334851" name="Rectangle 1026"/>
          <p:cNvSpPr>
            <a:spLocks noGrp="1"/>
          </p:cNvSpPr>
          <p:nvPr>
            <p:ph type="title"/>
          </p:nvPr>
        </p:nvSpPr>
        <p:spPr>
          <a:xfrm>
            <a:off x="152400" y="238125"/>
            <a:ext cx="8610600" cy="529829"/>
          </a:xfrm>
        </p:spPr>
        <p:txBody>
          <a:bodyPr>
            <a:normAutofit fontScale="90000"/>
          </a:bodyPr>
          <a:lstStyle/>
          <a:p>
            <a:pPr algn="ctr"/>
            <a:r>
              <a:rPr lang="en-US" altLang="zh-CN"/>
              <a:t>CURE (Clustering Using REpresentatives )</a:t>
            </a:r>
          </a:p>
        </p:txBody>
      </p:sp>
      <p:sp>
        <p:nvSpPr>
          <p:cNvPr id="334852" name="Rectangle 1027"/>
          <p:cNvSpPr>
            <a:spLocks noGrp="1"/>
          </p:cNvSpPr>
          <p:nvPr>
            <p:ph type="body" idx="1"/>
          </p:nvPr>
        </p:nvSpPr>
        <p:spPr>
          <a:xfrm>
            <a:off x="457200" y="2228850"/>
            <a:ext cx="8305800" cy="2686050"/>
          </a:xfrm>
        </p:spPr>
        <p:txBody>
          <a:bodyPr>
            <a:normAutofit fontScale="92500" lnSpcReduction="10000"/>
          </a:bodyPr>
          <a:lstStyle/>
          <a:p>
            <a:pPr>
              <a:spcBef>
                <a:spcPct val="50000"/>
              </a:spcBef>
              <a:buClr>
                <a:schemeClr val="tx1"/>
              </a:buClr>
            </a:pPr>
            <a:endParaRPr lang="en-US" altLang="zh-CN">
              <a:ea typeface="SimSun" panose="02010600030101010101" pitchFamily="2" charset="-122"/>
            </a:endParaRPr>
          </a:p>
          <a:p>
            <a:pPr>
              <a:spcBef>
                <a:spcPct val="50000"/>
              </a:spcBef>
              <a:buClr>
                <a:schemeClr val="tx1"/>
              </a:buClr>
            </a:pPr>
            <a:r>
              <a:rPr lang="en-US" altLang="zh-CN">
                <a:ea typeface="SimSun" panose="02010600030101010101" pitchFamily="2" charset="-122"/>
              </a:rPr>
              <a:t>Les m</a:t>
            </a:r>
            <a:r>
              <a:rPr lang="en-US" altLang="zh-CN">
                <a:latin typeface="Times New Roman" panose="02020603050405020304" pitchFamily="18" charset="0"/>
                <a:ea typeface="SimSun" panose="02010600030101010101" pitchFamily="2" charset="-122"/>
              </a:rPr>
              <a:t>é</a:t>
            </a:r>
            <a:r>
              <a:rPr lang="en-US" altLang="zh-CN">
                <a:ea typeface="SimSun" panose="02010600030101010101" pitchFamily="2" charset="-122"/>
              </a:rPr>
              <a:t>thodes pr</a:t>
            </a:r>
            <a:r>
              <a:rPr lang="en-US" altLang="zh-CN">
                <a:latin typeface="Times New Roman" panose="02020603050405020304" pitchFamily="18" charset="0"/>
                <a:ea typeface="SimSun" panose="02010600030101010101" pitchFamily="2" charset="-122"/>
              </a:rPr>
              <a:t>é</a:t>
            </a:r>
            <a:r>
              <a:rPr lang="en-US" altLang="zh-CN">
                <a:ea typeface="SimSun" panose="02010600030101010101" pitchFamily="2" charset="-122"/>
              </a:rPr>
              <a:t>c</a:t>
            </a:r>
            <a:r>
              <a:rPr lang="en-US" altLang="zh-CN">
                <a:latin typeface="Times New Roman" panose="02020603050405020304" pitchFamily="18" charset="0"/>
                <a:ea typeface="SimSun" panose="02010600030101010101" pitchFamily="2" charset="-122"/>
              </a:rPr>
              <a:t>é</a:t>
            </a:r>
            <a:r>
              <a:rPr lang="en-US" altLang="zh-CN">
                <a:ea typeface="SimSun" panose="02010600030101010101" pitchFamily="2" charset="-122"/>
              </a:rPr>
              <a:t>dentes donnent les groupes (b)</a:t>
            </a:r>
          </a:p>
          <a:p>
            <a:pPr>
              <a:spcBef>
                <a:spcPct val="50000"/>
              </a:spcBef>
              <a:buClr>
                <a:schemeClr val="tx1"/>
              </a:buClr>
            </a:pPr>
            <a:r>
              <a:rPr lang="en-US" altLang="zh-CN">
                <a:ea typeface="SimSun" panose="02010600030101010101" pitchFamily="2" charset="-122"/>
              </a:rPr>
              <a:t>CURE: (1998)</a:t>
            </a:r>
          </a:p>
          <a:p>
            <a:pPr lvl="1">
              <a:spcBef>
                <a:spcPct val="50000"/>
              </a:spcBef>
              <a:buClr>
                <a:schemeClr val="tx1"/>
              </a:buClr>
            </a:pPr>
            <a:r>
              <a:rPr lang="en-US" altLang="zh-CN">
                <a:ea typeface="SimSun" panose="02010600030101010101" pitchFamily="2" charset="-122"/>
              </a:rPr>
              <a:t>Arrête la cr</a:t>
            </a:r>
            <a:r>
              <a:rPr lang="en-US" altLang="zh-CN">
                <a:latin typeface="Times New Roman" panose="02020603050405020304" pitchFamily="18" charset="0"/>
                <a:ea typeface="SimSun" panose="02010600030101010101" pitchFamily="2" charset="-122"/>
              </a:rPr>
              <a:t>é</a:t>
            </a:r>
            <a:r>
              <a:rPr lang="en-US" altLang="zh-CN">
                <a:ea typeface="SimSun" panose="02010600030101010101" pitchFamily="2" charset="-122"/>
              </a:rPr>
              <a:t>ation de clusters d</a:t>
            </a:r>
            <a:r>
              <a:rPr lang="en-US" altLang="zh-CN">
                <a:latin typeface="Times New Roman" panose="02020603050405020304" pitchFamily="18" charset="0"/>
                <a:ea typeface="SimSun" panose="02010600030101010101" pitchFamily="2" charset="-122"/>
              </a:rPr>
              <a:t>è</a:t>
            </a:r>
            <a:r>
              <a:rPr lang="en-US" altLang="zh-CN">
                <a:ea typeface="SimSun" panose="02010600030101010101" pitchFamily="2" charset="-122"/>
              </a:rPr>
              <a:t>s qu</a:t>
            </a:r>
            <a:r>
              <a:rPr lang="en-US" altLang="zh-CN">
                <a:latin typeface="Times New Roman" panose="02020603050405020304" pitchFamily="18" charset="0"/>
                <a:ea typeface="SimSun" panose="02010600030101010101" pitchFamily="2" charset="-122"/>
              </a:rPr>
              <a:t>’</a:t>
            </a:r>
            <a:r>
              <a:rPr lang="en-US" altLang="zh-CN">
                <a:ea typeface="SimSun" panose="02010600030101010101" pitchFamily="2" charset="-122"/>
              </a:rPr>
              <a:t>on en a </a:t>
            </a:r>
            <a:r>
              <a:rPr lang="en-US" altLang="zh-CN" i="1">
                <a:ea typeface="SimSun" panose="02010600030101010101" pitchFamily="2" charset="-122"/>
              </a:rPr>
              <a:t>k </a:t>
            </a:r>
            <a:endParaRPr lang="en-US" altLang="zh-CN">
              <a:ea typeface="SimSun" panose="02010600030101010101" pitchFamily="2" charset="-122"/>
            </a:endParaRPr>
          </a:p>
          <a:p>
            <a:pPr lvl="1">
              <a:spcBef>
                <a:spcPct val="50000"/>
              </a:spcBef>
              <a:buClr>
                <a:schemeClr val="tx1"/>
              </a:buClr>
            </a:pPr>
            <a:r>
              <a:rPr lang="en-US" altLang="zh-CN">
                <a:ea typeface="SimSun" panose="02010600030101010101" pitchFamily="2" charset="-122"/>
              </a:rPr>
              <a:t>Utilise plusieurs points repr</a:t>
            </a:r>
            <a:r>
              <a:rPr lang="en-US" altLang="zh-CN">
                <a:latin typeface="Times New Roman" panose="02020603050405020304" pitchFamily="18" charset="0"/>
                <a:ea typeface="SimSun" panose="02010600030101010101" pitchFamily="2" charset="-122"/>
              </a:rPr>
              <a:t>é</a:t>
            </a:r>
            <a:r>
              <a:rPr lang="en-US" altLang="zh-CN">
                <a:ea typeface="SimSun" panose="02010600030101010101" pitchFamily="2" charset="-122"/>
              </a:rPr>
              <a:t>sentatifs  clusters</a:t>
            </a:r>
          </a:p>
        </p:txBody>
      </p:sp>
      <p:pic>
        <p:nvPicPr>
          <p:cNvPr id="334853" name="Picture 1028" descr="H:\thesis\presentation\cure1.bmp"/>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7800" y="1045369"/>
            <a:ext cx="6172200" cy="1634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trips dir="rd"/>
  </p:transition>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D5FE1123-B499-4984-9DAB-9829B0226833}" type="slidenum">
              <a:rPr lang="en-US" altLang="fr-FR" sz="1400" smtClean="0">
                <a:solidFill>
                  <a:schemeClr val="tx2"/>
                </a:solidFill>
                <a:latin typeface="Times New Roman" panose="02020603050405020304" pitchFamily="18" charset="0"/>
              </a:rPr>
              <a:pPr/>
              <a:t>488</a:t>
            </a:fld>
            <a:endParaRPr lang="en-US" altLang="fr-FR" sz="1400">
              <a:solidFill>
                <a:schemeClr val="tx2"/>
              </a:solidFill>
              <a:latin typeface="Times New Roman" panose="02020603050405020304" pitchFamily="18" charset="0"/>
            </a:endParaRPr>
          </a:p>
        </p:txBody>
      </p:sp>
      <p:sp>
        <p:nvSpPr>
          <p:cNvPr id="335875" name="Rectangle 1026"/>
          <p:cNvSpPr>
            <a:spLocks noGrp="1"/>
          </p:cNvSpPr>
          <p:nvPr>
            <p:ph type="title"/>
          </p:nvPr>
        </p:nvSpPr>
        <p:spPr>
          <a:xfrm>
            <a:off x="339726" y="519113"/>
            <a:ext cx="7224713" cy="373856"/>
          </a:xfrm>
        </p:spPr>
        <p:txBody>
          <a:bodyPr>
            <a:normAutofit fontScale="90000"/>
          </a:bodyPr>
          <a:lstStyle/>
          <a:p>
            <a:r>
              <a:rPr lang="fr-FR" altLang="zh-CN"/>
              <a:t>Cure: l</a:t>
            </a:r>
            <a:r>
              <a:rPr lang="fr-FR" altLang="zh-CN">
                <a:latin typeface="Times New Roman" panose="02020603050405020304" pitchFamily="18" charset="0"/>
              </a:rPr>
              <a:t>’</a:t>
            </a:r>
            <a:r>
              <a:rPr lang="fr-FR" altLang="zh-CN"/>
              <a:t>algorithme</a:t>
            </a:r>
            <a:endParaRPr lang="fr-FR" altLang="zh-CN" sz="2100"/>
          </a:p>
        </p:txBody>
      </p:sp>
      <p:sp>
        <p:nvSpPr>
          <p:cNvPr id="335876" name="Rectangle 1027"/>
          <p:cNvSpPr>
            <a:spLocks noGrp="1"/>
          </p:cNvSpPr>
          <p:nvPr>
            <p:ph type="body" idx="1"/>
          </p:nvPr>
        </p:nvSpPr>
        <p:spPr>
          <a:xfrm>
            <a:off x="833439" y="1314450"/>
            <a:ext cx="7856537" cy="3543300"/>
          </a:xfrm>
        </p:spPr>
        <p:txBody>
          <a:bodyPr/>
          <a:lstStyle/>
          <a:p>
            <a:pPr lvl="1">
              <a:lnSpc>
                <a:spcPct val="140000"/>
              </a:lnSpc>
            </a:pPr>
            <a:r>
              <a:rPr lang="fr-FR" altLang="zh-CN">
                <a:ea typeface="SimSun" panose="02010600030101010101" pitchFamily="2" charset="-122"/>
              </a:rPr>
              <a:t>Prendre un sous-ensemble </a:t>
            </a:r>
            <a:r>
              <a:rPr lang="fr-FR" altLang="zh-CN" i="1">
                <a:ea typeface="SimSun" panose="02010600030101010101" pitchFamily="2" charset="-122"/>
              </a:rPr>
              <a:t>s</a:t>
            </a:r>
            <a:endParaRPr lang="fr-FR" altLang="zh-CN">
              <a:ea typeface="SimSun" panose="02010600030101010101" pitchFamily="2" charset="-122"/>
            </a:endParaRPr>
          </a:p>
          <a:p>
            <a:pPr lvl="1">
              <a:lnSpc>
                <a:spcPct val="140000"/>
              </a:lnSpc>
            </a:pPr>
            <a:r>
              <a:rPr lang="fr-FR" altLang="zh-CN">
                <a:ea typeface="SimSun" panose="02010600030101010101" pitchFamily="2" charset="-122"/>
              </a:rPr>
              <a:t>Partitionner s en </a:t>
            </a:r>
            <a:r>
              <a:rPr lang="fr-FR" altLang="zh-CN" i="1">
                <a:ea typeface="SimSun" panose="02010600030101010101" pitchFamily="2" charset="-122"/>
              </a:rPr>
              <a:t>p</a:t>
            </a:r>
            <a:r>
              <a:rPr lang="fr-FR" altLang="zh-CN">
                <a:ea typeface="SimSun" panose="02010600030101010101" pitchFamily="2" charset="-122"/>
              </a:rPr>
              <a:t> partitions de taille </a:t>
            </a:r>
            <a:r>
              <a:rPr lang="fr-FR" altLang="zh-CN" i="1">
                <a:ea typeface="SimSun" panose="02010600030101010101" pitchFamily="2" charset="-122"/>
              </a:rPr>
              <a:t>s/p</a:t>
            </a:r>
            <a:endParaRPr lang="fr-FR" altLang="zh-CN">
              <a:ea typeface="SimSun" panose="02010600030101010101" pitchFamily="2" charset="-122"/>
            </a:endParaRPr>
          </a:p>
          <a:p>
            <a:pPr lvl="1">
              <a:lnSpc>
                <a:spcPct val="140000"/>
              </a:lnSpc>
            </a:pPr>
            <a:r>
              <a:rPr lang="fr-FR" altLang="zh-CN">
                <a:ea typeface="SimSun" panose="02010600030101010101" pitchFamily="2" charset="-122"/>
              </a:rPr>
              <a:t>Dans chaque partition, cr</a:t>
            </a:r>
            <a:r>
              <a:rPr lang="fr-FR" altLang="zh-CN">
                <a:latin typeface="Times New Roman" panose="02020603050405020304" pitchFamily="18" charset="0"/>
                <a:ea typeface="SimSun" panose="02010600030101010101" pitchFamily="2" charset="-122"/>
              </a:rPr>
              <a:t>é</a:t>
            </a:r>
            <a:r>
              <a:rPr lang="fr-FR" altLang="zh-CN">
                <a:ea typeface="SimSun" panose="02010600030101010101" pitchFamily="2" charset="-122"/>
              </a:rPr>
              <a:t>er </a:t>
            </a:r>
            <a:r>
              <a:rPr lang="fr-FR" altLang="zh-CN" i="1">
                <a:ea typeface="SimSun" panose="02010600030101010101" pitchFamily="2" charset="-122"/>
              </a:rPr>
              <a:t>s/pq</a:t>
            </a:r>
            <a:r>
              <a:rPr lang="fr-FR" altLang="zh-CN">
                <a:ea typeface="SimSun" panose="02010600030101010101" pitchFamily="2" charset="-122"/>
              </a:rPr>
              <a:t> clusters</a:t>
            </a:r>
          </a:p>
          <a:p>
            <a:pPr lvl="1">
              <a:lnSpc>
                <a:spcPct val="140000"/>
              </a:lnSpc>
            </a:pPr>
            <a:r>
              <a:rPr lang="fr-FR" altLang="zh-CN">
                <a:ea typeface="SimSun" panose="02010600030101010101" pitchFamily="2" charset="-122"/>
              </a:rPr>
              <a:t>Eliminer les exceptions (points aberrants)  </a:t>
            </a:r>
          </a:p>
          <a:p>
            <a:pPr lvl="1">
              <a:lnSpc>
                <a:spcPct val="140000"/>
              </a:lnSpc>
            </a:pPr>
            <a:r>
              <a:rPr lang="fr-FR" altLang="zh-CN">
                <a:ea typeface="SimSun" panose="02010600030101010101" pitchFamily="2" charset="-122"/>
              </a:rPr>
              <a:t>Regrouper les clusters partiels</a:t>
            </a:r>
          </a:p>
        </p:txBody>
      </p:sp>
    </p:spTree>
  </p:cSld>
  <p:clrMapOvr>
    <a:masterClrMapping/>
  </p:clrMapOvr>
  <p:transition>
    <p:strips dir="rd"/>
  </p:transition>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8C73AC95-BD74-4170-A7F2-0A5314850EF4}" type="slidenum">
              <a:rPr lang="en-US" altLang="fr-FR" sz="1400" smtClean="0">
                <a:solidFill>
                  <a:schemeClr val="tx2"/>
                </a:solidFill>
                <a:latin typeface="Times New Roman" panose="02020603050405020304" pitchFamily="18" charset="0"/>
              </a:rPr>
              <a:pPr/>
              <a:t>489</a:t>
            </a:fld>
            <a:endParaRPr lang="en-US" altLang="fr-FR" sz="1400">
              <a:solidFill>
                <a:schemeClr val="tx2"/>
              </a:solidFill>
              <a:latin typeface="Times New Roman" panose="02020603050405020304" pitchFamily="18" charset="0"/>
            </a:endParaRPr>
          </a:p>
        </p:txBody>
      </p:sp>
      <p:sp>
        <p:nvSpPr>
          <p:cNvPr id="336899" name="Rectangle 1026"/>
          <p:cNvSpPr>
            <a:spLocks noGrp="1"/>
          </p:cNvSpPr>
          <p:nvPr>
            <p:ph type="title"/>
          </p:nvPr>
        </p:nvSpPr>
        <p:spPr>
          <a:xfrm>
            <a:off x="427039" y="439342"/>
            <a:ext cx="7223125" cy="373856"/>
          </a:xfrm>
        </p:spPr>
        <p:txBody>
          <a:bodyPr>
            <a:normAutofit fontScale="90000"/>
          </a:bodyPr>
          <a:lstStyle/>
          <a:p>
            <a:r>
              <a:rPr lang="en-US" altLang="zh-CN"/>
              <a:t>Partitionnement et  Clustering</a:t>
            </a:r>
            <a:endParaRPr lang="en-US" altLang="zh-CN" sz="2100"/>
          </a:p>
        </p:txBody>
      </p:sp>
      <p:sp>
        <p:nvSpPr>
          <p:cNvPr id="336900" name="Rectangle 1027"/>
          <p:cNvSpPr>
            <a:spLocks noGrp="1"/>
          </p:cNvSpPr>
          <p:nvPr>
            <p:ph type="body" idx="1"/>
          </p:nvPr>
        </p:nvSpPr>
        <p:spPr>
          <a:xfrm>
            <a:off x="914400" y="1143000"/>
            <a:ext cx="2355850" cy="857250"/>
          </a:xfrm>
        </p:spPr>
        <p:txBody>
          <a:bodyPr>
            <a:normAutofit fontScale="77500" lnSpcReduction="20000"/>
          </a:bodyPr>
          <a:lstStyle/>
          <a:p>
            <a:pPr lvl="1">
              <a:lnSpc>
                <a:spcPct val="70000"/>
              </a:lnSpc>
              <a:spcBef>
                <a:spcPct val="50000"/>
              </a:spcBef>
            </a:pPr>
            <a:r>
              <a:rPr lang="en-US" altLang="zh-CN" sz="2400">
                <a:ea typeface="SimSun" panose="02010600030101010101" pitchFamily="2" charset="-122"/>
              </a:rPr>
              <a:t>s = 50</a:t>
            </a:r>
          </a:p>
          <a:p>
            <a:pPr lvl="1">
              <a:lnSpc>
                <a:spcPct val="70000"/>
              </a:lnSpc>
              <a:spcBef>
                <a:spcPct val="50000"/>
              </a:spcBef>
            </a:pPr>
            <a:r>
              <a:rPr lang="en-US" altLang="zh-CN" sz="2400">
                <a:ea typeface="SimSun" panose="02010600030101010101" pitchFamily="2" charset="-122"/>
              </a:rPr>
              <a:t>p = 2</a:t>
            </a:r>
          </a:p>
          <a:p>
            <a:pPr lvl="1">
              <a:lnSpc>
                <a:spcPct val="70000"/>
              </a:lnSpc>
              <a:spcBef>
                <a:spcPct val="50000"/>
              </a:spcBef>
            </a:pPr>
            <a:r>
              <a:rPr lang="en-US" altLang="zh-CN" sz="2400">
                <a:ea typeface="SimSun" panose="02010600030101010101" pitchFamily="2" charset="-122"/>
              </a:rPr>
              <a:t>s/p = 25</a:t>
            </a:r>
          </a:p>
        </p:txBody>
      </p:sp>
      <p:sp>
        <p:nvSpPr>
          <p:cNvPr id="336901" name="Rectangle 1124"/>
          <p:cNvSpPr>
            <a:spLocks noChangeArrowheads="1"/>
          </p:cNvSpPr>
          <p:nvPr/>
        </p:nvSpPr>
        <p:spPr bwMode="auto">
          <a:xfrm>
            <a:off x="4343400" y="4514850"/>
            <a:ext cx="339837"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en-US" altLang="zh-CN">
                <a:latin typeface="Times New Roman" panose="02020603050405020304" pitchFamily="18" charset="0"/>
                <a:ea typeface="SimSun" panose="02010600030101010101" pitchFamily="2" charset="-122"/>
              </a:rPr>
              <a:t>x</a:t>
            </a:r>
          </a:p>
        </p:txBody>
      </p:sp>
      <p:sp>
        <p:nvSpPr>
          <p:cNvPr id="336902" name="Rectangle 1150"/>
          <p:cNvSpPr>
            <a:spLocks noChangeArrowheads="1"/>
          </p:cNvSpPr>
          <p:nvPr/>
        </p:nvSpPr>
        <p:spPr bwMode="auto">
          <a:xfrm>
            <a:off x="7696200" y="4457700"/>
            <a:ext cx="339837"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en-US" altLang="zh-CN">
                <a:latin typeface="Times New Roman" panose="02020603050405020304" pitchFamily="18" charset="0"/>
                <a:ea typeface="SimSun" panose="02010600030101010101" pitchFamily="2" charset="-122"/>
              </a:rPr>
              <a:t>x</a:t>
            </a:r>
          </a:p>
        </p:txBody>
      </p:sp>
      <p:grpSp>
        <p:nvGrpSpPr>
          <p:cNvPr id="2" name="Group 1154"/>
          <p:cNvGrpSpPr>
            <a:grpSpLocks/>
          </p:cNvGrpSpPr>
          <p:nvPr/>
        </p:nvGrpSpPr>
        <p:grpSpPr bwMode="auto">
          <a:xfrm>
            <a:off x="304800" y="2171701"/>
            <a:ext cx="3733800" cy="2412206"/>
            <a:chOff x="912" y="1344"/>
            <a:chExt cx="3946" cy="2506"/>
          </a:xfrm>
        </p:grpSpPr>
        <p:sp>
          <p:nvSpPr>
            <p:cNvPr id="336983" name="Line 1028"/>
            <p:cNvSpPr>
              <a:spLocks noChangeShapeType="1"/>
            </p:cNvSpPr>
            <p:nvPr/>
          </p:nvSpPr>
          <p:spPr bwMode="auto">
            <a:xfrm flipH="1">
              <a:off x="1776" y="2544"/>
              <a:ext cx="384" cy="240"/>
            </a:xfrm>
            <a:prstGeom prst="line">
              <a:avLst/>
            </a:prstGeom>
            <a:noFill/>
            <a:ln w="254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6984" name="Line 1029"/>
            <p:cNvSpPr>
              <a:spLocks noChangeShapeType="1"/>
            </p:cNvSpPr>
            <p:nvPr/>
          </p:nvSpPr>
          <p:spPr bwMode="auto">
            <a:xfrm>
              <a:off x="3120" y="2592"/>
              <a:ext cx="384" cy="24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6985" name="Line 1030"/>
            <p:cNvSpPr>
              <a:spLocks noChangeShapeType="1"/>
            </p:cNvSpPr>
            <p:nvPr/>
          </p:nvSpPr>
          <p:spPr bwMode="auto">
            <a:xfrm>
              <a:off x="1920" y="1440"/>
              <a:ext cx="0" cy="1008"/>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6986" name="Line 1031"/>
            <p:cNvSpPr>
              <a:spLocks noChangeShapeType="1"/>
            </p:cNvSpPr>
            <p:nvPr/>
          </p:nvSpPr>
          <p:spPr bwMode="auto">
            <a:xfrm>
              <a:off x="1920" y="2448"/>
              <a:ext cx="1680"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6987" name="Oval 1032"/>
            <p:cNvSpPr>
              <a:spLocks noChangeArrowheads="1"/>
            </p:cNvSpPr>
            <p:nvPr/>
          </p:nvSpPr>
          <p:spPr bwMode="auto">
            <a:xfrm>
              <a:off x="2168" y="1924"/>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88" name="Oval 1033"/>
            <p:cNvSpPr>
              <a:spLocks noChangeArrowheads="1"/>
            </p:cNvSpPr>
            <p:nvPr/>
          </p:nvSpPr>
          <p:spPr bwMode="auto">
            <a:xfrm>
              <a:off x="2072" y="2064"/>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89" name="Oval 1034"/>
            <p:cNvSpPr>
              <a:spLocks noChangeArrowheads="1"/>
            </p:cNvSpPr>
            <p:nvPr/>
          </p:nvSpPr>
          <p:spPr bwMode="auto">
            <a:xfrm>
              <a:off x="2168" y="2016"/>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90" name="Oval 1035"/>
            <p:cNvSpPr>
              <a:spLocks noChangeArrowheads="1"/>
            </p:cNvSpPr>
            <p:nvPr/>
          </p:nvSpPr>
          <p:spPr bwMode="auto">
            <a:xfrm>
              <a:off x="2116" y="1876"/>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91" name="Oval 1036"/>
            <p:cNvSpPr>
              <a:spLocks noChangeArrowheads="1"/>
            </p:cNvSpPr>
            <p:nvPr/>
          </p:nvSpPr>
          <p:spPr bwMode="auto">
            <a:xfrm>
              <a:off x="2068" y="2116"/>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92" name="Oval 1037"/>
            <p:cNvSpPr>
              <a:spLocks noChangeArrowheads="1"/>
            </p:cNvSpPr>
            <p:nvPr/>
          </p:nvSpPr>
          <p:spPr bwMode="auto">
            <a:xfrm>
              <a:off x="2164" y="2068"/>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93" name="Oval 1038"/>
            <p:cNvSpPr>
              <a:spLocks noChangeArrowheads="1"/>
            </p:cNvSpPr>
            <p:nvPr/>
          </p:nvSpPr>
          <p:spPr bwMode="auto">
            <a:xfrm>
              <a:off x="2260" y="2020"/>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94" name="Oval 1039"/>
            <p:cNvSpPr>
              <a:spLocks noChangeArrowheads="1"/>
            </p:cNvSpPr>
            <p:nvPr/>
          </p:nvSpPr>
          <p:spPr bwMode="auto">
            <a:xfrm>
              <a:off x="2212" y="1876"/>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95" name="Oval 1040"/>
            <p:cNvSpPr>
              <a:spLocks noChangeArrowheads="1"/>
            </p:cNvSpPr>
            <p:nvPr/>
          </p:nvSpPr>
          <p:spPr bwMode="auto">
            <a:xfrm>
              <a:off x="2016" y="2120"/>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96" name="Oval 1041"/>
            <p:cNvSpPr>
              <a:spLocks noChangeArrowheads="1"/>
            </p:cNvSpPr>
            <p:nvPr/>
          </p:nvSpPr>
          <p:spPr bwMode="auto">
            <a:xfrm>
              <a:off x="2308" y="1828"/>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97" name="Oval 1042"/>
            <p:cNvSpPr>
              <a:spLocks noChangeArrowheads="1"/>
            </p:cNvSpPr>
            <p:nvPr/>
          </p:nvSpPr>
          <p:spPr bwMode="auto">
            <a:xfrm>
              <a:off x="2404" y="1780"/>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98" name="Oval 1043"/>
            <p:cNvSpPr>
              <a:spLocks noChangeArrowheads="1"/>
            </p:cNvSpPr>
            <p:nvPr/>
          </p:nvSpPr>
          <p:spPr bwMode="auto">
            <a:xfrm>
              <a:off x="2312" y="1784"/>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99" name="Oval 1044"/>
            <p:cNvSpPr>
              <a:spLocks noChangeArrowheads="1"/>
            </p:cNvSpPr>
            <p:nvPr/>
          </p:nvSpPr>
          <p:spPr bwMode="auto">
            <a:xfrm>
              <a:off x="2068" y="2212"/>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00" name="Oval 1045"/>
            <p:cNvSpPr>
              <a:spLocks noChangeArrowheads="1"/>
            </p:cNvSpPr>
            <p:nvPr/>
          </p:nvSpPr>
          <p:spPr bwMode="auto">
            <a:xfrm>
              <a:off x="2356" y="1924"/>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01" name="Oval 1046"/>
            <p:cNvSpPr>
              <a:spLocks noChangeArrowheads="1"/>
            </p:cNvSpPr>
            <p:nvPr/>
          </p:nvSpPr>
          <p:spPr bwMode="auto">
            <a:xfrm>
              <a:off x="2356" y="2020"/>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02" name="Oval 1047"/>
            <p:cNvSpPr>
              <a:spLocks noChangeArrowheads="1"/>
            </p:cNvSpPr>
            <p:nvPr/>
          </p:nvSpPr>
          <p:spPr bwMode="auto">
            <a:xfrm>
              <a:off x="2404" y="1732"/>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03" name="Oval 1048"/>
            <p:cNvSpPr>
              <a:spLocks noChangeArrowheads="1"/>
            </p:cNvSpPr>
            <p:nvPr/>
          </p:nvSpPr>
          <p:spPr bwMode="auto">
            <a:xfrm>
              <a:off x="2788" y="2260"/>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04" name="Oval 1049"/>
            <p:cNvSpPr>
              <a:spLocks noChangeArrowheads="1"/>
            </p:cNvSpPr>
            <p:nvPr/>
          </p:nvSpPr>
          <p:spPr bwMode="auto">
            <a:xfrm>
              <a:off x="2836" y="2260"/>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05" name="Oval 1050"/>
            <p:cNvSpPr>
              <a:spLocks noChangeArrowheads="1"/>
            </p:cNvSpPr>
            <p:nvPr/>
          </p:nvSpPr>
          <p:spPr bwMode="auto">
            <a:xfrm>
              <a:off x="2836" y="2212"/>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06" name="Oval 1051"/>
            <p:cNvSpPr>
              <a:spLocks noChangeArrowheads="1"/>
            </p:cNvSpPr>
            <p:nvPr/>
          </p:nvSpPr>
          <p:spPr bwMode="auto">
            <a:xfrm>
              <a:off x="2788" y="2308"/>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07" name="Oval 1052"/>
            <p:cNvSpPr>
              <a:spLocks noChangeArrowheads="1"/>
            </p:cNvSpPr>
            <p:nvPr/>
          </p:nvSpPr>
          <p:spPr bwMode="auto">
            <a:xfrm>
              <a:off x="2884" y="2308"/>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08" name="Oval 1053"/>
            <p:cNvSpPr>
              <a:spLocks noChangeArrowheads="1"/>
            </p:cNvSpPr>
            <p:nvPr/>
          </p:nvSpPr>
          <p:spPr bwMode="auto">
            <a:xfrm>
              <a:off x="2836" y="2356"/>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09" name="Oval 1054"/>
            <p:cNvSpPr>
              <a:spLocks noChangeArrowheads="1"/>
            </p:cNvSpPr>
            <p:nvPr/>
          </p:nvSpPr>
          <p:spPr bwMode="auto">
            <a:xfrm>
              <a:off x="2212" y="2116"/>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10" name="Oval 1055"/>
            <p:cNvSpPr>
              <a:spLocks noChangeArrowheads="1"/>
            </p:cNvSpPr>
            <p:nvPr/>
          </p:nvSpPr>
          <p:spPr bwMode="auto">
            <a:xfrm>
              <a:off x="2260" y="1924"/>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11" name="Oval 1056"/>
            <p:cNvSpPr>
              <a:spLocks noChangeArrowheads="1"/>
            </p:cNvSpPr>
            <p:nvPr/>
          </p:nvSpPr>
          <p:spPr bwMode="auto">
            <a:xfrm>
              <a:off x="2212" y="2068"/>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12" name="Oval 1057"/>
            <p:cNvSpPr>
              <a:spLocks noChangeArrowheads="1"/>
            </p:cNvSpPr>
            <p:nvPr/>
          </p:nvSpPr>
          <p:spPr bwMode="auto">
            <a:xfrm>
              <a:off x="2212" y="1972"/>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13" name="Oval 1058"/>
            <p:cNvSpPr>
              <a:spLocks noChangeArrowheads="1"/>
            </p:cNvSpPr>
            <p:nvPr/>
          </p:nvSpPr>
          <p:spPr bwMode="auto">
            <a:xfrm>
              <a:off x="2164" y="2212"/>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14" name="Oval 1059"/>
            <p:cNvSpPr>
              <a:spLocks noChangeArrowheads="1"/>
            </p:cNvSpPr>
            <p:nvPr/>
          </p:nvSpPr>
          <p:spPr bwMode="auto">
            <a:xfrm>
              <a:off x="2160" y="2120"/>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15" name="Oval 1060"/>
            <p:cNvSpPr>
              <a:spLocks noChangeArrowheads="1"/>
            </p:cNvSpPr>
            <p:nvPr/>
          </p:nvSpPr>
          <p:spPr bwMode="auto">
            <a:xfrm>
              <a:off x="2264" y="1968"/>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16" name="Oval 1061"/>
            <p:cNvSpPr>
              <a:spLocks noChangeArrowheads="1"/>
            </p:cNvSpPr>
            <p:nvPr/>
          </p:nvSpPr>
          <p:spPr bwMode="auto">
            <a:xfrm>
              <a:off x="2308" y="1972"/>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17" name="Oval 1062"/>
            <p:cNvSpPr>
              <a:spLocks noChangeArrowheads="1"/>
            </p:cNvSpPr>
            <p:nvPr/>
          </p:nvSpPr>
          <p:spPr bwMode="auto">
            <a:xfrm>
              <a:off x="2112" y="2216"/>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18" name="Oval 1063"/>
            <p:cNvSpPr>
              <a:spLocks noChangeArrowheads="1"/>
            </p:cNvSpPr>
            <p:nvPr/>
          </p:nvSpPr>
          <p:spPr bwMode="auto">
            <a:xfrm>
              <a:off x="2404" y="1924"/>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19" name="Oval 1064"/>
            <p:cNvSpPr>
              <a:spLocks noChangeArrowheads="1"/>
            </p:cNvSpPr>
            <p:nvPr/>
          </p:nvSpPr>
          <p:spPr bwMode="auto">
            <a:xfrm>
              <a:off x="2500" y="1876"/>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20" name="Oval 1065"/>
            <p:cNvSpPr>
              <a:spLocks noChangeArrowheads="1"/>
            </p:cNvSpPr>
            <p:nvPr/>
          </p:nvSpPr>
          <p:spPr bwMode="auto">
            <a:xfrm>
              <a:off x="2356" y="1828"/>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21" name="Oval 1066"/>
            <p:cNvSpPr>
              <a:spLocks noChangeArrowheads="1"/>
            </p:cNvSpPr>
            <p:nvPr/>
          </p:nvSpPr>
          <p:spPr bwMode="auto">
            <a:xfrm>
              <a:off x="2164" y="2308"/>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22" name="Oval 1067"/>
            <p:cNvSpPr>
              <a:spLocks noChangeArrowheads="1"/>
            </p:cNvSpPr>
            <p:nvPr/>
          </p:nvSpPr>
          <p:spPr bwMode="auto">
            <a:xfrm>
              <a:off x="2360" y="1872"/>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23" name="Oval 1068"/>
            <p:cNvSpPr>
              <a:spLocks noChangeArrowheads="1"/>
            </p:cNvSpPr>
            <p:nvPr/>
          </p:nvSpPr>
          <p:spPr bwMode="auto">
            <a:xfrm>
              <a:off x="2360" y="1968"/>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24" name="Oval 1069"/>
            <p:cNvSpPr>
              <a:spLocks noChangeArrowheads="1"/>
            </p:cNvSpPr>
            <p:nvPr/>
          </p:nvSpPr>
          <p:spPr bwMode="auto">
            <a:xfrm>
              <a:off x="2448" y="1728"/>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25" name="Oval 1070"/>
            <p:cNvSpPr>
              <a:spLocks noChangeArrowheads="1"/>
            </p:cNvSpPr>
            <p:nvPr/>
          </p:nvSpPr>
          <p:spPr bwMode="auto">
            <a:xfrm>
              <a:off x="2216" y="2064"/>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26" name="Oval 1071"/>
            <p:cNvSpPr>
              <a:spLocks noChangeArrowheads="1"/>
            </p:cNvSpPr>
            <p:nvPr/>
          </p:nvSpPr>
          <p:spPr bwMode="auto">
            <a:xfrm>
              <a:off x="2356" y="2020"/>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27" name="Oval 1072"/>
            <p:cNvSpPr>
              <a:spLocks noChangeArrowheads="1"/>
            </p:cNvSpPr>
            <p:nvPr/>
          </p:nvSpPr>
          <p:spPr bwMode="auto">
            <a:xfrm>
              <a:off x="2740" y="2116"/>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28" name="Oval 1073"/>
            <p:cNvSpPr>
              <a:spLocks noChangeArrowheads="1"/>
            </p:cNvSpPr>
            <p:nvPr/>
          </p:nvSpPr>
          <p:spPr bwMode="auto">
            <a:xfrm>
              <a:off x="2788" y="2116"/>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29" name="Oval 1074"/>
            <p:cNvSpPr>
              <a:spLocks noChangeArrowheads="1"/>
            </p:cNvSpPr>
            <p:nvPr/>
          </p:nvSpPr>
          <p:spPr bwMode="auto">
            <a:xfrm>
              <a:off x="2788" y="2068"/>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30" name="Oval 1075"/>
            <p:cNvSpPr>
              <a:spLocks noChangeArrowheads="1"/>
            </p:cNvSpPr>
            <p:nvPr/>
          </p:nvSpPr>
          <p:spPr bwMode="auto">
            <a:xfrm>
              <a:off x="2740" y="2164"/>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31" name="Oval 1076"/>
            <p:cNvSpPr>
              <a:spLocks noChangeArrowheads="1"/>
            </p:cNvSpPr>
            <p:nvPr/>
          </p:nvSpPr>
          <p:spPr bwMode="auto">
            <a:xfrm>
              <a:off x="2836" y="2164"/>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32" name="Oval 1077"/>
            <p:cNvSpPr>
              <a:spLocks noChangeArrowheads="1"/>
            </p:cNvSpPr>
            <p:nvPr/>
          </p:nvSpPr>
          <p:spPr bwMode="auto">
            <a:xfrm>
              <a:off x="2788" y="2212"/>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33" name="Oval 1078"/>
            <p:cNvSpPr>
              <a:spLocks noChangeArrowheads="1"/>
            </p:cNvSpPr>
            <p:nvPr/>
          </p:nvSpPr>
          <p:spPr bwMode="auto">
            <a:xfrm>
              <a:off x="2072" y="1968"/>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34" name="Oval 1079"/>
            <p:cNvSpPr>
              <a:spLocks noChangeArrowheads="1"/>
            </p:cNvSpPr>
            <p:nvPr/>
          </p:nvSpPr>
          <p:spPr bwMode="auto">
            <a:xfrm>
              <a:off x="2116" y="1876"/>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35" name="Oval 1080"/>
            <p:cNvSpPr>
              <a:spLocks noChangeArrowheads="1"/>
            </p:cNvSpPr>
            <p:nvPr/>
          </p:nvSpPr>
          <p:spPr bwMode="auto">
            <a:xfrm>
              <a:off x="2168" y="1824"/>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36" name="Oval 1081"/>
            <p:cNvSpPr>
              <a:spLocks noChangeArrowheads="1"/>
            </p:cNvSpPr>
            <p:nvPr/>
          </p:nvSpPr>
          <p:spPr bwMode="auto">
            <a:xfrm>
              <a:off x="2068" y="2020"/>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37" name="Oval 1082"/>
            <p:cNvSpPr>
              <a:spLocks noChangeArrowheads="1"/>
            </p:cNvSpPr>
            <p:nvPr/>
          </p:nvSpPr>
          <p:spPr bwMode="auto">
            <a:xfrm>
              <a:off x="2312" y="1688"/>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38" name="Oval 1083"/>
            <p:cNvSpPr>
              <a:spLocks noChangeArrowheads="1"/>
            </p:cNvSpPr>
            <p:nvPr/>
          </p:nvSpPr>
          <p:spPr bwMode="auto">
            <a:xfrm>
              <a:off x="2120" y="2160"/>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39" name="Oval 1084"/>
            <p:cNvSpPr>
              <a:spLocks noChangeArrowheads="1"/>
            </p:cNvSpPr>
            <p:nvPr/>
          </p:nvSpPr>
          <p:spPr bwMode="auto">
            <a:xfrm>
              <a:off x="2260" y="1828"/>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40" name="Rectangle 1085"/>
            <p:cNvSpPr>
              <a:spLocks noChangeArrowheads="1"/>
            </p:cNvSpPr>
            <p:nvPr/>
          </p:nvSpPr>
          <p:spPr bwMode="auto">
            <a:xfrm>
              <a:off x="3590" y="2342"/>
              <a:ext cx="359"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en-US" altLang="zh-CN">
                  <a:latin typeface="Times New Roman" panose="02020603050405020304" pitchFamily="18" charset="0"/>
                  <a:ea typeface="SimSun" panose="02010600030101010101" pitchFamily="2" charset="-122"/>
                </a:rPr>
                <a:t>x</a:t>
              </a:r>
            </a:p>
          </p:txBody>
        </p:sp>
        <p:sp>
          <p:nvSpPr>
            <p:cNvPr id="337041" name="Rectangle 1086"/>
            <p:cNvSpPr>
              <a:spLocks noChangeArrowheads="1"/>
            </p:cNvSpPr>
            <p:nvPr/>
          </p:nvSpPr>
          <p:spPr bwMode="auto">
            <a:xfrm>
              <a:off x="1727" y="1344"/>
              <a:ext cx="1499"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en-US" altLang="zh-CN">
                  <a:latin typeface="Times New Roman" panose="02020603050405020304" pitchFamily="18" charset="0"/>
                  <a:ea typeface="SimSun" panose="02010600030101010101" pitchFamily="2" charset="-122"/>
                </a:rPr>
                <a:t>y</a:t>
              </a:r>
            </a:p>
          </p:txBody>
        </p:sp>
        <p:sp>
          <p:nvSpPr>
            <p:cNvPr id="337042" name="Oval 1087"/>
            <p:cNvSpPr>
              <a:spLocks noChangeArrowheads="1"/>
            </p:cNvSpPr>
            <p:nvPr/>
          </p:nvSpPr>
          <p:spPr bwMode="auto">
            <a:xfrm>
              <a:off x="3028" y="1780"/>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43" name="Oval 1088"/>
            <p:cNvSpPr>
              <a:spLocks noChangeArrowheads="1"/>
            </p:cNvSpPr>
            <p:nvPr/>
          </p:nvSpPr>
          <p:spPr bwMode="auto">
            <a:xfrm>
              <a:off x="3172" y="2164"/>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44" name="Oval 1089"/>
            <p:cNvSpPr>
              <a:spLocks noChangeArrowheads="1"/>
            </p:cNvSpPr>
            <p:nvPr/>
          </p:nvSpPr>
          <p:spPr bwMode="auto">
            <a:xfrm>
              <a:off x="2112" y="1392"/>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45" name="Line 1090"/>
            <p:cNvSpPr>
              <a:spLocks noChangeShapeType="1"/>
            </p:cNvSpPr>
            <p:nvPr/>
          </p:nvSpPr>
          <p:spPr bwMode="auto">
            <a:xfrm>
              <a:off x="1114" y="2842"/>
              <a:ext cx="0" cy="1008"/>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7046" name="Line 1091"/>
            <p:cNvSpPr>
              <a:spLocks noChangeShapeType="1"/>
            </p:cNvSpPr>
            <p:nvPr/>
          </p:nvSpPr>
          <p:spPr bwMode="auto">
            <a:xfrm>
              <a:off x="1114" y="3850"/>
              <a:ext cx="1680"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7047" name="Oval 1092"/>
            <p:cNvSpPr>
              <a:spLocks noChangeArrowheads="1"/>
            </p:cNvSpPr>
            <p:nvPr/>
          </p:nvSpPr>
          <p:spPr bwMode="auto">
            <a:xfrm>
              <a:off x="1362" y="3326"/>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48" name="Oval 1093"/>
            <p:cNvSpPr>
              <a:spLocks noChangeArrowheads="1"/>
            </p:cNvSpPr>
            <p:nvPr/>
          </p:nvSpPr>
          <p:spPr bwMode="auto">
            <a:xfrm>
              <a:off x="1266" y="3466"/>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49" name="Oval 1094"/>
            <p:cNvSpPr>
              <a:spLocks noChangeArrowheads="1"/>
            </p:cNvSpPr>
            <p:nvPr/>
          </p:nvSpPr>
          <p:spPr bwMode="auto">
            <a:xfrm>
              <a:off x="1362" y="3418"/>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50" name="Oval 1095"/>
            <p:cNvSpPr>
              <a:spLocks noChangeArrowheads="1"/>
            </p:cNvSpPr>
            <p:nvPr/>
          </p:nvSpPr>
          <p:spPr bwMode="auto">
            <a:xfrm>
              <a:off x="1310" y="3278"/>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51" name="Oval 1096"/>
            <p:cNvSpPr>
              <a:spLocks noChangeArrowheads="1"/>
            </p:cNvSpPr>
            <p:nvPr/>
          </p:nvSpPr>
          <p:spPr bwMode="auto">
            <a:xfrm>
              <a:off x="1262" y="3518"/>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52" name="Oval 1097"/>
            <p:cNvSpPr>
              <a:spLocks noChangeArrowheads="1"/>
            </p:cNvSpPr>
            <p:nvPr/>
          </p:nvSpPr>
          <p:spPr bwMode="auto">
            <a:xfrm>
              <a:off x="1358" y="3470"/>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53" name="Oval 1098"/>
            <p:cNvSpPr>
              <a:spLocks noChangeArrowheads="1"/>
            </p:cNvSpPr>
            <p:nvPr/>
          </p:nvSpPr>
          <p:spPr bwMode="auto">
            <a:xfrm>
              <a:off x="1454" y="3422"/>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54" name="Oval 1099"/>
            <p:cNvSpPr>
              <a:spLocks noChangeArrowheads="1"/>
            </p:cNvSpPr>
            <p:nvPr/>
          </p:nvSpPr>
          <p:spPr bwMode="auto">
            <a:xfrm>
              <a:off x="1406" y="3278"/>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55" name="Oval 1100"/>
            <p:cNvSpPr>
              <a:spLocks noChangeArrowheads="1"/>
            </p:cNvSpPr>
            <p:nvPr/>
          </p:nvSpPr>
          <p:spPr bwMode="auto">
            <a:xfrm>
              <a:off x="1210" y="3522"/>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56" name="Oval 1101"/>
            <p:cNvSpPr>
              <a:spLocks noChangeArrowheads="1"/>
            </p:cNvSpPr>
            <p:nvPr/>
          </p:nvSpPr>
          <p:spPr bwMode="auto">
            <a:xfrm>
              <a:off x="1502" y="3230"/>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57" name="Oval 1102"/>
            <p:cNvSpPr>
              <a:spLocks noChangeArrowheads="1"/>
            </p:cNvSpPr>
            <p:nvPr/>
          </p:nvSpPr>
          <p:spPr bwMode="auto">
            <a:xfrm>
              <a:off x="1506" y="3186"/>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58" name="Oval 1103"/>
            <p:cNvSpPr>
              <a:spLocks noChangeArrowheads="1"/>
            </p:cNvSpPr>
            <p:nvPr/>
          </p:nvSpPr>
          <p:spPr bwMode="auto">
            <a:xfrm>
              <a:off x="1262" y="3614"/>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59" name="Oval 1104"/>
            <p:cNvSpPr>
              <a:spLocks noChangeArrowheads="1"/>
            </p:cNvSpPr>
            <p:nvPr/>
          </p:nvSpPr>
          <p:spPr bwMode="auto">
            <a:xfrm>
              <a:off x="1406" y="3518"/>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60" name="Oval 1105"/>
            <p:cNvSpPr>
              <a:spLocks noChangeArrowheads="1"/>
            </p:cNvSpPr>
            <p:nvPr/>
          </p:nvSpPr>
          <p:spPr bwMode="auto">
            <a:xfrm>
              <a:off x="1454" y="3326"/>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61" name="Oval 1106"/>
            <p:cNvSpPr>
              <a:spLocks noChangeArrowheads="1"/>
            </p:cNvSpPr>
            <p:nvPr/>
          </p:nvSpPr>
          <p:spPr bwMode="auto">
            <a:xfrm>
              <a:off x="1406" y="3470"/>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62" name="Oval 1107"/>
            <p:cNvSpPr>
              <a:spLocks noChangeArrowheads="1"/>
            </p:cNvSpPr>
            <p:nvPr/>
          </p:nvSpPr>
          <p:spPr bwMode="auto">
            <a:xfrm>
              <a:off x="1406" y="3374"/>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63" name="Oval 1108"/>
            <p:cNvSpPr>
              <a:spLocks noChangeArrowheads="1"/>
            </p:cNvSpPr>
            <p:nvPr/>
          </p:nvSpPr>
          <p:spPr bwMode="auto">
            <a:xfrm>
              <a:off x="1358" y="3614"/>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64" name="Oval 1109"/>
            <p:cNvSpPr>
              <a:spLocks noChangeArrowheads="1"/>
            </p:cNvSpPr>
            <p:nvPr/>
          </p:nvSpPr>
          <p:spPr bwMode="auto">
            <a:xfrm>
              <a:off x="1354" y="3522"/>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65" name="Oval 1110"/>
            <p:cNvSpPr>
              <a:spLocks noChangeArrowheads="1"/>
            </p:cNvSpPr>
            <p:nvPr/>
          </p:nvSpPr>
          <p:spPr bwMode="auto">
            <a:xfrm>
              <a:off x="1458" y="3370"/>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66" name="Oval 1111"/>
            <p:cNvSpPr>
              <a:spLocks noChangeArrowheads="1"/>
            </p:cNvSpPr>
            <p:nvPr/>
          </p:nvSpPr>
          <p:spPr bwMode="auto">
            <a:xfrm>
              <a:off x="1502" y="3374"/>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67" name="Oval 1112"/>
            <p:cNvSpPr>
              <a:spLocks noChangeArrowheads="1"/>
            </p:cNvSpPr>
            <p:nvPr/>
          </p:nvSpPr>
          <p:spPr bwMode="auto">
            <a:xfrm>
              <a:off x="1306" y="3618"/>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68" name="Oval 1113"/>
            <p:cNvSpPr>
              <a:spLocks noChangeArrowheads="1"/>
            </p:cNvSpPr>
            <p:nvPr/>
          </p:nvSpPr>
          <p:spPr bwMode="auto">
            <a:xfrm>
              <a:off x="1358" y="3710"/>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69" name="Oval 1114"/>
            <p:cNvSpPr>
              <a:spLocks noChangeArrowheads="1"/>
            </p:cNvSpPr>
            <p:nvPr/>
          </p:nvSpPr>
          <p:spPr bwMode="auto">
            <a:xfrm>
              <a:off x="1410" y="3466"/>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70" name="Oval 1115"/>
            <p:cNvSpPr>
              <a:spLocks noChangeArrowheads="1"/>
            </p:cNvSpPr>
            <p:nvPr/>
          </p:nvSpPr>
          <p:spPr bwMode="auto">
            <a:xfrm>
              <a:off x="1266" y="3370"/>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71" name="Oval 1116"/>
            <p:cNvSpPr>
              <a:spLocks noChangeArrowheads="1"/>
            </p:cNvSpPr>
            <p:nvPr/>
          </p:nvSpPr>
          <p:spPr bwMode="auto">
            <a:xfrm>
              <a:off x="1310" y="3278"/>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72" name="Oval 1117"/>
            <p:cNvSpPr>
              <a:spLocks noChangeArrowheads="1"/>
            </p:cNvSpPr>
            <p:nvPr/>
          </p:nvSpPr>
          <p:spPr bwMode="auto">
            <a:xfrm>
              <a:off x="1362" y="3226"/>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73" name="Oval 1118"/>
            <p:cNvSpPr>
              <a:spLocks noChangeArrowheads="1"/>
            </p:cNvSpPr>
            <p:nvPr/>
          </p:nvSpPr>
          <p:spPr bwMode="auto">
            <a:xfrm>
              <a:off x="1262" y="3422"/>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74" name="Oval 1119"/>
            <p:cNvSpPr>
              <a:spLocks noChangeArrowheads="1"/>
            </p:cNvSpPr>
            <p:nvPr/>
          </p:nvSpPr>
          <p:spPr bwMode="auto">
            <a:xfrm>
              <a:off x="1506" y="3090"/>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75" name="Oval 1120"/>
            <p:cNvSpPr>
              <a:spLocks noChangeArrowheads="1"/>
            </p:cNvSpPr>
            <p:nvPr/>
          </p:nvSpPr>
          <p:spPr bwMode="auto">
            <a:xfrm>
              <a:off x="1314" y="3562"/>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76" name="Oval 1121"/>
            <p:cNvSpPr>
              <a:spLocks noChangeArrowheads="1"/>
            </p:cNvSpPr>
            <p:nvPr/>
          </p:nvSpPr>
          <p:spPr bwMode="auto">
            <a:xfrm>
              <a:off x="1454" y="3230"/>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77" name="Rectangle 1122"/>
            <p:cNvSpPr>
              <a:spLocks noChangeArrowheads="1"/>
            </p:cNvSpPr>
            <p:nvPr/>
          </p:nvSpPr>
          <p:spPr bwMode="auto">
            <a:xfrm>
              <a:off x="912" y="2784"/>
              <a:ext cx="359"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en-US" altLang="zh-CN">
                  <a:latin typeface="Times New Roman" panose="02020603050405020304" pitchFamily="18" charset="0"/>
                  <a:ea typeface="SimSun" panose="02010600030101010101" pitchFamily="2" charset="-122"/>
                </a:rPr>
                <a:t>y</a:t>
              </a:r>
            </a:p>
          </p:txBody>
        </p:sp>
        <p:sp>
          <p:nvSpPr>
            <p:cNvPr id="337078" name="Oval 1123"/>
            <p:cNvSpPr>
              <a:spLocks noChangeArrowheads="1"/>
            </p:cNvSpPr>
            <p:nvPr/>
          </p:nvSpPr>
          <p:spPr bwMode="auto">
            <a:xfrm>
              <a:off x="1306" y="2794"/>
              <a:ext cx="40" cy="4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79" name="Line 1125"/>
            <p:cNvSpPr>
              <a:spLocks noChangeShapeType="1"/>
            </p:cNvSpPr>
            <p:nvPr/>
          </p:nvSpPr>
          <p:spPr bwMode="auto">
            <a:xfrm>
              <a:off x="3178" y="2842"/>
              <a:ext cx="0" cy="1008"/>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7080" name="Line 1126"/>
            <p:cNvSpPr>
              <a:spLocks noChangeShapeType="1"/>
            </p:cNvSpPr>
            <p:nvPr/>
          </p:nvSpPr>
          <p:spPr bwMode="auto">
            <a:xfrm>
              <a:off x="3178" y="3850"/>
              <a:ext cx="1680"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7081" name="Oval 1127"/>
            <p:cNvSpPr>
              <a:spLocks noChangeArrowheads="1"/>
            </p:cNvSpPr>
            <p:nvPr/>
          </p:nvSpPr>
          <p:spPr bwMode="auto">
            <a:xfrm>
              <a:off x="3662" y="3182"/>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82" name="Oval 1128"/>
            <p:cNvSpPr>
              <a:spLocks noChangeArrowheads="1"/>
            </p:cNvSpPr>
            <p:nvPr/>
          </p:nvSpPr>
          <p:spPr bwMode="auto">
            <a:xfrm>
              <a:off x="3614" y="3326"/>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83" name="Oval 1129"/>
            <p:cNvSpPr>
              <a:spLocks noChangeArrowheads="1"/>
            </p:cNvSpPr>
            <p:nvPr/>
          </p:nvSpPr>
          <p:spPr bwMode="auto">
            <a:xfrm>
              <a:off x="3614" y="3422"/>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84" name="Oval 1130"/>
            <p:cNvSpPr>
              <a:spLocks noChangeArrowheads="1"/>
            </p:cNvSpPr>
            <p:nvPr/>
          </p:nvSpPr>
          <p:spPr bwMode="auto">
            <a:xfrm>
              <a:off x="3662" y="3134"/>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85" name="Oval 1131"/>
            <p:cNvSpPr>
              <a:spLocks noChangeArrowheads="1"/>
            </p:cNvSpPr>
            <p:nvPr/>
          </p:nvSpPr>
          <p:spPr bwMode="auto">
            <a:xfrm>
              <a:off x="4046" y="3662"/>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86" name="Oval 1132"/>
            <p:cNvSpPr>
              <a:spLocks noChangeArrowheads="1"/>
            </p:cNvSpPr>
            <p:nvPr/>
          </p:nvSpPr>
          <p:spPr bwMode="auto">
            <a:xfrm>
              <a:off x="4094" y="3662"/>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87" name="Oval 1133"/>
            <p:cNvSpPr>
              <a:spLocks noChangeArrowheads="1"/>
            </p:cNvSpPr>
            <p:nvPr/>
          </p:nvSpPr>
          <p:spPr bwMode="auto">
            <a:xfrm>
              <a:off x="4094" y="3614"/>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88" name="Oval 1134"/>
            <p:cNvSpPr>
              <a:spLocks noChangeArrowheads="1"/>
            </p:cNvSpPr>
            <p:nvPr/>
          </p:nvSpPr>
          <p:spPr bwMode="auto">
            <a:xfrm>
              <a:off x="4046" y="3710"/>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89" name="Oval 1135"/>
            <p:cNvSpPr>
              <a:spLocks noChangeArrowheads="1"/>
            </p:cNvSpPr>
            <p:nvPr/>
          </p:nvSpPr>
          <p:spPr bwMode="auto">
            <a:xfrm>
              <a:off x="4142" y="3710"/>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90" name="Oval 1136"/>
            <p:cNvSpPr>
              <a:spLocks noChangeArrowheads="1"/>
            </p:cNvSpPr>
            <p:nvPr/>
          </p:nvSpPr>
          <p:spPr bwMode="auto">
            <a:xfrm>
              <a:off x="4094" y="3758"/>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91" name="Oval 1137"/>
            <p:cNvSpPr>
              <a:spLocks noChangeArrowheads="1"/>
            </p:cNvSpPr>
            <p:nvPr/>
          </p:nvSpPr>
          <p:spPr bwMode="auto">
            <a:xfrm>
              <a:off x="3662" y="3326"/>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92" name="Oval 1138"/>
            <p:cNvSpPr>
              <a:spLocks noChangeArrowheads="1"/>
            </p:cNvSpPr>
            <p:nvPr/>
          </p:nvSpPr>
          <p:spPr bwMode="auto">
            <a:xfrm>
              <a:off x="3758" y="3278"/>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93" name="Oval 1139"/>
            <p:cNvSpPr>
              <a:spLocks noChangeArrowheads="1"/>
            </p:cNvSpPr>
            <p:nvPr/>
          </p:nvSpPr>
          <p:spPr bwMode="auto">
            <a:xfrm>
              <a:off x="3614" y="3230"/>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94" name="Oval 1140"/>
            <p:cNvSpPr>
              <a:spLocks noChangeArrowheads="1"/>
            </p:cNvSpPr>
            <p:nvPr/>
          </p:nvSpPr>
          <p:spPr bwMode="auto">
            <a:xfrm>
              <a:off x="3618" y="3274"/>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95" name="Oval 1141"/>
            <p:cNvSpPr>
              <a:spLocks noChangeArrowheads="1"/>
            </p:cNvSpPr>
            <p:nvPr/>
          </p:nvSpPr>
          <p:spPr bwMode="auto">
            <a:xfrm>
              <a:off x="3618" y="3370"/>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96" name="Oval 1142"/>
            <p:cNvSpPr>
              <a:spLocks noChangeArrowheads="1"/>
            </p:cNvSpPr>
            <p:nvPr/>
          </p:nvSpPr>
          <p:spPr bwMode="auto">
            <a:xfrm>
              <a:off x="3706" y="3130"/>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97" name="Oval 1143"/>
            <p:cNvSpPr>
              <a:spLocks noChangeArrowheads="1"/>
            </p:cNvSpPr>
            <p:nvPr/>
          </p:nvSpPr>
          <p:spPr bwMode="auto">
            <a:xfrm>
              <a:off x="3614" y="3422"/>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98" name="Oval 1144"/>
            <p:cNvSpPr>
              <a:spLocks noChangeArrowheads="1"/>
            </p:cNvSpPr>
            <p:nvPr/>
          </p:nvSpPr>
          <p:spPr bwMode="auto">
            <a:xfrm>
              <a:off x="3998" y="3518"/>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099" name="Oval 1145"/>
            <p:cNvSpPr>
              <a:spLocks noChangeArrowheads="1"/>
            </p:cNvSpPr>
            <p:nvPr/>
          </p:nvSpPr>
          <p:spPr bwMode="auto">
            <a:xfrm>
              <a:off x="4046" y="3518"/>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100" name="Oval 1146"/>
            <p:cNvSpPr>
              <a:spLocks noChangeArrowheads="1"/>
            </p:cNvSpPr>
            <p:nvPr/>
          </p:nvSpPr>
          <p:spPr bwMode="auto">
            <a:xfrm>
              <a:off x="4046" y="3470"/>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101" name="Oval 1147"/>
            <p:cNvSpPr>
              <a:spLocks noChangeArrowheads="1"/>
            </p:cNvSpPr>
            <p:nvPr/>
          </p:nvSpPr>
          <p:spPr bwMode="auto">
            <a:xfrm>
              <a:off x="3998" y="3566"/>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102" name="Oval 1148"/>
            <p:cNvSpPr>
              <a:spLocks noChangeArrowheads="1"/>
            </p:cNvSpPr>
            <p:nvPr/>
          </p:nvSpPr>
          <p:spPr bwMode="auto">
            <a:xfrm>
              <a:off x="4094" y="3566"/>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103" name="Oval 1149"/>
            <p:cNvSpPr>
              <a:spLocks noChangeArrowheads="1"/>
            </p:cNvSpPr>
            <p:nvPr/>
          </p:nvSpPr>
          <p:spPr bwMode="auto">
            <a:xfrm>
              <a:off x="4046" y="3614"/>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104" name="Rectangle 1151"/>
            <p:cNvSpPr>
              <a:spLocks noChangeArrowheads="1"/>
            </p:cNvSpPr>
            <p:nvPr/>
          </p:nvSpPr>
          <p:spPr bwMode="auto">
            <a:xfrm>
              <a:off x="2976" y="2784"/>
              <a:ext cx="359"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en-US" altLang="zh-CN">
                  <a:latin typeface="Times New Roman" panose="02020603050405020304" pitchFamily="18" charset="0"/>
                  <a:ea typeface="SimSun" panose="02010600030101010101" pitchFamily="2" charset="-122"/>
                </a:rPr>
                <a:t>y</a:t>
              </a:r>
            </a:p>
          </p:txBody>
        </p:sp>
        <p:sp>
          <p:nvSpPr>
            <p:cNvPr id="337105" name="Oval 1152"/>
            <p:cNvSpPr>
              <a:spLocks noChangeArrowheads="1"/>
            </p:cNvSpPr>
            <p:nvPr/>
          </p:nvSpPr>
          <p:spPr bwMode="auto">
            <a:xfrm>
              <a:off x="4286" y="3182"/>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106" name="Oval 1153"/>
            <p:cNvSpPr>
              <a:spLocks noChangeArrowheads="1"/>
            </p:cNvSpPr>
            <p:nvPr/>
          </p:nvSpPr>
          <p:spPr bwMode="auto">
            <a:xfrm>
              <a:off x="4430" y="3566"/>
              <a:ext cx="40" cy="40"/>
            </a:xfrm>
            <a:prstGeom prst="ellipse">
              <a:avLst/>
            </a:prstGeom>
            <a:solidFill>
              <a:srgbClr val="33CC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grpSp>
      <p:grpSp>
        <p:nvGrpSpPr>
          <p:cNvPr id="3" name="Group 1155"/>
          <p:cNvGrpSpPr>
            <a:grpSpLocks/>
          </p:cNvGrpSpPr>
          <p:nvPr/>
        </p:nvGrpSpPr>
        <p:grpSpPr bwMode="auto">
          <a:xfrm>
            <a:off x="4038601" y="2457450"/>
            <a:ext cx="4514862" cy="2134092"/>
            <a:chOff x="747" y="1872"/>
            <a:chExt cx="4250" cy="2267"/>
          </a:xfrm>
        </p:grpSpPr>
        <p:sp>
          <p:nvSpPr>
            <p:cNvPr id="336906" name="Line 1156"/>
            <p:cNvSpPr>
              <a:spLocks noChangeShapeType="1"/>
            </p:cNvSpPr>
            <p:nvPr/>
          </p:nvSpPr>
          <p:spPr bwMode="auto">
            <a:xfrm>
              <a:off x="2496" y="2880"/>
              <a:ext cx="19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336907" name="Line 1157"/>
            <p:cNvSpPr>
              <a:spLocks noChangeShapeType="1"/>
            </p:cNvSpPr>
            <p:nvPr/>
          </p:nvSpPr>
          <p:spPr bwMode="auto">
            <a:xfrm>
              <a:off x="1031" y="2016"/>
              <a:ext cx="0" cy="1804"/>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6908" name="Line 1158"/>
            <p:cNvSpPr>
              <a:spLocks noChangeShapeType="1"/>
            </p:cNvSpPr>
            <p:nvPr/>
          </p:nvSpPr>
          <p:spPr bwMode="auto">
            <a:xfrm>
              <a:off x="1031" y="3820"/>
              <a:ext cx="1465"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6909" name="Oval 1159"/>
            <p:cNvSpPr>
              <a:spLocks noChangeArrowheads="1"/>
            </p:cNvSpPr>
            <p:nvPr/>
          </p:nvSpPr>
          <p:spPr bwMode="auto">
            <a:xfrm>
              <a:off x="1369" y="3028"/>
              <a:ext cx="55"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10" name="Oval 1160"/>
            <p:cNvSpPr>
              <a:spLocks noChangeArrowheads="1"/>
            </p:cNvSpPr>
            <p:nvPr/>
          </p:nvSpPr>
          <p:spPr bwMode="auto">
            <a:xfrm>
              <a:off x="1238" y="3239"/>
              <a:ext cx="55"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11" name="Oval 1161"/>
            <p:cNvSpPr>
              <a:spLocks noChangeArrowheads="1"/>
            </p:cNvSpPr>
            <p:nvPr/>
          </p:nvSpPr>
          <p:spPr bwMode="auto">
            <a:xfrm>
              <a:off x="1369" y="3167"/>
              <a:ext cx="55"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12" name="Oval 1162"/>
            <p:cNvSpPr>
              <a:spLocks noChangeArrowheads="1"/>
            </p:cNvSpPr>
            <p:nvPr/>
          </p:nvSpPr>
          <p:spPr bwMode="auto">
            <a:xfrm>
              <a:off x="1298" y="2955"/>
              <a:ext cx="55"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13" name="Oval 1163"/>
            <p:cNvSpPr>
              <a:spLocks noChangeArrowheads="1"/>
            </p:cNvSpPr>
            <p:nvPr/>
          </p:nvSpPr>
          <p:spPr bwMode="auto">
            <a:xfrm>
              <a:off x="1233" y="3318"/>
              <a:ext cx="54"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14" name="Oval 1164"/>
            <p:cNvSpPr>
              <a:spLocks noChangeArrowheads="1"/>
            </p:cNvSpPr>
            <p:nvPr/>
          </p:nvSpPr>
          <p:spPr bwMode="auto">
            <a:xfrm>
              <a:off x="1364" y="3245"/>
              <a:ext cx="54"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15" name="Oval 1165"/>
            <p:cNvSpPr>
              <a:spLocks noChangeArrowheads="1"/>
            </p:cNvSpPr>
            <p:nvPr/>
          </p:nvSpPr>
          <p:spPr bwMode="auto">
            <a:xfrm>
              <a:off x="1495" y="3173"/>
              <a:ext cx="54"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16" name="Oval 1166"/>
            <p:cNvSpPr>
              <a:spLocks noChangeArrowheads="1"/>
            </p:cNvSpPr>
            <p:nvPr/>
          </p:nvSpPr>
          <p:spPr bwMode="auto">
            <a:xfrm>
              <a:off x="1429" y="2955"/>
              <a:ext cx="55"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17" name="Oval 1167"/>
            <p:cNvSpPr>
              <a:spLocks noChangeArrowheads="1"/>
            </p:cNvSpPr>
            <p:nvPr/>
          </p:nvSpPr>
          <p:spPr bwMode="auto">
            <a:xfrm>
              <a:off x="1162" y="3324"/>
              <a:ext cx="54"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18" name="Oval 1168"/>
            <p:cNvSpPr>
              <a:spLocks noChangeArrowheads="1"/>
            </p:cNvSpPr>
            <p:nvPr/>
          </p:nvSpPr>
          <p:spPr bwMode="auto">
            <a:xfrm>
              <a:off x="1560" y="2882"/>
              <a:ext cx="55"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19" name="Oval 1169"/>
            <p:cNvSpPr>
              <a:spLocks noChangeArrowheads="1"/>
            </p:cNvSpPr>
            <p:nvPr/>
          </p:nvSpPr>
          <p:spPr bwMode="auto">
            <a:xfrm>
              <a:off x="1566" y="2816"/>
              <a:ext cx="54"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20" name="Oval 1170"/>
            <p:cNvSpPr>
              <a:spLocks noChangeArrowheads="1"/>
            </p:cNvSpPr>
            <p:nvPr/>
          </p:nvSpPr>
          <p:spPr bwMode="auto">
            <a:xfrm>
              <a:off x="1233" y="3463"/>
              <a:ext cx="54"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21" name="Oval 1171"/>
            <p:cNvSpPr>
              <a:spLocks noChangeArrowheads="1"/>
            </p:cNvSpPr>
            <p:nvPr/>
          </p:nvSpPr>
          <p:spPr bwMode="auto">
            <a:xfrm>
              <a:off x="1429" y="3318"/>
              <a:ext cx="55"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22" name="Oval 1172"/>
            <p:cNvSpPr>
              <a:spLocks noChangeArrowheads="1"/>
            </p:cNvSpPr>
            <p:nvPr/>
          </p:nvSpPr>
          <p:spPr bwMode="auto">
            <a:xfrm>
              <a:off x="1495" y="3028"/>
              <a:ext cx="54"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23" name="Oval 1173"/>
            <p:cNvSpPr>
              <a:spLocks noChangeArrowheads="1"/>
            </p:cNvSpPr>
            <p:nvPr/>
          </p:nvSpPr>
          <p:spPr bwMode="auto">
            <a:xfrm>
              <a:off x="1429" y="3245"/>
              <a:ext cx="55"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24" name="Oval 1174"/>
            <p:cNvSpPr>
              <a:spLocks noChangeArrowheads="1"/>
            </p:cNvSpPr>
            <p:nvPr/>
          </p:nvSpPr>
          <p:spPr bwMode="auto">
            <a:xfrm>
              <a:off x="1429" y="3100"/>
              <a:ext cx="55"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25" name="Oval 1175"/>
            <p:cNvSpPr>
              <a:spLocks noChangeArrowheads="1"/>
            </p:cNvSpPr>
            <p:nvPr/>
          </p:nvSpPr>
          <p:spPr bwMode="auto">
            <a:xfrm>
              <a:off x="1364" y="3463"/>
              <a:ext cx="54"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26" name="Oval 1176"/>
            <p:cNvSpPr>
              <a:spLocks noChangeArrowheads="1"/>
            </p:cNvSpPr>
            <p:nvPr/>
          </p:nvSpPr>
          <p:spPr bwMode="auto">
            <a:xfrm>
              <a:off x="1358" y="3324"/>
              <a:ext cx="55"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27" name="Oval 1177"/>
            <p:cNvSpPr>
              <a:spLocks noChangeArrowheads="1"/>
            </p:cNvSpPr>
            <p:nvPr/>
          </p:nvSpPr>
          <p:spPr bwMode="auto">
            <a:xfrm>
              <a:off x="1500" y="3094"/>
              <a:ext cx="55"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28" name="Oval 1178"/>
            <p:cNvSpPr>
              <a:spLocks noChangeArrowheads="1"/>
            </p:cNvSpPr>
            <p:nvPr/>
          </p:nvSpPr>
          <p:spPr bwMode="auto">
            <a:xfrm>
              <a:off x="1560" y="3100"/>
              <a:ext cx="55"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29" name="Oval 1179"/>
            <p:cNvSpPr>
              <a:spLocks noChangeArrowheads="1"/>
            </p:cNvSpPr>
            <p:nvPr/>
          </p:nvSpPr>
          <p:spPr bwMode="auto">
            <a:xfrm>
              <a:off x="1293" y="3469"/>
              <a:ext cx="54"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30" name="Oval 1180"/>
            <p:cNvSpPr>
              <a:spLocks noChangeArrowheads="1"/>
            </p:cNvSpPr>
            <p:nvPr/>
          </p:nvSpPr>
          <p:spPr bwMode="auto">
            <a:xfrm>
              <a:off x="1364" y="3608"/>
              <a:ext cx="54"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31" name="Oval 1181"/>
            <p:cNvSpPr>
              <a:spLocks noChangeArrowheads="1"/>
            </p:cNvSpPr>
            <p:nvPr/>
          </p:nvSpPr>
          <p:spPr bwMode="auto">
            <a:xfrm>
              <a:off x="1435" y="3239"/>
              <a:ext cx="54"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32" name="Oval 1182"/>
            <p:cNvSpPr>
              <a:spLocks noChangeArrowheads="1"/>
            </p:cNvSpPr>
            <p:nvPr/>
          </p:nvSpPr>
          <p:spPr bwMode="auto">
            <a:xfrm>
              <a:off x="1238" y="3094"/>
              <a:ext cx="55"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33" name="Oval 1183"/>
            <p:cNvSpPr>
              <a:spLocks noChangeArrowheads="1"/>
            </p:cNvSpPr>
            <p:nvPr/>
          </p:nvSpPr>
          <p:spPr bwMode="auto">
            <a:xfrm>
              <a:off x="1298" y="2955"/>
              <a:ext cx="55"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34" name="Oval 1184"/>
            <p:cNvSpPr>
              <a:spLocks noChangeArrowheads="1"/>
            </p:cNvSpPr>
            <p:nvPr/>
          </p:nvSpPr>
          <p:spPr bwMode="auto">
            <a:xfrm>
              <a:off x="1369" y="2876"/>
              <a:ext cx="55"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35" name="Oval 1185"/>
            <p:cNvSpPr>
              <a:spLocks noChangeArrowheads="1"/>
            </p:cNvSpPr>
            <p:nvPr/>
          </p:nvSpPr>
          <p:spPr bwMode="auto">
            <a:xfrm>
              <a:off x="1233" y="3173"/>
              <a:ext cx="54"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36" name="Oval 1186"/>
            <p:cNvSpPr>
              <a:spLocks noChangeArrowheads="1"/>
            </p:cNvSpPr>
            <p:nvPr/>
          </p:nvSpPr>
          <p:spPr bwMode="auto">
            <a:xfrm>
              <a:off x="1566" y="2671"/>
              <a:ext cx="54"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37" name="Oval 1187"/>
            <p:cNvSpPr>
              <a:spLocks noChangeArrowheads="1"/>
            </p:cNvSpPr>
            <p:nvPr/>
          </p:nvSpPr>
          <p:spPr bwMode="auto">
            <a:xfrm>
              <a:off x="1304" y="3384"/>
              <a:ext cx="54"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38" name="Oval 1188"/>
            <p:cNvSpPr>
              <a:spLocks noChangeArrowheads="1"/>
            </p:cNvSpPr>
            <p:nvPr/>
          </p:nvSpPr>
          <p:spPr bwMode="auto">
            <a:xfrm>
              <a:off x="1495" y="2882"/>
              <a:ext cx="54"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39" name="Rectangle 1189"/>
            <p:cNvSpPr>
              <a:spLocks noChangeArrowheads="1"/>
            </p:cNvSpPr>
            <p:nvPr/>
          </p:nvSpPr>
          <p:spPr bwMode="auto">
            <a:xfrm>
              <a:off x="747" y="1872"/>
              <a:ext cx="320"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en-US" altLang="zh-CN">
                  <a:latin typeface="Times New Roman" panose="02020603050405020304" pitchFamily="18" charset="0"/>
                  <a:ea typeface="SimSun" panose="02010600030101010101" pitchFamily="2" charset="-122"/>
                </a:rPr>
                <a:t>y</a:t>
              </a:r>
            </a:p>
          </p:txBody>
        </p:sp>
        <p:sp>
          <p:nvSpPr>
            <p:cNvPr id="336940" name="Oval 1190"/>
            <p:cNvSpPr>
              <a:spLocks noChangeArrowheads="1"/>
            </p:cNvSpPr>
            <p:nvPr/>
          </p:nvSpPr>
          <p:spPr bwMode="auto">
            <a:xfrm>
              <a:off x="1293" y="2223"/>
              <a:ext cx="54"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41" name="Rectangle 1191"/>
            <p:cNvSpPr>
              <a:spLocks noChangeArrowheads="1"/>
            </p:cNvSpPr>
            <p:nvPr/>
          </p:nvSpPr>
          <p:spPr bwMode="auto">
            <a:xfrm>
              <a:off x="2584" y="3648"/>
              <a:ext cx="320"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en-US" altLang="zh-CN">
                  <a:latin typeface="Times New Roman" panose="02020603050405020304" pitchFamily="18" charset="0"/>
                  <a:ea typeface="SimSun" panose="02010600030101010101" pitchFamily="2" charset="-122"/>
                </a:rPr>
                <a:t>x</a:t>
              </a:r>
            </a:p>
          </p:txBody>
        </p:sp>
        <p:grpSp>
          <p:nvGrpSpPr>
            <p:cNvPr id="4" name="Group 1192"/>
            <p:cNvGrpSpPr>
              <a:grpSpLocks/>
            </p:cNvGrpSpPr>
            <p:nvPr/>
          </p:nvGrpSpPr>
          <p:grpSpPr bwMode="auto">
            <a:xfrm>
              <a:off x="2841" y="1872"/>
              <a:ext cx="2156" cy="2267"/>
              <a:chOff x="2841" y="1872"/>
              <a:chExt cx="2156" cy="2267"/>
            </a:xfrm>
          </p:grpSpPr>
          <p:sp>
            <p:nvSpPr>
              <p:cNvPr id="336943" name="Line 1193"/>
              <p:cNvSpPr>
                <a:spLocks noChangeShapeType="1"/>
              </p:cNvSpPr>
              <p:nvPr/>
            </p:nvSpPr>
            <p:spPr bwMode="auto">
              <a:xfrm>
                <a:off x="3123" y="2016"/>
                <a:ext cx="0" cy="1804"/>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6944" name="Line 1194"/>
              <p:cNvSpPr>
                <a:spLocks noChangeShapeType="1"/>
              </p:cNvSpPr>
              <p:nvPr/>
            </p:nvSpPr>
            <p:spPr bwMode="auto">
              <a:xfrm>
                <a:off x="3123" y="3820"/>
                <a:ext cx="1465"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6945" name="Oval 1195"/>
              <p:cNvSpPr>
                <a:spLocks noChangeArrowheads="1"/>
              </p:cNvSpPr>
              <p:nvPr/>
            </p:nvSpPr>
            <p:spPr bwMode="auto">
              <a:xfrm>
                <a:off x="3461" y="3028"/>
                <a:ext cx="55"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46" name="Oval 1196"/>
              <p:cNvSpPr>
                <a:spLocks noChangeArrowheads="1"/>
              </p:cNvSpPr>
              <p:nvPr/>
            </p:nvSpPr>
            <p:spPr bwMode="auto">
              <a:xfrm>
                <a:off x="3330" y="3239"/>
                <a:ext cx="55"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47" name="Oval 1197"/>
              <p:cNvSpPr>
                <a:spLocks noChangeArrowheads="1"/>
              </p:cNvSpPr>
              <p:nvPr/>
            </p:nvSpPr>
            <p:spPr bwMode="auto">
              <a:xfrm>
                <a:off x="3461" y="3167"/>
                <a:ext cx="55"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48" name="Oval 1198"/>
              <p:cNvSpPr>
                <a:spLocks noChangeArrowheads="1"/>
              </p:cNvSpPr>
              <p:nvPr/>
            </p:nvSpPr>
            <p:spPr bwMode="auto">
              <a:xfrm>
                <a:off x="3390" y="2955"/>
                <a:ext cx="55"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49" name="Oval 1199"/>
              <p:cNvSpPr>
                <a:spLocks noChangeArrowheads="1"/>
              </p:cNvSpPr>
              <p:nvPr/>
            </p:nvSpPr>
            <p:spPr bwMode="auto">
              <a:xfrm>
                <a:off x="3325" y="3318"/>
                <a:ext cx="54"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50" name="Oval 1200"/>
              <p:cNvSpPr>
                <a:spLocks noChangeArrowheads="1"/>
              </p:cNvSpPr>
              <p:nvPr/>
            </p:nvSpPr>
            <p:spPr bwMode="auto">
              <a:xfrm>
                <a:off x="3456" y="3245"/>
                <a:ext cx="54"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51" name="Oval 1201"/>
              <p:cNvSpPr>
                <a:spLocks noChangeArrowheads="1"/>
              </p:cNvSpPr>
              <p:nvPr/>
            </p:nvSpPr>
            <p:spPr bwMode="auto">
              <a:xfrm>
                <a:off x="3587" y="3173"/>
                <a:ext cx="54"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52" name="Oval 1202"/>
              <p:cNvSpPr>
                <a:spLocks noChangeArrowheads="1"/>
              </p:cNvSpPr>
              <p:nvPr/>
            </p:nvSpPr>
            <p:spPr bwMode="auto">
              <a:xfrm>
                <a:off x="3521" y="2955"/>
                <a:ext cx="55"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53" name="Oval 1203"/>
              <p:cNvSpPr>
                <a:spLocks noChangeArrowheads="1"/>
              </p:cNvSpPr>
              <p:nvPr/>
            </p:nvSpPr>
            <p:spPr bwMode="auto">
              <a:xfrm>
                <a:off x="3254" y="3324"/>
                <a:ext cx="54"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54" name="Oval 1204"/>
              <p:cNvSpPr>
                <a:spLocks noChangeArrowheads="1"/>
              </p:cNvSpPr>
              <p:nvPr/>
            </p:nvSpPr>
            <p:spPr bwMode="auto">
              <a:xfrm>
                <a:off x="3652" y="2882"/>
                <a:ext cx="55"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55" name="Oval 1205"/>
              <p:cNvSpPr>
                <a:spLocks noChangeArrowheads="1"/>
              </p:cNvSpPr>
              <p:nvPr/>
            </p:nvSpPr>
            <p:spPr bwMode="auto">
              <a:xfrm>
                <a:off x="3658" y="2816"/>
                <a:ext cx="54"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56" name="Oval 1206"/>
              <p:cNvSpPr>
                <a:spLocks noChangeArrowheads="1"/>
              </p:cNvSpPr>
              <p:nvPr/>
            </p:nvSpPr>
            <p:spPr bwMode="auto">
              <a:xfrm>
                <a:off x="3325" y="3463"/>
                <a:ext cx="54"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57" name="Oval 1207"/>
              <p:cNvSpPr>
                <a:spLocks noChangeArrowheads="1"/>
              </p:cNvSpPr>
              <p:nvPr/>
            </p:nvSpPr>
            <p:spPr bwMode="auto">
              <a:xfrm>
                <a:off x="3521" y="3318"/>
                <a:ext cx="55"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58" name="Oval 1208"/>
              <p:cNvSpPr>
                <a:spLocks noChangeArrowheads="1"/>
              </p:cNvSpPr>
              <p:nvPr/>
            </p:nvSpPr>
            <p:spPr bwMode="auto">
              <a:xfrm>
                <a:off x="3587" y="3028"/>
                <a:ext cx="54"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59" name="Oval 1209"/>
              <p:cNvSpPr>
                <a:spLocks noChangeArrowheads="1"/>
              </p:cNvSpPr>
              <p:nvPr/>
            </p:nvSpPr>
            <p:spPr bwMode="auto">
              <a:xfrm>
                <a:off x="3521" y="3245"/>
                <a:ext cx="55"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60" name="Oval 1210"/>
              <p:cNvSpPr>
                <a:spLocks noChangeArrowheads="1"/>
              </p:cNvSpPr>
              <p:nvPr/>
            </p:nvSpPr>
            <p:spPr bwMode="auto">
              <a:xfrm>
                <a:off x="3521" y="3100"/>
                <a:ext cx="55"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61" name="Oval 1211"/>
              <p:cNvSpPr>
                <a:spLocks noChangeArrowheads="1"/>
              </p:cNvSpPr>
              <p:nvPr/>
            </p:nvSpPr>
            <p:spPr bwMode="auto">
              <a:xfrm>
                <a:off x="3456" y="3463"/>
                <a:ext cx="54"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62" name="Oval 1212"/>
              <p:cNvSpPr>
                <a:spLocks noChangeArrowheads="1"/>
              </p:cNvSpPr>
              <p:nvPr/>
            </p:nvSpPr>
            <p:spPr bwMode="auto">
              <a:xfrm>
                <a:off x="3408" y="3300"/>
                <a:ext cx="55" cy="60"/>
              </a:xfrm>
              <a:prstGeom prst="ellipse">
                <a:avLst/>
              </a:prstGeom>
              <a:solidFill>
                <a:srgbClr val="800000"/>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63" name="Oval 1213"/>
              <p:cNvSpPr>
                <a:spLocks noChangeArrowheads="1"/>
              </p:cNvSpPr>
              <p:nvPr/>
            </p:nvSpPr>
            <p:spPr bwMode="auto">
              <a:xfrm>
                <a:off x="3592" y="3094"/>
                <a:ext cx="55" cy="61"/>
              </a:xfrm>
              <a:prstGeom prst="ellipse">
                <a:avLst/>
              </a:prstGeom>
              <a:solidFill>
                <a:srgbClr val="800000"/>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64" name="Oval 1214"/>
              <p:cNvSpPr>
                <a:spLocks noChangeArrowheads="1"/>
              </p:cNvSpPr>
              <p:nvPr/>
            </p:nvSpPr>
            <p:spPr bwMode="auto">
              <a:xfrm>
                <a:off x="3652" y="3100"/>
                <a:ext cx="55"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65" name="Oval 1215"/>
              <p:cNvSpPr>
                <a:spLocks noChangeArrowheads="1"/>
              </p:cNvSpPr>
              <p:nvPr/>
            </p:nvSpPr>
            <p:spPr bwMode="auto">
              <a:xfrm>
                <a:off x="3385" y="3469"/>
                <a:ext cx="54" cy="61"/>
              </a:xfrm>
              <a:prstGeom prst="ellipse">
                <a:avLst/>
              </a:prstGeom>
              <a:solidFill>
                <a:srgbClr val="800000"/>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66" name="Oval 1216"/>
              <p:cNvSpPr>
                <a:spLocks noChangeArrowheads="1"/>
              </p:cNvSpPr>
              <p:nvPr/>
            </p:nvSpPr>
            <p:spPr bwMode="auto">
              <a:xfrm>
                <a:off x="3456" y="3608"/>
                <a:ext cx="54"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67" name="Oval 1217"/>
              <p:cNvSpPr>
                <a:spLocks noChangeArrowheads="1"/>
              </p:cNvSpPr>
              <p:nvPr/>
            </p:nvSpPr>
            <p:spPr bwMode="auto">
              <a:xfrm>
                <a:off x="3527" y="3239"/>
                <a:ext cx="54"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68" name="Oval 1218"/>
              <p:cNvSpPr>
                <a:spLocks noChangeArrowheads="1"/>
              </p:cNvSpPr>
              <p:nvPr/>
            </p:nvSpPr>
            <p:spPr bwMode="auto">
              <a:xfrm>
                <a:off x="3360" y="3059"/>
                <a:ext cx="55"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69" name="Oval 1219"/>
              <p:cNvSpPr>
                <a:spLocks noChangeArrowheads="1"/>
              </p:cNvSpPr>
              <p:nvPr/>
            </p:nvSpPr>
            <p:spPr bwMode="auto">
              <a:xfrm>
                <a:off x="3390" y="2955"/>
                <a:ext cx="55"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70" name="Oval 1220"/>
              <p:cNvSpPr>
                <a:spLocks noChangeArrowheads="1"/>
              </p:cNvSpPr>
              <p:nvPr/>
            </p:nvSpPr>
            <p:spPr bwMode="auto">
              <a:xfrm>
                <a:off x="3461" y="2876"/>
                <a:ext cx="55"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71" name="Oval 1221"/>
              <p:cNvSpPr>
                <a:spLocks noChangeArrowheads="1"/>
              </p:cNvSpPr>
              <p:nvPr/>
            </p:nvSpPr>
            <p:spPr bwMode="auto">
              <a:xfrm>
                <a:off x="3325" y="3173"/>
                <a:ext cx="54"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72" name="Oval 1222"/>
              <p:cNvSpPr>
                <a:spLocks noChangeArrowheads="1"/>
              </p:cNvSpPr>
              <p:nvPr/>
            </p:nvSpPr>
            <p:spPr bwMode="auto">
              <a:xfrm>
                <a:off x="3658" y="2671"/>
                <a:ext cx="54" cy="60"/>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73" name="Oval 1223"/>
              <p:cNvSpPr>
                <a:spLocks noChangeArrowheads="1"/>
              </p:cNvSpPr>
              <p:nvPr/>
            </p:nvSpPr>
            <p:spPr bwMode="auto">
              <a:xfrm>
                <a:off x="3396" y="3384"/>
                <a:ext cx="54" cy="61"/>
              </a:xfrm>
              <a:prstGeom prst="ellipse">
                <a:avLst/>
              </a:prstGeom>
              <a:solidFill>
                <a:srgbClr val="8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74" name="Oval 1224"/>
              <p:cNvSpPr>
                <a:spLocks noChangeArrowheads="1"/>
              </p:cNvSpPr>
              <p:nvPr/>
            </p:nvSpPr>
            <p:spPr bwMode="auto">
              <a:xfrm>
                <a:off x="3587" y="2882"/>
                <a:ext cx="54" cy="61"/>
              </a:xfrm>
              <a:prstGeom prst="ellipse">
                <a:avLst/>
              </a:prstGeom>
              <a:solidFill>
                <a:srgbClr val="800000"/>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75" name="Rectangle 1225"/>
              <p:cNvSpPr>
                <a:spLocks noChangeArrowheads="1"/>
              </p:cNvSpPr>
              <p:nvPr/>
            </p:nvSpPr>
            <p:spPr bwMode="auto">
              <a:xfrm>
                <a:off x="2841" y="1872"/>
                <a:ext cx="320"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en-US" altLang="zh-CN">
                    <a:latin typeface="Times New Roman" panose="02020603050405020304" pitchFamily="18" charset="0"/>
                    <a:ea typeface="SimSun" panose="02010600030101010101" pitchFamily="2" charset="-122"/>
                  </a:rPr>
                  <a:t>y</a:t>
                </a:r>
              </a:p>
            </p:txBody>
          </p:sp>
          <p:sp>
            <p:nvSpPr>
              <p:cNvPr id="336976" name="Oval 1226"/>
              <p:cNvSpPr>
                <a:spLocks noChangeArrowheads="1"/>
              </p:cNvSpPr>
              <p:nvPr/>
            </p:nvSpPr>
            <p:spPr bwMode="auto">
              <a:xfrm>
                <a:off x="3385" y="2223"/>
                <a:ext cx="54" cy="61"/>
              </a:xfrm>
              <a:prstGeom prst="ellipse">
                <a:avLst/>
              </a:prstGeom>
              <a:solidFill>
                <a:srgbClr val="800000"/>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6977" name="Rectangle 1227"/>
              <p:cNvSpPr>
                <a:spLocks noChangeArrowheads="1"/>
              </p:cNvSpPr>
              <p:nvPr/>
            </p:nvSpPr>
            <p:spPr bwMode="auto">
              <a:xfrm>
                <a:off x="4677" y="3648"/>
                <a:ext cx="320"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en-US" altLang="zh-CN">
                    <a:latin typeface="Times New Roman" panose="02020603050405020304" pitchFamily="18" charset="0"/>
                    <a:ea typeface="SimSun" panose="02010600030101010101" pitchFamily="2" charset="-122"/>
                  </a:rPr>
                  <a:t>x</a:t>
                </a:r>
              </a:p>
            </p:txBody>
          </p:sp>
          <p:sp>
            <p:nvSpPr>
              <p:cNvPr id="336978" name="Freeform 1228"/>
              <p:cNvSpPr>
                <a:spLocks/>
              </p:cNvSpPr>
              <p:nvPr/>
            </p:nvSpPr>
            <p:spPr bwMode="auto">
              <a:xfrm>
                <a:off x="3256" y="2114"/>
                <a:ext cx="174" cy="392"/>
              </a:xfrm>
              <a:custGeom>
                <a:avLst/>
                <a:gdLst>
                  <a:gd name="T0" fmla="*/ 225 w 285"/>
                  <a:gd name="T1" fmla="*/ 34 h 271"/>
                  <a:gd name="T2" fmla="*/ 92 w 285"/>
                  <a:gd name="T3" fmla="*/ 27 h 271"/>
                  <a:gd name="T4" fmla="*/ 47 w 285"/>
                  <a:gd name="T5" fmla="*/ 42 h 271"/>
                  <a:gd name="T6" fmla="*/ 92 w 285"/>
                  <a:gd name="T7" fmla="*/ 271 h 271"/>
                  <a:gd name="T8" fmla="*/ 225 w 285"/>
                  <a:gd name="T9" fmla="*/ 264 h 271"/>
                  <a:gd name="T10" fmla="*/ 284 w 285"/>
                  <a:gd name="T11" fmla="*/ 153 h 271"/>
                  <a:gd name="T12" fmla="*/ 277 w 285"/>
                  <a:gd name="T13" fmla="*/ 86 h 271"/>
                  <a:gd name="T14" fmla="*/ 255 w 285"/>
                  <a:gd name="T15" fmla="*/ 79 h 271"/>
                  <a:gd name="T16" fmla="*/ 225 w 285"/>
                  <a:gd name="T17" fmla="*/ 34 h 2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5" h="271">
                    <a:moveTo>
                      <a:pt x="225" y="34"/>
                    </a:moveTo>
                    <a:cubicBezTo>
                      <a:pt x="175" y="0"/>
                      <a:pt x="201" y="11"/>
                      <a:pt x="92" y="27"/>
                    </a:cubicBezTo>
                    <a:cubicBezTo>
                      <a:pt x="76" y="29"/>
                      <a:pt x="47" y="42"/>
                      <a:pt x="47" y="42"/>
                    </a:cubicBezTo>
                    <a:cubicBezTo>
                      <a:pt x="0" y="116"/>
                      <a:pt x="20" y="225"/>
                      <a:pt x="92" y="271"/>
                    </a:cubicBezTo>
                    <a:cubicBezTo>
                      <a:pt x="136" y="269"/>
                      <a:pt x="181" y="270"/>
                      <a:pt x="225" y="264"/>
                    </a:cubicBezTo>
                    <a:cubicBezTo>
                      <a:pt x="266" y="258"/>
                      <a:pt x="277" y="183"/>
                      <a:pt x="284" y="153"/>
                    </a:cubicBezTo>
                    <a:cubicBezTo>
                      <a:pt x="282" y="131"/>
                      <a:pt x="285" y="107"/>
                      <a:pt x="277" y="86"/>
                    </a:cubicBezTo>
                    <a:cubicBezTo>
                      <a:pt x="274" y="79"/>
                      <a:pt x="259" y="85"/>
                      <a:pt x="255" y="79"/>
                    </a:cubicBezTo>
                    <a:cubicBezTo>
                      <a:pt x="220" y="29"/>
                      <a:pt x="262" y="34"/>
                      <a:pt x="225" y="34"/>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336979" name="Freeform 1229"/>
              <p:cNvSpPr>
                <a:spLocks/>
              </p:cNvSpPr>
              <p:nvPr/>
            </p:nvSpPr>
            <p:spPr bwMode="auto">
              <a:xfrm>
                <a:off x="3414" y="2623"/>
                <a:ext cx="174" cy="392"/>
              </a:xfrm>
              <a:custGeom>
                <a:avLst/>
                <a:gdLst>
                  <a:gd name="T0" fmla="*/ 289 w 423"/>
                  <a:gd name="T1" fmla="*/ 14 h 415"/>
                  <a:gd name="T2" fmla="*/ 156 w 423"/>
                  <a:gd name="T3" fmla="*/ 22 h 415"/>
                  <a:gd name="T4" fmla="*/ 112 w 423"/>
                  <a:gd name="T5" fmla="*/ 44 h 415"/>
                  <a:gd name="T6" fmla="*/ 67 w 423"/>
                  <a:gd name="T7" fmla="*/ 81 h 415"/>
                  <a:gd name="T8" fmla="*/ 15 w 423"/>
                  <a:gd name="T9" fmla="*/ 170 h 415"/>
                  <a:gd name="T10" fmla="*/ 30 w 423"/>
                  <a:gd name="T11" fmla="*/ 311 h 415"/>
                  <a:gd name="T12" fmla="*/ 45 w 423"/>
                  <a:gd name="T13" fmla="*/ 355 h 415"/>
                  <a:gd name="T14" fmla="*/ 178 w 423"/>
                  <a:gd name="T15" fmla="*/ 414 h 415"/>
                  <a:gd name="T16" fmla="*/ 304 w 423"/>
                  <a:gd name="T17" fmla="*/ 407 h 415"/>
                  <a:gd name="T18" fmla="*/ 326 w 423"/>
                  <a:gd name="T19" fmla="*/ 385 h 415"/>
                  <a:gd name="T20" fmla="*/ 386 w 423"/>
                  <a:gd name="T21" fmla="*/ 362 h 415"/>
                  <a:gd name="T22" fmla="*/ 423 w 423"/>
                  <a:gd name="T23" fmla="*/ 303 h 415"/>
                  <a:gd name="T24" fmla="*/ 386 w 423"/>
                  <a:gd name="T25" fmla="*/ 81 h 415"/>
                  <a:gd name="T26" fmla="*/ 363 w 423"/>
                  <a:gd name="T27" fmla="*/ 36 h 415"/>
                  <a:gd name="T28" fmla="*/ 319 w 423"/>
                  <a:gd name="T29" fmla="*/ 22 h 415"/>
                  <a:gd name="T30" fmla="*/ 289 w 423"/>
                  <a:gd name="T31" fmla="*/ 14 h 4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3" h="415">
                    <a:moveTo>
                      <a:pt x="289" y="14"/>
                    </a:moveTo>
                    <a:cubicBezTo>
                      <a:pt x="245" y="0"/>
                      <a:pt x="200" y="12"/>
                      <a:pt x="156" y="22"/>
                    </a:cubicBezTo>
                    <a:cubicBezTo>
                      <a:pt x="142" y="31"/>
                      <a:pt x="126" y="35"/>
                      <a:pt x="112" y="44"/>
                    </a:cubicBezTo>
                    <a:cubicBezTo>
                      <a:pt x="96" y="55"/>
                      <a:pt x="83" y="70"/>
                      <a:pt x="67" y="81"/>
                    </a:cubicBezTo>
                    <a:cubicBezTo>
                      <a:pt x="47" y="111"/>
                      <a:pt x="35" y="141"/>
                      <a:pt x="15" y="170"/>
                    </a:cubicBezTo>
                    <a:cubicBezTo>
                      <a:pt x="0" y="219"/>
                      <a:pt x="15" y="265"/>
                      <a:pt x="30" y="311"/>
                    </a:cubicBezTo>
                    <a:cubicBezTo>
                      <a:pt x="35" y="326"/>
                      <a:pt x="34" y="344"/>
                      <a:pt x="45" y="355"/>
                    </a:cubicBezTo>
                    <a:cubicBezTo>
                      <a:pt x="80" y="390"/>
                      <a:pt x="133" y="400"/>
                      <a:pt x="178" y="414"/>
                    </a:cubicBezTo>
                    <a:cubicBezTo>
                      <a:pt x="220" y="412"/>
                      <a:pt x="263" y="415"/>
                      <a:pt x="304" y="407"/>
                    </a:cubicBezTo>
                    <a:cubicBezTo>
                      <a:pt x="314" y="405"/>
                      <a:pt x="318" y="391"/>
                      <a:pt x="326" y="385"/>
                    </a:cubicBezTo>
                    <a:cubicBezTo>
                      <a:pt x="347" y="370"/>
                      <a:pt x="362" y="368"/>
                      <a:pt x="386" y="362"/>
                    </a:cubicBezTo>
                    <a:cubicBezTo>
                      <a:pt x="413" y="345"/>
                      <a:pt x="412" y="332"/>
                      <a:pt x="423" y="303"/>
                    </a:cubicBezTo>
                    <a:cubicBezTo>
                      <a:pt x="417" y="221"/>
                      <a:pt x="413" y="156"/>
                      <a:pt x="386" y="81"/>
                    </a:cubicBezTo>
                    <a:cubicBezTo>
                      <a:pt x="382" y="70"/>
                      <a:pt x="374" y="43"/>
                      <a:pt x="363" y="36"/>
                    </a:cubicBezTo>
                    <a:cubicBezTo>
                      <a:pt x="350" y="28"/>
                      <a:pt x="319" y="22"/>
                      <a:pt x="319" y="22"/>
                    </a:cubicBezTo>
                    <a:cubicBezTo>
                      <a:pt x="294" y="5"/>
                      <a:pt x="304" y="1"/>
                      <a:pt x="289" y="14"/>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336980" name="Freeform 1230"/>
              <p:cNvSpPr>
                <a:spLocks/>
              </p:cNvSpPr>
              <p:nvPr/>
            </p:nvSpPr>
            <p:spPr bwMode="auto">
              <a:xfrm>
                <a:off x="3285" y="2919"/>
                <a:ext cx="174" cy="392"/>
              </a:xfrm>
              <a:custGeom>
                <a:avLst/>
                <a:gdLst>
                  <a:gd name="T0" fmla="*/ 167 w 494"/>
                  <a:gd name="T1" fmla="*/ 15 h 363"/>
                  <a:gd name="T2" fmla="*/ 48 w 494"/>
                  <a:gd name="T3" fmla="*/ 44 h 363"/>
                  <a:gd name="T4" fmla="*/ 18 w 494"/>
                  <a:gd name="T5" fmla="*/ 155 h 363"/>
                  <a:gd name="T6" fmla="*/ 26 w 494"/>
                  <a:gd name="T7" fmla="*/ 177 h 363"/>
                  <a:gd name="T8" fmla="*/ 115 w 494"/>
                  <a:gd name="T9" fmla="*/ 207 h 363"/>
                  <a:gd name="T10" fmla="*/ 255 w 494"/>
                  <a:gd name="T11" fmla="*/ 244 h 363"/>
                  <a:gd name="T12" fmla="*/ 315 w 494"/>
                  <a:gd name="T13" fmla="*/ 296 h 363"/>
                  <a:gd name="T14" fmla="*/ 418 w 494"/>
                  <a:gd name="T15" fmla="*/ 363 h 363"/>
                  <a:gd name="T16" fmla="*/ 478 w 494"/>
                  <a:gd name="T17" fmla="*/ 348 h 363"/>
                  <a:gd name="T18" fmla="*/ 492 w 494"/>
                  <a:gd name="T19" fmla="*/ 303 h 363"/>
                  <a:gd name="T20" fmla="*/ 478 w 494"/>
                  <a:gd name="T21" fmla="*/ 207 h 363"/>
                  <a:gd name="T22" fmla="*/ 433 w 494"/>
                  <a:gd name="T23" fmla="*/ 177 h 363"/>
                  <a:gd name="T24" fmla="*/ 270 w 494"/>
                  <a:gd name="T25" fmla="*/ 111 h 363"/>
                  <a:gd name="T26" fmla="*/ 159 w 494"/>
                  <a:gd name="T27" fmla="*/ 37 h 363"/>
                  <a:gd name="T28" fmla="*/ 144 w 494"/>
                  <a:gd name="T29" fmla="*/ 15 h 363"/>
                  <a:gd name="T30" fmla="*/ 167 w 494"/>
                  <a:gd name="T31" fmla="*/ 15 h 3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94" h="363">
                    <a:moveTo>
                      <a:pt x="167" y="15"/>
                    </a:moveTo>
                    <a:cubicBezTo>
                      <a:pt x="124" y="0"/>
                      <a:pt x="89" y="31"/>
                      <a:pt x="48" y="44"/>
                    </a:cubicBezTo>
                    <a:cubicBezTo>
                      <a:pt x="0" y="77"/>
                      <a:pt x="8" y="89"/>
                      <a:pt x="18" y="155"/>
                    </a:cubicBezTo>
                    <a:cubicBezTo>
                      <a:pt x="19" y="163"/>
                      <a:pt x="20" y="171"/>
                      <a:pt x="26" y="177"/>
                    </a:cubicBezTo>
                    <a:cubicBezTo>
                      <a:pt x="42" y="193"/>
                      <a:pt x="94" y="201"/>
                      <a:pt x="115" y="207"/>
                    </a:cubicBezTo>
                    <a:cubicBezTo>
                      <a:pt x="160" y="238"/>
                      <a:pt x="199" y="239"/>
                      <a:pt x="255" y="244"/>
                    </a:cubicBezTo>
                    <a:cubicBezTo>
                      <a:pt x="280" y="260"/>
                      <a:pt x="290" y="280"/>
                      <a:pt x="315" y="296"/>
                    </a:cubicBezTo>
                    <a:cubicBezTo>
                      <a:pt x="348" y="344"/>
                      <a:pt x="367" y="345"/>
                      <a:pt x="418" y="363"/>
                    </a:cubicBezTo>
                    <a:cubicBezTo>
                      <a:pt x="424" y="362"/>
                      <a:pt x="476" y="351"/>
                      <a:pt x="478" y="348"/>
                    </a:cubicBezTo>
                    <a:cubicBezTo>
                      <a:pt x="487" y="335"/>
                      <a:pt x="492" y="303"/>
                      <a:pt x="492" y="303"/>
                    </a:cubicBezTo>
                    <a:cubicBezTo>
                      <a:pt x="489" y="271"/>
                      <a:pt x="494" y="235"/>
                      <a:pt x="478" y="207"/>
                    </a:cubicBezTo>
                    <a:cubicBezTo>
                      <a:pt x="461" y="178"/>
                      <a:pt x="456" y="190"/>
                      <a:pt x="433" y="177"/>
                    </a:cubicBezTo>
                    <a:cubicBezTo>
                      <a:pt x="360" y="136"/>
                      <a:pt x="357" y="123"/>
                      <a:pt x="270" y="111"/>
                    </a:cubicBezTo>
                    <a:cubicBezTo>
                      <a:pt x="227" y="95"/>
                      <a:pt x="189" y="73"/>
                      <a:pt x="159" y="37"/>
                    </a:cubicBezTo>
                    <a:cubicBezTo>
                      <a:pt x="153" y="30"/>
                      <a:pt x="141" y="23"/>
                      <a:pt x="144" y="15"/>
                    </a:cubicBezTo>
                    <a:cubicBezTo>
                      <a:pt x="147" y="8"/>
                      <a:pt x="159" y="15"/>
                      <a:pt x="167" y="15"/>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336981" name="Freeform 1231"/>
              <p:cNvSpPr>
                <a:spLocks/>
              </p:cNvSpPr>
              <p:nvPr/>
            </p:nvSpPr>
            <p:spPr bwMode="auto">
              <a:xfrm>
                <a:off x="3305" y="3385"/>
                <a:ext cx="174" cy="392"/>
              </a:xfrm>
              <a:custGeom>
                <a:avLst/>
                <a:gdLst>
                  <a:gd name="T0" fmla="*/ 6 w 341"/>
                  <a:gd name="T1" fmla="*/ 149 h 341"/>
                  <a:gd name="T2" fmla="*/ 58 w 341"/>
                  <a:gd name="T3" fmla="*/ 52 h 341"/>
                  <a:gd name="T4" fmla="*/ 147 w 341"/>
                  <a:gd name="T5" fmla="*/ 0 h 341"/>
                  <a:gd name="T6" fmla="*/ 235 w 341"/>
                  <a:gd name="T7" fmla="*/ 23 h 341"/>
                  <a:gd name="T8" fmla="*/ 280 w 341"/>
                  <a:gd name="T9" fmla="*/ 37 h 341"/>
                  <a:gd name="T10" fmla="*/ 324 w 341"/>
                  <a:gd name="T11" fmla="*/ 126 h 341"/>
                  <a:gd name="T12" fmla="*/ 332 w 341"/>
                  <a:gd name="T13" fmla="*/ 149 h 341"/>
                  <a:gd name="T14" fmla="*/ 310 w 341"/>
                  <a:gd name="T15" fmla="*/ 297 h 341"/>
                  <a:gd name="T16" fmla="*/ 265 w 341"/>
                  <a:gd name="T17" fmla="*/ 341 h 341"/>
                  <a:gd name="T18" fmla="*/ 154 w 341"/>
                  <a:gd name="T19" fmla="*/ 334 h 341"/>
                  <a:gd name="T20" fmla="*/ 95 w 341"/>
                  <a:gd name="T21" fmla="*/ 319 h 341"/>
                  <a:gd name="T22" fmla="*/ 35 w 341"/>
                  <a:gd name="T23" fmla="*/ 267 h 341"/>
                  <a:gd name="T24" fmla="*/ 6 w 341"/>
                  <a:gd name="T25" fmla="*/ 200 h 341"/>
                  <a:gd name="T26" fmla="*/ 6 w 341"/>
                  <a:gd name="T27" fmla="*/ 149 h 3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1" h="341">
                    <a:moveTo>
                      <a:pt x="6" y="149"/>
                    </a:moveTo>
                    <a:cubicBezTo>
                      <a:pt x="13" y="74"/>
                      <a:pt x="0" y="72"/>
                      <a:pt x="58" y="52"/>
                    </a:cubicBezTo>
                    <a:cubicBezTo>
                      <a:pt x="82" y="15"/>
                      <a:pt x="108" y="14"/>
                      <a:pt x="147" y="0"/>
                    </a:cubicBezTo>
                    <a:cubicBezTo>
                      <a:pt x="179" y="6"/>
                      <a:pt x="204" y="13"/>
                      <a:pt x="235" y="23"/>
                    </a:cubicBezTo>
                    <a:cubicBezTo>
                      <a:pt x="250" y="28"/>
                      <a:pt x="280" y="37"/>
                      <a:pt x="280" y="37"/>
                    </a:cubicBezTo>
                    <a:cubicBezTo>
                      <a:pt x="320" y="97"/>
                      <a:pt x="303" y="63"/>
                      <a:pt x="324" y="126"/>
                    </a:cubicBezTo>
                    <a:cubicBezTo>
                      <a:pt x="327" y="134"/>
                      <a:pt x="332" y="149"/>
                      <a:pt x="332" y="149"/>
                    </a:cubicBezTo>
                    <a:cubicBezTo>
                      <a:pt x="326" y="199"/>
                      <a:pt x="341" y="258"/>
                      <a:pt x="310" y="297"/>
                    </a:cubicBezTo>
                    <a:cubicBezTo>
                      <a:pt x="297" y="314"/>
                      <a:pt x="265" y="341"/>
                      <a:pt x="265" y="341"/>
                    </a:cubicBezTo>
                    <a:cubicBezTo>
                      <a:pt x="228" y="339"/>
                      <a:pt x="191" y="339"/>
                      <a:pt x="154" y="334"/>
                    </a:cubicBezTo>
                    <a:cubicBezTo>
                      <a:pt x="134" y="331"/>
                      <a:pt x="95" y="319"/>
                      <a:pt x="95" y="319"/>
                    </a:cubicBezTo>
                    <a:cubicBezTo>
                      <a:pt x="70" y="303"/>
                      <a:pt x="60" y="283"/>
                      <a:pt x="35" y="267"/>
                    </a:cubicBezTo>
                    <a:cubicBezTo>
                      <a:pt x="18" y="214"/>
                      <a:pt x="29" y="236"/>
                      <a:pt x="6" y="200"/>
                    </a:cubicBezTo>
                    <a:cubicBezTo>
                      <a:pt x="14" y="153"/>
                      <a:pt x="24" y="167"/>
                      <a:pt x="6" y="149"/>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336982" name="Freeform 1232"/>
              <p:cNvSpPr>
                <a:spLocks/>
              </p:cNvSpPr>
              <p:nvPr/>
            </p:nvSpPr>
            <p:spPr bwMode="auto">
              <a:xfrm>
                <a:off x="3205" y="3134"/>
                <a:ext cx="174" cy="392"/>
              </a:xfrm>
              <a:custGeom>
                <a:avLst/>
                <a:gdLst>
                  <a:gd name="T0" fmla="*/ 424 w 452"/>
                  <a:gd name="T1" fmla="*/ 222 h 311"/>
                  <a:gd name="T2" fmla="*/ 372 w 452"/>
                  <a:gd name="T3" fmla="*/ 74 h 311"/>
                  <a:gd name="T4" fmla="*/ 232 w 452"/>
                  <a:gd name="T5" fmla="*/ 14 h 311"/>
                  <a:gd name="T6" fmla="*/ 172 w 452"/>
                  <a:gd name="T7" fmla="*/ 0 h 311"/>
                  <a:gd name="T8" fmla="*/ 54 w 452"/>
                  <a:gd name="T9" fmla="*/ 29 h 311"/>
                  <a:gd name="T10" fmla="*/ 17 w 452"/>
                  <a:gd name="T11" fmla="*/ 118 h 311"/>
                  <a:gd name="T12" fmla="*/ 54 w 452"/>
                  <a:gd name="T13" fmla="*/ 259 h 311"/>
                  <a:gd name="T14" fmla="*/ 121 w 452"/>
                  <a:gd name="T15" fmla="*/ 311 h 311"/>
                  <a:gd name="T16" fmla="*/ 172 w 452"/>
                  <a:gd name="T17" fmla="*/ 303 h 311"/>
                  <a:gd name="T18" fmla="*/ 217 w 452"/>
                  <a:gd name="T19" fmla="*/ 274 h 311"/>
                  <a:gd name="T20" fmla="*/ 291 w 452"/>
                  <a:gd name="T21" fmla="*/ 251 h 311"/>
                  <a:gd name="T22" fmla="*/ 410 w 452"/>
                  <a:gd name="T23" fmla="*/ 288 h 311"/>
                  <a:gd name="T24" fmla="*/ 424 w 452"/>
                  <a:gd name="T25" fmla="*/ 222 h 3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2" h="311">
                    <a:moveTo>
                      <a:pt x="424" y="222"/>
                    </a:moveTo>
                    <a:cubicBezTo>
                      <a:pt x="419" y="141"/>
                      <a:pt x="444" y="96"/>
                      <a:pt x="372" y="74"/>
                    </a:cubicBezTo>
                    <a:cubicBezTo>
                      <a:pt x="324" y="41"/>
                      <a:pt x="289" y="31"/>
                      <a:pt x="232" y="14"/>
                    </a:cubicBezTo>
                    <a:cubicBezTo>
                      <a:pt x="212" y="8"/>
                      <a:pt x="172" y="0"/>
                      <a:pt x="172" y="0"/>
                    </a:cubicBezTo>
                    <a:cubicBezTo>
                      <a:pt x="132" y="8"/>
                      <a:pt x="93" y="17"/>
                      <a:pt x="54" y="29"/>
                    </a:cubicBezTo>
                    <a:cubicBezTo>
                      <a:pt x="35" y="56"/>
                      <a:pt x="27" y="86"/>
                      <a:pt x="17" y="118"/>
                    </a:cubicBezTo>
                    <a:cubicBezTo>
                      <a:pt x="20" y="170"/>
                      <a:pt x="0" y="239"/>
                      <a:pt x="54" y="259"/>
                    </a:cubicBezTo>
                    <a:cubicBezTo>
                      <a:pt x="72" y="286"/>
                      <a:pt x="94" y="294"/>
                      <a:pt x="121" y="311"/>
                    </a:cubicBezTo>
                    <a:cubicBezTo>
                      <a:pt x="138" y="308"/>
                      <a:pt x="156" y="309"/>
                      <a:pt x="172" y="303"/>
                    </a:cubicBezTo>
                    <a:cubicBezTo>
                      <a:pt x="189" y="297"/>
                      <a:pt x="202" y="284"/>
                      <a:pt x="217" y="274"/>
                    </a:cubicBezTo>
                    <a:cubicBezTo>
                      <a:pt x="236" y="262"/>
                      <a:pt x="270" y="257"/>
                      <a:pt x="291" y="251"/>
                    </a:cubicBezTo>
                    <a:cubicBezTo>
                      <a:pt x="335" y="263"/>
                      <a:pt x="363" y="281"/>
                      <a:pt x="410" y="288"/>
                    </a:cubicBezTo>
                    <a:cubicBezTo>
                      <a:pt x="452" y="274"/>
                      <a:pt x="441" y="254"/>
                      <a:pt x="424" y="222"/>
                    </a:cubicBezTo>
                    <a:close/>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grpSp>
      </p:grpSp>
      <p:sp>
        <p:nvSpPr>
          <p:cNvPr id="336905" name="Rectangle 1233"/>
          <p:cNvSpPr>
            <a:spLocks noChangeArrowheads="1"/>
          </p:cNvSpPr>
          <p:nvPr/>
        </p:nvSpPr>
        <p:spPr bwMode="auto">
          <a:xfrm>
            <a:off x="4876800" y="1371600"/>
            <a:ext cx="197842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sz="2400">
                <a:solidFill>
                  <a:schemeClr val="tx1"/>
                </a:solidFill>
                <a:latin typeface="Calibri" panose="020F0502020204030204" pitchFamily="34" charset="0"/>
              </a:defRPr>
            </a:lvl1pPr>
            <a:lvl2pPr>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lvl="1">
              <a:spcBef>
                <a:spcPct val="50000"/>
              </a:spcBef>
              <a:buClr>
                <a:schemeClr val="hlink"/>
              </a:buClr>
              <a:buSzPct val="55000"/>
              <a:buFont typeface="Wingdings" panose="05000000000000000000" pitchFamily="2" charset="2"/>
              <a:buChar char="n"/>
            </a:pPr>
            <a:r>
              <a:rPr lang="en-US" altLang="zh-CN" sz="2800">
                <a:ea typeface="SimSun" panose="02010600030101010101" pitchFamily="2" charset="-122"/>
              </a:rPr>
              <a:t>s/pq = 5</a:t>
            </a:r>
          </a:p>
        </p:txBody>
      </p:sp>
    </p:spTree>
  </p:cSld>
  <p:clrMapOvr>
    <a:masterClrMapping/>
  </p:clrMapOvr>
  <p:transition>
    <p:strips dir="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5" name="Picture 2" descr="Move mouse over image"/>
          <p:cNvPicPr>
            <a:picLocks noGrp="1" noChangeAspect="1" noChangeArrowheads="1"/>
          </p:cNvPicPr>
          <p:nvPr>
            <p:ph sz="quarter" idx="13"/>
          </p:nvPr>
        </p:nvPicPr>
        <p:blipFill>
          <a:blip r:embed="rId2" cstate="screen"/>
          <a:srcRect/>
          <a:stretch>
            <a:fillRect/>
          </a:stretch>
        </p:blipFill>
        <p:spPr bwMode="auto">
          <a:xfrm>
            <a:off x="642910" y="211593"/>
            <a:ext cx="7910434" cy="4931907"/>
          </a:xfrm>
          <a:prstGeom prst="rect">
            <a:avLst/>
          </a:prstGeom>
          <a:noFill/>
        </p:spPr>
      </p:pic>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7F051335-CD7C-415D-897E-2A90A9D16047}" type="slidenum">
              <a:rPr lang="en-US" altLang="fr-FR" sz="1400" smtClean="0">
                <a:solidFill>
                  <a:schemeClr val="tx2"/>
                </a:solidFill>
                <a:latin typeface="Times New Roman" panose="02020603050405020304" pitchFamily="18" charset="0"/>
              </a:rPr>
              <a:pPr/>
              <a:t>490</a:t>
            </a:fld>
            <a:endParaRPr lang="en-US" altLang="fr-FR" sz="1400">
              <a:solidFill>
                <a:schemeClr val="tx2"/>
              </a:solidFill>
              <a:latin typeface="Times New Roman" panose="02020603050405020304" pitchFamily="18" charset="0"/>
            </a:endParaRPr>
          </a:p>
        </p:txBody>
      </p:sp>
      <p:sp>
        <p:nvSpPr>
          <p:cNvPr id="337923" name="Rectangle 2"/>
          <p:cNvSpPr>
            <a:spLocks noGrp="1"/>
          </p:cNvSpPr>
          <p:nvPr>
            <p:ph type="title"/>
          </p:nvPr>
        </p:nvSpPr>
        <p:spPr>
          <a:xfrm>
            <a:off x="-365125" y="351235"/>
            <a:ext cx="9144000" cy="545306"/>
          </a:xfrm>
        </p:spPr>
        <p:txBody>
          <a:bodyPr>
            <a:normAutofit fontScale="90000"/>
          </a:bodyPr>
          <a:lstStyle/>
          <a:p>
            <a:pPr algn="ctr"/>
            <a:r>
              <a:rPr lang="en-US" altLang="zh-CN"/>
              <a:t>Cure: Rapprochement des points représentatifs</a:t>
            </a:r>
          </a:p>
        </p:txBody>
      </p:sp>
      <p:sp>
        <p:nvSpPr>
          <p:cNvPr id="337924" name="Rectangle 3"/>
          <p:cNvSpPr>
            <a:spLocks noGrp="1"/>
          </p:cNvSpPr>
          <p:nvPr>
            <p:ph type="body" idx="1"/>
          </p:nvPr>
        </p:nvSpPr>
        <p:spPr>
          <a:xfrm>
            <a:off x="381000" y="3714750"/>
            <a:ext cx="8534400" cy="1257300"/>
          </a:xfrm>
        </p:spPr>
        <p:txBody>
          <a:bodyPr>
            <a:normAutofit fontScale="92500"/>
          </a:bodyPr>
          <a:lstStyle/>
          <a:p>
            <a:pPr>
              <a:lnSpc>
                <a:spcPct val="90000"/>
              </a:lnSpc>
              <a:spcBef>
                <a:spcPct val="50000"/>
              </a:spcBef>
              <a:buClr>
                <a:schemeClr val="tx1"/>
              </a:buClr>
            </a:pPr>
            <a:r>
              <a:rPr lang="fr-FR" altLang="zh-CN" sz="2400">
                <a:ea typeface="SimSun" panose="02010600030101010101" pitchFamily="2" charset="-122"/>
              </a:rPr>
              <a:t>Rapprocher les points représentatifs vers le centre de gravité par un facteur </a:t>
            </a:r>
            <a:r>
              <a:rPr lang="fr-FR" altLang="zh-CN" sz="2400">
                <a:ea typeface="SimSun" panose="02010600030101010101" pitchFamily="2" charset="-122"/>
                <a:sym typeface="Symbol" panose="05050102010706020507" pitchFamily="18" charset="2"/>
              </a:rPr>
              <a:t></a:t>
            </a:r>
            <a:r>
              <a:rPr lang="fr-FR" altLang="zh-CN" sz="2400">
                <a:ea typeface="SimSun" panose="02010600030101010101" pitchFamily="2" charset="-122"/>
              </a:rPr>
              <a:t>.</a:t>
            </a:r>
          </a:p>
          <a:p>
            <a:pPr>
              <a:lnSpc>
                <a:spcPct val="90000"/>
              </a:lnSpc>
              <a:spcBef>
                <a:spcPct val="50000"/>
              </a:spcBef>
              <a:buClr>
                <a:schemeClr val="tx1"/>
              </a:buClr>
            </a:pPr>
            <a:r>
              <a:rPr lang="fr-FR" altLang="zh-CN" sz="2400">
                <a:ea typeface="SimSun" panose="02010600030101010101" pitchFamily="2" charset="-122"/>
              </a:rPr>
              <a:t>Plusieurs points représentatifs permettent de figurer la forme du cluster</a:t>
            </a:r>
            <a:endParaRPr lang="fr-FR" altLang="zh-CN" b="1">
              <a:ea typeface="SimSun" panose="02010600030101010101" pitchFamily="2" charset="-122"/>
            </a:endParaRPr>
          </a:p>
        </p:txBody>
      </p:sp>
      <p:grpSp>
        <p:nvGrpSpPr>
          <p:cNvPr id="2" name="Group 4"/>
          <p:cNvGrpSpPr>
            <a:grpSpLocks/>
          </p:cNvGrpSpPr>
          <p:nvPr/>
        </p:nvGrpSpPr>
        <p:grpSpPr bwMode="auto">
          <a:xfrm>
            <a:off x="381000" y="857250"/>
            <a:ext cx="3581400" cy="2890838"/>
            <a:chOff x="192" y="888"/>
            <a:chExt cx="2256" cy="2428"/>
          </a:xfrm>
        </p:grpSpPr>
        <p:sp>
          <p:nvSpPr>
            <p:cNvPr id="337988" name="Line 5"/>
            <p:cNvSpPr>
              <a:spLocks noChangeShapeType="1"/>
            </p:cNvSpPr>
            <p:nvPr/>
          </p:nvSpPr>
          <p:spPr bwMode="auto">
            <a:xfrm>
              <a:off x="541" y="994"/>
              <a:ext cx="0" cy="1839"/>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7989" name="Line 6"/>
            <p:cNvSpPr>
              <a:spLocks noChangeShapeType="1"/>
            </p:cNvSpPr>
            <p:nvPr/>
          </p:nvSpPr>
          <p:spPr bwMode="auto">
            <a:xfrm>
              <a:off x="541" y="2833"/>
              <a:ext cx="1907"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7990" name="Oval 7"/>
            <p:cNvSpPr>
              <a:spLocks noChangeArrowheads="1"/>
            </p:cNvSpPr>
            <p:nvPr/>
          </p:nvSpPr>
          <p:spPr bwMode="auto">
            <a:xfrm>
              <a:off x="970" y="1877"/>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91" name="Oval 8"/>
            <p:cNvSpPr>
              <a:spLocks noChangeArrowheads="1"/>
            </p:cNvSpPr>
            <p:nvPr/>
          </p:nvSpPr>
          <p:spPr bwMode="auto">
            <a:xfrm>
              <a:off x="804" y="2132"/>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92" name="Oval 9"/>
            <p:cNvSpPr>
              <a:spLocks noChangeArrowheads="1"/>
            </p:cNvSpPr>
            <p:nvPr/>
          </p:nvSpPr>
          <p:spPr bwMode="auto">
            <a:xfrm>
              <a:off x="970" y="2045"/>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93" name="Oval 10"/>
            <p:cNvSpPr>
              <a:spLocks noChangeArrowheads="1"/>
            </p:cNvSpPr>
            <p:nvPr/>
          </p:nvSpPr>
          <p:spPr bwMode="auto">
            <a:xfrm>
              <a:off x="880" y="1789"/>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94" name="Oval 11"/>
            <p:cNvSpPr>
              <a:spLocks noChangeArrowheads="1"/>
            </p:cNvSpPr>
            <p:nvPr/>
          </p:nvSpPr>
          <p:spPr bwMode="auto">
            <a:xfrm>
              <a:off x="797" y="2227"/>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95" name="Oval 12"/>
            <p:cNvSpPr>
              <a:spLocks noChangeArrowheads="1"/>
            </p:cNvSpPr>
            <p:nvPr/>
          </p:nvSpPr>
          <p:spPr bwMode="auto">
            <a:xfrm>
              <a:off x="963" y="2140"/>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96" name="Oval 13"/>
            <p:cNvSpPr>
              <a:spLocks noChangeArrowheads="1"/>
            </p:cNvSpPr>
            <p:nvPr/>
          </p:nvSpPr>
          <p:spPr bwMode="auto">
            <a:xfrm>
              <a:off x="1129" y="2052"/>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97" name="Oval 14"/>
            <p:cNvSpPr>
              <a:spLocks noChangeArrowheads="1"/>
            </p:cNvSpPr>
            <p:nvPr/>
          </p:nvSpPr>
          <p:spPr bwMode="auto">
            <a:xfrm>
              <a:off x="1046" y="1789"/>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98" name="Oval 15"/>
            <p:cNvSpPr>
              <a:spLocks noChangeArrowheads="1"/>
            </p:cNvSpPr>
            <p:nvPr/>
          </p:nvSpPr>
          <p:spPr bwMode="auto">
            <a:xfrm>
              <a:off x="707" y="2235"/>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99" name="Oval 16"/>
            <p:cNvSpPr>
              <a:spLocks noChangeArrowheads="1"/>
            </p:cNvSpPr>
            <p:nvPr/>
          </p:nvSpPr>
          <p:spPr bwMode="auto">
            <a:xfrm>
              <a:off x="1212" y="1702"/>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00" name="Oval 17"/>
            <p:cNvSpPr>
              <a:spLocks noChangeArrowheads="1"/>
            </p:cNvSpPr>
            <p:nvPr/>
          </p:nvSpPr>
          <p:spPr bwMode="auto">
            <a:xfrm>
              <a:off x="1378" y="1614"/>
              <a:ext cx="69" cy="73"/>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01" name="Oval 18"/>
            <p:cNvSpPr>
              <a:spLocks noChangeArrowheads="1"/>
            </p:cNvSpPr>
            <p:nvPr/>
          </p:nvSpPr>
          <p:spPr bwMode="auto">
            <a:xfrm>
              <a:off x="1219" y="1622"/>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02" name="Oval 19"/>
            <p:cNvSpPr>
              <a:spLocks noChangeArrowheads="1"/>
            </p:cNvSpPr>
            <p:nvPr/>
          </p:nvSpPr>
          <p:spPr bwMode="auto">
            <a:xfrm>
              <a:off x="797" y="2402"/>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03" name="Oval 20"/>
            <p:cNvSpPr>
              <a:spLocks noChangeArrowheads="1"/>
            </p:cNvSpPr>
            <p:nvPr/>
          </p:nvSpPr>
          <p:spPr bwMode="auto">
            <a:xfrm>
              <a:off x="1295" y="1877"/>
              <a:ext cx="69" cy="73"/>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04" name="Oval 21"/>
            <p:cNvSpPr>
              <a:spLocks noChangeArrowheads="1"/>
            </p:cNvSpPr>
            <p:nvPr/>
          </p:nvSpPr>
          <p:spPr bwMode="auto">
            <a:xfrm>
              <a:off x="1295" y="2052"/>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05" name="Oval 22"/>
            <p:cNvSpPr>
              <a:spLocks noChangeArrowheads="1"/>
            </p:cNvSpPr>
            <p:nvPr/>
          </p:nvSpPr>
          <p:spPr bwMode="auto">
            <a:xfrm>
              <a:off x="1378" y="1527"/>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06" name="Oval 23"/>
            <p:cNvSpPr>
              <a:spLocks noChangeArrowheads="1"/>
            </p:cNvSpPr>
            <p:nvPr/>
          </p:nvSpPr>
          <p:spPr bwMode="auto">
            <a:xfrm>
              <a:off x="2042" y="2490"/>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07" name="Oval 24"/>
            <p:cNvSpPr>
              <a:spLocks noChangeArrowheads="1"/>
            </p:cNvSpPr>
            <p:nvPr/>
          </p:nvSpPr>
          <p:spPr bwMode="auto">
            <a:xfrm>
              <a:off x="2125" y="2490"/>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08" name="Oval 25"/>
            <p:cNvSpPr>
              <a:spLocks noChangeArrowheads="1"/>
            </p:cNvSpPr>
            <p:nvPr/>
          </p:nvSpPr>
          <p:spPr bwMode="auto">
            <a:xfrm>
              <a:off x="2125" y="2402"/>
              <a:ext cx="69" cy="73"/>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09" name="Oval 26"/>
            <p:cNvSpPr>
              <a:spLocks noChangeArrowheads="1"/>
            </p:cNvSpPr>
            <p:nvPr/>
          </p:nvSpPr>
          <p:spPr bwMode="auto">
            <a:xfrm>
              <a:off x="2042" y="2578"/>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10" name="Oval 27"/>
            <p:cNvSpPr>
              <a:spLocks noChangeArrowheads="1"/>
            </p:cNvSpPr>
            <p:nvPr/>
          </p:nvSpPr>
          <p:spPr bwMode="auto">
            <a:xfrm>
              <a:off x="2208" y="2578"/>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11" name="Oval 28"/>
            <p:cNvSpPr>
              <a:spLocks noChangeArrowheads="1"/>
            </p:cNvSpPr>
            <p:nvPr/>
          </p:nvSpPr>
          <p:spPr bwMode="auto">
            <a:xfrm>
              <a:off x="2125" y="2665"/>
              <a:ext cx="69" cy="73"/>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12" name="Oval 29"/>
            <p:cNvSpPr>
              <a:spLocks noChangeArrowheads="1"/>
            </p:cNvSpPr>
            <p:nvPr/>
          </p:nvSpPr>
          <p:spPr bwMode="auto">
            <a:xfrm>
              <a:off x="1046" y="2227"/>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13" name="Oval 30"/>
            <p:cNvSpPr>
              <a:spLocks noChangeArrowheads="1"/>
            </p:cNvSpPr>
            <p:nvPr/>
          </p:nvSpPr>
          <p:spPr bwMode="auto">
            <a:xfrm>
              <a:off x="1129" y="1877"/>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14" name="Oval 31"/>
            <p:cNvSpPr>
              <a:spLocks noChangeArrowheads="1"/>
            </p:cNvSpPr>
            <p:nvPr/>
          </p:nvSpPr>
          <p:spPr bwMode="auto">
            <a:xfrm>
              <a:off x="1046" y="2140"/>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15" name="Oval 32"/>
            <p:cNvSpPr>
              <a:spLocks noChangeArrowheads="1"/>
            </p:cNvSpPr>
            <p:nvPr/>
          </p:nvSpPr>
          <p:spPr bwMode="auto">
            <a:xfrm>
              <a:off x="1046" y="1965"/>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16" name="Oval 33"/>
            <p:cNvSpPr>
              <a:spLocks noChangeArrowheads="1"/>
            </p:cNvSpPr>
            <p:nvPr/>
          </p:nvSpPr>
          <p:spPr bwMode="auto">
            <a:xfrm>
              <a:off x="963" y="2402"/>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17" name="Oval 34"/>
            <p:cNvSpPr>
              <a:spLocks noChangeArrowheads="1"/>
            </p:cNvSpPr>
            <p:nvPr/>
          </p:nvSpPr>
          <p:spPr bwMode="auto">
            <a:xfrm>
              <a:off x="956" y="2235"/>
              <a:ext cx="69" cy="73"/>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18" name="Oval 35"/>
            <p:cNvSpPr>
              <a:spLocks noChangeArrowheads="1"/>
            </p:cNvSpPr>
            <p:nvPr/>
          </p:nvSpPr>
          <p:spPr bwMode="auto">
            <a:xfrm>
              <a:off x="1136" y="1957"/>
              <a:ext cx="69" cy="73"/>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19" name="Oval 36"/>
            <p:cNvSpPr>
              <a:spLocks noChangeArrowheads="1"/>
            </p:cNvSpPr>
            <p:nvPr/>
          </p:nvSpPr>
          <p:spPr bwMode="auto">
            <a:xfrm>
              <a:off x="1212" y="1965"/>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20" name="Oval 37"/>
            <p:cNvSpPr>
              <a:spLocks noChangeArrowheads="1"/>
            </p:cNvSpPr>
            <p:nvPr/>
          </p:nvSpPr>
          <p:spPr bwMode="auto">
            <a:xfrm>
              <a:off x="873" y="2410"/>
              <a:ext cx="69" cy="73"/>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21" name="Oval 38"/>
            <p:cNvSpPr>
              <a:spLocks noChangeArrowheads="1"/>
            </p:cNvSpPr>
            <p:nvPr/>
          </p:nvSpPr>
          <p:spPr bwMode="auto">
            <a:xfrm>
              <a:off x="1378" y="1877"/>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22" name="Oval 39"/>
            <p:cNvSpPr>
              <a:spLocks noChangeArrowheads="1"/>
            </p:cNvSpPr>
            <p:nvPr/>
          </p:nvSpPr>
          <p:spPr bwMode="auto">
            <a:xfrm>
              <a:off x="1544" y="1789"/>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23" name="Oval 40"/>
            <p:cNvSpPr>
              <a:spLocks noChangeArrowheads="1"/>
            </p:cNvSpPr>
            <p:nvPr/>
          </p:nvSpPr>
          <p:spPr bwMode="auto">
            <a:xfrm>
              <a:off x="1295" y="1702"/>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24" name="Oval 41"/>
            <p:cNvSpPr>
              <a:spLocks noChangeArrowheads="1"/>
            </p:cNvSpPr>
            <p:nvPr/>
          </p:nvSpPr>
          <p:spPr bwMode="auto">
            <a:xfrm>
              <a:off x="963" y="2578"/>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25" name="Oval 42"/>
            <p:cNvSpPr>
              <a:spLocks noChangeArrowheads="1"/>
            </p:cNvSpPr>
            <p:nvPr/>
          </p:nvSpPr>
          <p:spPr bwMode="auto">
            <a:xfrm>
              <a:off x="1302" y="1782"/>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26" name="Oval 43"/>
            <p:cNvSpPr>
              <a:spLocks noChangeArrowheads="1"/>
            </p:cNvSpPr>
            <p:nvPr/>
          </p:nvSpPr>
          <p:spPr bwMode="auto">
            <a:xfrm>
              <a:off x="1302" y="1957"/>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27" name="Oval 44"/>
            <p:cNvSpPr>
              <a:spLocks noChangeArrowheads="1"/>
            </p:cNvSpPr>
            <p:nvPr/>
          </p:nvSpPr>
          <p:spPr bwMode="auto">
            <a:xfrm>
              <a:off x="1454" y="1519"/>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28" name="Oval 45"/>
            <p:cNvSpPr>
              <a:spLocks noChangeArrowheads="1"/>
            </p:cNvSpPr>
            <p:nvPr/>
          </p:nvSpPr>
          <p:spPr bwMode="auto">
            <a:xfrm>
              <a:off x="1053" y="2132"/>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29" name="Oval 46"/>
            <p:cNvSpPr>
              <a:spLocks noChangeArrowheads="1"/>
            </p:cNvSpPr>
            <p:nvPr/>
          </p:nvSpPr>
          <p:spPr bwMode="auto">
            <a:xfrm>
              <a:off x="1295" y="2052"/>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30" name="Oval 47"/>
            <p:cNvSpPr>
              <a:spLocks noChangeArrowheads="1"/>
            </p:cNvSpPr>
            <p:nvPr/>
          </p:nvSpPr>
          <p:spPr bwMode="auto">
            <a:xfrm>
              <a:off x="1959" y="2227"/>
              <a:ext cx="69" cy="73"/>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31" name="Oval 48"/>
            <p:cNvSpPr>
              <a:spLocks noChangeArrowheads="1"/>
            </p:cNvSpPr>
            <p:nvPr/>
          </p:nvSpPr>
          <p:spPr bwMode="auto">
            <a:xfrm>
              <a:off x="2042" y="2227"/>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32" name="Oval 49"/>
            <p:cNvSpPr>
              <a:spLocks noChangeArrowheads="1"/>
            </p:cNvSpPr>
            <p:nvPr/>
          </p:nvSpPr>
          <p:spPr bwMode="auto">
            <a:xfrm>
              <a:off x="2042" y="2140"/>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33" name="Oval 50"/>
            <p:cNvSpPr>
              <a:spLocks noChangeArrowheads="1"/>
            </p:cNvSpPr>
            <p:nvPr/>
          </p:nvSpPr>
          <p:spPr bwMode="auto">
            <a:xfrm>
              <a:off x="1959" y="2315"/>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34" name="Oval 51"/>
            <p:cNvSpPr>
              <a:spLocks noChangeArrowheads="1"/>
            </p:cNvSpPr>
            <p:nvPr/>
          </p:nvSpPr>
          <p:spPr bwMode="auto">
            <a:xfrm>
              <a:off x="2125" y="2315"/>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35" name="Oval 52"/>
            <p:cNvSpPr>
              <a:spLocks noChangeArrowheads="1"/>
            </p:cNvSpPr>
            <p:nvPr/>
          </p:nvSpPr>
          <p:spPr bwMode="auto">
            <a:xfrm>
              <a:off x="2042" y="2402"/>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36" name="Oval 53"/>
            <p:cNvSpPr>
              <a:spLocks noChangeArrowheads="1"/>
            </p:cNvSpPr>
            <p:nvPr/>
          </p:nvSpPr>
          <p:spPr bwMode="auto">
            <a:xfrm>
              <a:off x="804" y="1957"/>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37" name="Oval 54"/>
            <p:cNvSpPr>
              <a:spLocks noChangeArrowheads="1"/>
            </p:cNvSpPr>
            <p:nvPr/>
          </p:nvSpPr>
          <p:spPr bwMode="auto">
            <a:xfrm>
              <a:off x="880" y="1789"/>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38" name="Oval 55"/>
            <p:cNvSpPr>
              <a:spLocks noChangeArrowheads="1"/>
            </p:cNvSpPr>
            <p:nvPr/>
          </p:nvSpPr>
          <p:spPr bwMode="auto">
            <a:xfrm>
              <a:off x="970" y="1695"/>
              <a:ext cx="69" cy="7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39" name="Oval 56"/>
            <p:cNvSpPr>
              <a:spLocks noChangeArrowheads="1"/>
            </p:cNvSpPr>
            <p:nvPr/>
          </p:nvSpPr>
          <p:spPr bwMode="auto">
            <a:xfrm>
              <a:off x="797" y="2052"/>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40" name="Oval 57"/>
            <p:cNvSpPr>
              <a:spLocks noChangeArrowheads="1"/>
            </p:cNvSpPr>
            <p:nvPr/>
          </p:nvSpPr>
          <p:spPr bwMode="auto">
            <a:xfrm>
              <a:off x="1219" y="1446"/>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41" name="Oval 58"/>
            <p:cNvSpPr>
              <a:spLocks noChangeArrowheads="1"/>
            </p:cNvSpPr>
            <p:nvPr/>
          </p:nvSpPr>
          <p:spPr bwMode="auto">
            <a:xfrm>
              <a:off x="887" y="2308"/>
              <a:ext cx="69"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42" name="Oval 59"/>
            <p:cNvSpPr>
              <a:spLocks noChangeArrowheads="1"/>
            </p:cNvSpPr>
            <p:nvPr/>
          </p:nvSpPr>
          <p:spPr bwMode="auto">
            <a:xfrm>
              <a:off x="1129" y="1702"/>
              <a:ext cx="69" cy="73"/>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8043" name="Rectangle 60"/>
            <p:cNvSpPr>
              <a:spLocks noChangeArrowheads="1"/>
            </p:cNvSpPr>
            <p:nvPr/>
          </p:nvSpPr>
          <p:spPr bwMode="auto">
            <a:xfrm>
              <a:off x="2208" y="2928"/>
              <a:ext cx="214"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en-US" altLang="zh-CN">
                  <a:latin typeface="Times New Roman" panose="02020603050405020304" pitchFamily="18" charset="0"/>
                  <a:ea typeface="SimSun" panose="02010600030101010101" pitchFamily="2" charset="-122"/>
                </a:rPr>
                <a:t>x</a:t>
              </a:r>
            </a:p>
          </p:txBody>
        </p:sp>
        <p:sp>
          <p:nvSpPr>
            <p:cNvPr id="338044" name="Rectangle 61"/>
            <p:cNvSpPr>
              <a:spLocks noChangeArrowheads="1"/>
            </p:cNvSpPr>
            <p:nvPr/>
          </p:nvSpPr>
          <p:spPr bwMode="auto">
            <a:xfrm>
              <a:off x="192" y="888"/>
              <a:ext cx="214"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en-US" altLang="zh-CN">
                  <a:latin typeface="Times New Roman" panose="02020603050405020304" pitchFamily="18" charset="0"/>
                  <a:ea typeface="SimSun" panose="02010600030101010101" pitchFamily="2" charset="-122"/>
                </a:rPr>
                <a:t>y</a:t>
              </a:r>
            </a:p>
          </p:txBody>
        </p:sp>
        <p:sp>
          <p:nvSpPr>
            <p:cNvPr id="338045" name="Freeform 62"/>
            <p:cNvSpPr>
              <a:spLocks/>
            </p:cNvSpPr>
            <p:nvPr/>
          </p:nvSpPr>
          <p:spPr bwMode="auto">
            <a:xfrm>
              <a:off x="881" y="1517"/>
              <a:ext cx="116" cy="310"/>
            </a:xfrm>
            <a:custGeom>
              <a:avLst/>
              <a:gdLst>
                <a:gd name="T0" fmla="*/ 289 w 423"/>
                <a:gd name="T1" fmla="*/ 14 h 415"/>
                <a:gd name="T2" fmla="*/ 156 w 423"/>
                <a:gd name="T3" fmla="*/ 22 h 415"/>
                <a:gd name="T4" fmla="*/ 112 w 423"/>
                <a:gd name="T5" fmla="*/ 44 h 415"/>
                <a:gd name="T6" fmla="*/ 67 w 423"/>
                <a:gd name="T7" fmla="*/ 81 h 415"/>
                <a:gd name="T8" fmla="*/ 15 w 423"/>
                <a:gd name="T9" fmla="*/ 170 h 415"/>
                <a:gd name="T10" fmla="*/ 30 w 423"/>
                <a:gd name="T11" fmla="*/ 311 h 415"/>
                <a:gd name="T12" fmla="*/ 45 w 423"/>
                <a:gd name="T13" fmla="*/ 355 h 415"/>
                <a:gd name="T14" fmla="*/ 178 w 423"/>
                <a:gd name="T15" fmla="*/ 414 h 415"/>
                <a:gd name="T16" fmla="*/ 304 w 423"/>
                <a:gd name="T17" fmla="*/ 407 h 415"/>
                <a:gd name="T18" fmla="*/ 326 w 423"/>
                <a:gd name="T19" fmla="*/ 385 h 415"/>
                <a:gd name="T20" fmla="*/ 386 w 423"/>
                <a:gd name="T21" fmla="*/ 362 h 415"/>
                <a:gd name="T22" fmla="*/ 423 w 423"/>
                <a:gd name="T23" fmla="*/ 303 h 415"/>
                <a:gd name="T24" fmla="*/ 386 w 423"/>
                <a:gd name="T25" fmla="*/ 81 h 415"/>
                <a:gd name="T26" fmla="*/ 363 w 423"/>
                <a:gd name="T27" fmla="*/ 36 h 415"/>
                <a:gd name="T28" fmla="*/ 319 w 423"/>
                <a:gd name="T29" fmla="*/ 22 h 415"/>
                <a:gd name="T30" fmla="*/ 289 w 423"/>
                <a:gd name="T31" fmla="*/ 14 h 4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23" h="415">
                  <a:moveTo>
                    <a:pt x="289" y="14"/>
                  </a:moveTo>
                  <a:cubicBezTo>
                    <a:pt x="245" y="0"/>
                    <a:pt x="200" y="12"/>
                    <a:pt x="156" y="22"/>
                  </a:cubicBezTo>
                  <a:cubicBezTo>
                    <a:pt x="142" y="31"/>
                    <a:pt x="126" y="35"/>
                    <a:pt x="112" y="44"/>
                  </a:cubicBezTo>
                  <a:cubicBezTo>
                    <a:pt x="96" y="55"/>
                    <a:pt x="83" y="70"/>
                    <a:pt x="67" y="81"/>
                  </a:cubicBezTo>
                  <a:cubicBezTo>
                    <a:pt x="47" y="111"/>
                    <a:pt x="35" y="141"/>
                    <a:pt x="15" y="170"/>
                  </a:cubicBezTo>
                  <a:cubicBezTo>
                    <a:pt x="0" y="219"/>
                    <a:pt x="15" y="265"/>
                    <a:pt x="30" y="311"/>
                  </a:cubicBezTo>
                  <a:cubicBezTo>
                    <a:pt x="35" y="326"/>
                    <a:pt x="34" y="344"/>
                    <a:pt x="45" y="355"/>
                  </a:cubicBezTo>
                  <a:cubicBezTo>
                    <a:pt x="80" y="390"/>
                    <a:pt x="133" y="400"/>
                    <a:pt x="178" y="414"/>
                  </a:cubicBezTo>
                  <a:cubicBezTo>
                    <a:pt x="220" y="412"/>
                    <a:pt x="263" y="415"/>
                    <a:pt x="304" y="407"/>
                  </a:cubicBezTo>
                  <a:cubicBezTo>
                    <a:pt x="314" y="405"/>
                    <a:pt x="318" y="391"/>
                    <a:pt x="326" y="385"/>
                  </a:cubicBezTo>
                  <a:cubicBezTo>
                    <a:pt x="347" y="370"/>
                    <a:pt x="362" y="368"/>
                    <a:pt x="386" y="362"/>
                  </a:cubicBezTo>
                  <a:cubicBezTo>
                    <a:pt x="413" y="345"/>
                    <a:pt x="412" y="332"/>
                    <a:pt x="423" y="303"/>
                  </a:cubicBezTo>
                  <a:cubicBezTo>
                    <a:pt x="417" y="221"/>
                    <a:pt x="413" y="156"/>
                    <a:pt x="386" y="81"/>
                  </a:cubicBezTo>
                  <a:cubicBezTo>
                    <a:pt x="382" y="70"/>
                    <a:pt x="374" y="43"/>
                    <a:pt x="363" y="36"/>
                  </a:cubicBezTo>
                  <a:cubicBezTo>
                    <a:pt x="350" y="28"/>
                    <a:pt x="319" y="22"/>
                    <a:pt x="319" y="22"/>
                  </a:cubicBezTo>
                  <a:cubicBezTo>
                    <a:pt x="294" y="5"/>
                    <a:pt x="304" y="1"/>
                    <a:pt x="289" y="14"/>
                  </a:cubicBezTo>
                  <a:close/>
                </a:path>
              </a:pathLst>
            </a:custGeom>
            <a:noFill/>
            <a:ln w="19050"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338046" name="Freeform 63"/>
            <p:cNvSpPr>
              <a:spLocks/>
            </p:cNvSpPr>
            <p:nvPr/>
          </p:nvSpPr>
          <p:spPr bwMode="auto">
            <a:xfrm>
              <a:off x="752" y="1813"/>
              <a:ext cx="116" cy="310"/>
            </a:xfrm>
            <a:custGeom>
              <a:avLst/>
              <a:gdLst>
                <a:gd name="T0" fmla="*/ 167 w 494"/>
                <a:gd name="T1" fmla="*/ 15 h 363"/>
                <a:gd name="T2" fmla="*/ 48 w 494"/>
                <a:gd name="T3" fmla="*/ 44 h 363"/>
                <a:gd name="T4" fmla="*/ 18 w 494"/>
                <a:gd name="T5" fmla="*/ 155 h 363"/>
                <a:gd name="T6" fmla="*/ 26 w 494"/>
                <a:gd name="T7" fmla="*/ 177 h 363"/>
                <a:gd name="T8" fmla="*/ 115 w 494"/>
                <a:gd name="T9" fmla="*/ 207 h 363"/>
                <a:gd name="T10" fmla="*/ 255 w 494"/>
                <a:gd name="T11" fmla="*/ 244 h 363"/>
                <a:gd name="T12" fmla="*/ 315 w 494"/>
                <a:gd name="T13" fmla="*/ 296 h 363"/>
                <a:gd name="T14" fmla="*/ 418 w 494"/>
                <a:gd name="T15" fmla="*/ 363 h 363"/>
                <a:gd name="T16" fmla="*/ 478 w 494"/>
                <a:gd name="T17" fmla="*/ 348 h 363"/>
                <a:gd name="T18" fmla="*/ 492 w 494"/>
                <a:gd name="T19" fmla="*/ 303 h 363"/>
                <a:gd name="T20" fmla="*/ 478 w 494"/>
                <a:gd name="T21" fmla="*/ 207 h 363"/>
                <a:gd name="T22" fmla="*/ 433 w 494"/>
                <a:gd name="T23" fmla="*/ 177 h 363"/>
                <a:gd name="T24" fmla="*/ 270 w 494"/>
                <a:gd name="T25" fmla="*/ 111 h 363"/>
                <a:gd name="T26" fmla="*/ 159 w 494"/>
                <a:gd name="T27" fmla="*/ 37 h 363"/>
                <a:gd name="T28" fmla="*/ 144 w 494"/>
                <a:gd name="T29" fmla="*/ 15 h 363"/>
                <a:gd name="T30" fmla="*/ 167 w 494"/>
                <a:gd name="T31" fmla="*/ 15 h 3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94" h="363">
                  <a:moveTo>
                    <a:pt x="167" y="15"/>
                  </a:moveTo>
                  <a:cubicBezTo>
                    <a:pt x="124" y="0"/>
                    <a:pt x="89" y="31"/>
                    <a:pt x="48" y="44"/>
                  </a:cubicBezTo>
                  <a:cubicBezTo>
                    <a:pt x="0" y="77"/>
                    <a:pt x="8" y="89"/>
                    <a:pt x="18" y="155"/>
                  </a:cubicBezTo>
                  <a:cubicBezTo>
                    <a:pt x="19" y="163"/>
                    <a:pt x="20" y="171"/>
                    <a:pt x="26" y="177"/>
                  </a:cubicBezTo>
                  <a:cubicBezTo>
                    <a:pt x="42" y="193"/>
                    <a:pt x="94" y="201"/>
                    <a:pt x="115" y="207"/>
                  </a:cubicBezTo>
                  <a:cubicBezTo>
                    <a:pt x="160" y="238"/>
                    <a:pt x="199" y="239"/>
                    <a:pt x="255" y="244"/>
                  </a:cubicBezTo>
                  <a:cubicBezTo>
                    <a:pt x="280" y="260"/>
                    <a:pt x="290" y="280"/>
                    <a:pt x="315" y="296"/>
                  </a:cubicBezTo>
                  <a:cubicBezTo>
                    <a:pt x="348" y="344"/>
                    <a:pt x="367" y="345"/>
                    <a:pt x="418" y="363"/>
                  </a:cubicBezTo>
                  <a:cubicBezTo>
                    <a:pt x="424" y="362"/>
                    <a:pt x="476" y="351"/>
                    <a:pt x="478" y="348"/>
                  </a:cubicBezTo>
                  <a:cubicBezTo>
                    <a:pt x="487" y="335"/>
                    <a:pt x="492" y="303"/>
                    <a:pt x="492" y="303"/>
                  </a:cubicBezTo>
                  <a:cubicBezTo>
                    <a:pt x="489" y="271"/>
                    <a:pt x="494" y="235"/>
                    <a:pt x="478" y="207"/>
                  </a:cubicBezTo>
                  <a:cubicBezTo>
                    <a:pt x="461" y="178"/>
                    <a:pt x="456" y="190"/>
                    <a:pt x="433" y="177"/>
                  </a:cubicBezTo>
                  <a:cubicBezTo>
                    <a:pt x="360" y="136"/>
                    <a:pt x="357" y="123"/>
                    <a:pt x="270" y="111"/>
                  </a:cubicBezTo>
                  <a:cubicBezTo>
                    <a:pt x="227" y="95"/>
                    <a:pt x="189" y="73"/>
                    <a:pt x="159" y="37"/>
                  </a:cubicBezTo>
                  <a:cubicBezTo>
                    <a:pt x="153" y="30"/>
                    <a:pt x="141" y="23"/>
                    <a:pt x="144" y="15"/>
                  </a:cubicBezTo>
                  <a:cubicBezTo>
                    <a:pt x="147" y="8"/>
                    <a:pt x="159" y="15"/>
                    <a:pt x="167" y="15"/>
                  </a:cubicBezTo>
                  <a:close/>
                </a:path>
              </a:pathLst>
            </a:custGeom>
            <a:noFill/>
            <a:ln w="19050"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338047" name="Freeform 64"/>
            <p:cNvSpPr>
              <a:spLocks/>
            </p:cNvSpPr>
            <p:nvPr/>
          </p:nvSpPr>
          <p:spPr bwMode="auto">
            <a:xfrm>
              <a:off x="772" y="2279"/>
              <a:ext cx="116" cy="310"/>
            </a:xfrm>
            <a:custGeom>
              <a:avLst/>
              <a:gdLst>
                <a:gd name="T0" fmla="*/ 6 w 341"/>
                <a:gd name="T1" fmla="*/ 149 h 341"/>
                <a:gd name="T2" fmla="*/ 58 w 341"/>
                <a:gd name="T3" fmla="*/ 52 h 341"/>
                <a:gd name="T4" fmla="*/ 147 w 341"/>
                <a:gd name="T5" fmla="*/ 0 h 341"/>
                <a:gd name="T6" fmla="*/ 235 w 341"/>
                <a:gd name="T7" fmla="*/ 23 h 341"/>
                <a:gd name="T8" fmla="*/ 280 w 341"/>
                <a:gd name="T9" fmla="*/ 37 h 341"/>
                <a:gd name="T10" fmla="*/ 324 w 341"/>
                <a:gd name="T11" fmla="*/ 126 h 341"/>
                <a:gd name="T12" fmla="*/ 332 w 341"/>
                <a:gd name="T13" fmla="*/ 149 h 341"/>
                <a:gd name="T14" fmla="*/ 310 w 341"/>
                <a:gd name="T15" fmla="*/ 297 h 341"/>
                <a:gd name="T16" fmla="*/ 265 w 341"/>
                <a:gd name="T17" fmla="*/ 341 h 341"/>
                <a:gd name="T18" fmla="*/ 154 w 341"/>
                <a:gd name="T19" fmla="*/ 334 h 341"/>
                <a:gd name="T20" fmla="*/ 95 w 341"/>
                <a:gd name="T21" fmla="*/ 319 h 341"/>
                <a:gd name="T22" fmla="*/ 35 w 341"/>
                <a:gd name="T23" fmla="*/ 267 h 341"/>
                <a:gd name="T24" fmla="*/ 6 w 341"/>
                <a:gd name="T25" fmla="*/ 200 h 341"/>
                <a:gd name="T26" fmla="*/ 6 w 341"/>
                <a:gd name="T27" fmla="*/ 149 h 3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1" h="341">
                  <a:moveTo>
                    <a:pt x="6" y="149"/>
                  </a:moveTo>
                  <a:cubicBezTo>
                    <a:pt x="13" y="74"/>
                    <a:pt x="0" y="72"/>
                    <a:pt x="58" y="52"/>
                  </a:cubicBezTo>
                  <a:cubicBezTo>
                    <a:pt x="82" y="15"/>
                    <a:pt x="108" y="14"/>
                    <a:pt x="147" y="0"/>
                  </a:cubicBezTo>
                  <a:cubicBezTo>
                    <a:pt x="179" y="6"/>
                    <a:pt x="204" y="13"/>
                    <a:pt x="235" y="23"/>
                  </a:cubicBezTo>
                  <a:cubicBezTo>
                    <a:pt x="250" y="28"/>
                    <a:pt x="280" y="37"/>
                    <a:pt x="280" y="37"/>
                  </a:cubicBezTo>
                  <a:cubicBezTo>
                    <a:pt x="320" y="97"/>
                    <a:pt x="303" y="63"/>
                    <a:pt x="324" y="126"/>
                  </a:cubicBezTo>
                  <a:cubicBezTo>
                    <a:pt x="327" y="134"/>
                    <a:pt x="332" y="149"/>
                    <a:pt x="332" y="149"/>
                  </a:cubicBezTo>
                  <a:cubicBezTo>
                    <a:pt x="326" y="199"/>
                    <a:pt x="341" y="258"/>
                    <a:pt x="310" y="297"/>
                  </a:cubicBezTo>
                  <a:cubicBezTo>
                    <a:pt x="297" y="314"/>
                    <a:pt x="265" y="341"/>
                    <a:pt x="265" y="341"/>
                  </a:cubicBezTo>
                  <a:cubicBezTo>
                    <a:pt x="228" y="339"/>
                    <a:pt x="191" y="339"/>
                    <a:pt x="154" y="334"/>
                  </a:cubicBezTo>
                  <a:cubicBezTo>
                    <a:pt x="134" y="331"/>
                    <a:pt x="95" y="319"/>
                    <a:pt x="95" y="319"/>
                  </a:cubicBezTo>
                  <a:cubicBezTo>
                    <a:pt x="70" y="303"/>
                    <a:pt x="60" y="283"/>
                    <a:pt x="35" y="267"/>
                  </a:cubicBezTo>
                  <a:cubicBezTo>
                    <a:pt x="18" y="214"/>
                    <a:pt x="29" y="236"/>
                    <a:pt x="6" y="200"/>
                  </a:cubicBezTo>
                  <a:cubicBezTo>
                    <a:pt x="14" y="153"/>
                    <a:pt x="24" y="167"/>
                    <a:pt x="6" y="149"/>
                  </a:cubicBezTo>
                  <a:close/>
                </a:path>
              </a:pathLst>
            </a:custGeom>
            <a:noFill/>
            <a:ln w="19050"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338048" name="Freeform 65"/>
            <p:cNvSpPr>
              <a:spLocks/>
            </p:cNvSpPr>
            <p:nvPr/>
          </p:nvSpPr>
          <p:spPr bwMode="auto">
            <a:xfrm>
              <a:off x="672" y="2028"/>
              <a:ext cx="116" cy="310"/>
            </a:xfrm>
            <a:custGeom>
              <a:avLst/>
              <a:gdLst>
                <a:gd name="T0" fmla="*/ 424 w 452"/>
                <a:gd name="T1" fmla="*/ 222 h 311"/>
                <a:gd name="T2" fmla="*/ 372 w 452"/>
                <a:gd name="T3" fmla="*/ 74 h 311"/>
                <a:gd name="T4" fmla="*/ 232 w 452"/>
                <a:gd name="T5" fmla="*/ 14 h 311"/>
                <a:gd name="T6" fmla="*/ 172 w 452"/>
                <a:gd name="T7" fmla="*/ 0 h 311"/>
                <a:gd name="T8" fmla="*/ 54 w 452"/>
                <a:gd name="T9" fmla="*/ 29 h 311"/>
                <a:gd name="T10" fmla="*/ 17 w 452"/>
                <a:gd name="T11" fmla="*/ 118 h 311"/>
                <a:gd name="T12" fmla="*/ 54 w 452"/>
                <a:gd name="T13" fmla="*/ 259 h 311"/>
                <a:gd name="T14" fmla="*/ 121 w 452"/>
                <a:gd name="T15" fmla="*/ 311 h 311"/>
                <a:gd name="T16" fmla="*/ 172 w 452"/>
                <a:gd name="T17" fmla="*/ 303 h 311"/>
                <a:gd name="T18" fmla="*/ 217 w 452"/>
                <a:gd name="T19" fmla="*/ 274 h 311"/>
                <a:gd name="T20" fmla="*/ 291 w 452"/>
                <a:gd name="T21" fmla="*/ 251 h 311"/>
                <a:gd name="T22" fmla="*/ 410 w 452"/>
                <a:gd name="T23" fmla="*/ 288 h 311"/>
                <a:gd name="T24" fmla="*/ 424 w 452"/>
                <a:gd name="T25" fmla="*/ 222 h 3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2" h="311">
                  <a:moveTo>
                    <a:pt x="424" y="222"/>
                  </a:moveTo>
                  <a:cubicBezTo>
                    <a:pt x="419" y="141"/>
                    <a:pt x="444" y="96"/>
                    <a:pt x="372" y="74"/>
                  </a:cubicBezTo>
                  <a:cubicBezTo>
                    <a:pt x="324" y="41"/>
                    <a:pt x="289" y="31"/>
                    <a:pt x="232" y="14"/>
                  </a:cubicBezTo>
                  <a:cubicBezTo>
                    <a:pt x="212" y="8"/>
                    <a:pt x="172" y="0"/>
                    <a:pt x="172" y="0"/>
                  </a:cubicBezTo>
                  <a:cubicBezTo>
                    <a:pt x="132" y="8"/>
                    <a:pt x="93" y="17"/>
                    <a:pt x="54" y="29"/>
                  </a:cubicBezTo>
                  <a:cubicBezTo>
                    <a:pt x="35" y="56"/>
                    <a:pt x="27" y="86"/>
                    <a:pt x="17" y="118"/>
                  </a:cubicBezTo>
                  <a:cubicBezTo>
                    <a:pt x="20" y="170"/>
                    <a:pt x="0" y="239"/>
                    <a:pt x="54" y="259"/>
                  </a:cubicBezTo>
                  <a:cubicBezTo>
                    <a:pt x="72" y="286"/>
                    <a:pt x="94" y="294"/>
                    <a:pt x="121" y="311"/>
                  </a:cubicBezTo>
                  <a:cubicBezTo>
                    <a:pt x="138" y="308"/>
                    <a:pt x="156" y="309"/>
                    <a:pt x="172" y="303"/>
                  </a:cubicBezTo>
                  <a:cubicBezTo>
                    <a:pt x="189" y="297"/>
                    <a:pt x="202" y="284"/>
                    <a:pt x="217" y="274"/>
                  </a:cubicBezTo>
                  <a:cubicBezTo>
                    <a:pt x="236" y="262"/>
                    <a:pt x="270" y="257"/>
                    <a:pt x="291" y="251"/>
                  </a:cubicBezTo>
                  <a:cubicBezTo>
                    <a:pt x="335" y="263"/>
                    <a:pt x="363" y="281"/>
                    <a:pt x="410" y="288"/>
                  </a:cubicBezTo>
                  <a:cubicBezTo>
                    <a:pt x="452" y="274"/>
                    <a:pt x="441" y="254"/>
                    <a:pt x="424" y="222"/>
                  </a:cubicBezTo>
                  <a:close/>
                </a:path>
              </a:pathLst>
            </a:custGeom>
            <a:noFill/>
            <a:ln w="19050"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338049" name="Freeform 66"/>
            <p:cNvSpPr>
              <a:spLocks/>
            </p:cNvSpPr>
            <p:nvPr/>
          </p:nvSpPr>
          <p:spPr bwMode="auto">
            <a:xfrm>
              <a:off x="1187" y="1356"/>
              <a:ext cx="116" cy="310"/>
            </a:xfrm>
            <a:custGeom>
              <a:avLst/>
              <a:gdLst>
                <a:gd name="T0" fmla="*/ 28 w 567"/>
                <a:gd name="T1" fmla="*/ 22 h 513"/>
                <a:gd name="T2" fmla="*/ 57 w 567"/>
                <a:gd name="T3" fmla="*/ 207 h 513"/>
                <a:gd name="T4" fmla="*/ 117 w 567"/>
                <a:gd name="T5" fmla="*/ 281 h 513"/>
                <a:gd name="T6" fmla="*/ 131 w 567"/>
                <a:gd name="T7" fmla="*/ 429 h 513"/>
                <a:gd name="T8" fmla="*/ 205 w 567"/>
                <a:gd name="T9" fmla="*/ 452 h 513"/>
                <a:gd name="T10" fmla="*/ 250 w 567"/>
                <a:gd name="T11" fmla="*/ 466 h 513"/>
                <a:gd name="T12" fmla="*/ 383 w 567"/>
                <a:gd name="T13" fmla="*/ 511 h 513"/>
                <a:gd name="T14" fmla="*/ 539 w 567"/>
                <a:gd name="T15" fmla="*/ 466 h 513"/>
                <a:gd name="T16" fmla="*/ 561 w 567"/>
                <a:gd name="T17" fmla="*/ 400 h 513"/>
                <a:gd name="T18" fmla="*/ 509 w 567"/>
                <a:gd name="T19" fmla="*/ 163 h 513"/>
                <a:gd name="T20" fmla="*/ 472 w 567"/>
                <a:gd name="T21" fmla="*/ 111 h 513"/>
                <a:gd name="T22" fmla="*/ 450 w 567"/>
                <a:gd name="T23" fmla="*/ 81 h 513"/>
                <a:gd name="T24" fmla="*/ 191 w 567"/>
                <a:gd name="T25" fmla="*/ 0 h 513"/>
                <a:gd name="T26" fmla="*/ 65 w 567"/>
                <a:gd name="T27" fmla="*/ 7 h 513"/>
                <a:gd name="T28" fmla="*/ 28 w 567"/>
                <a:gd name="T29" fmla="*/ 22 h 5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7" h="513">
                  <a:moveTo>
                    <a:pt x="28" y="22"/>
                  </a:moveTo>
                  <a:cubicBezTo>
                    <a:pt x="24" y="80"/>
                    <a:pt x="0" y="168"/>
                    <a:pt x="57" y="207"/>
                  </a:cubicBezTo>
                  <a:cubicBezTo>
                    <a:pt x="75" y="234"/>
                    <a:pt x="99" y="254"/>
                    <a:pt x="117" y="281"/>
                  </a:cubicBezTo>
                  <a:cubicBezTo>
                    <a:pt x="126" y="330"/>
                    <a:pt x="120" y="381"/>
                    <a:pt x="131" y="429"/>
                  </a:cubicBezTo>
                  <a:cubicBezTo>
                    <a:pt x="137" y="454"/>
                    <a:pt x="180" y="446"/>
                    <a:pt x="205" y="452"/>
                  </a:cubicBezTo>
                  <a:cubicBezTo>
                    <a:pt x="220" y="456"/>
                    <a:pt x="250" y="466"/>
                    <a:pt x="250" y="466"/>
                  </a:cubicBezTo>
                  <a:cubicBezTo>
                    <a:pt x="290" y="493"/>
                    <a:pt x="336" y="501"/>
                    <a:pt x="383" y="511"/>
                  </a:cubicBezTo>
                  <a:cubicBezTo>
                    <a:pt x="509" y="502"/>
                    <a:pt x="469" y="513"/>
                    <a:pt x="539" y="466"/>
                  </a:cubicBezTo>
                  <a:cubicBezTo>
                    <a:pt x="546" y="444"/>
                    <a:pt x="554" y="422"/>
                    <a:pt x="561" y="400"/>
                  </a:cubicBezTo>
                  <a:cubicBezTo>
                    <a:pt x="557" y="329"/>
                    <a:pt x="567" y="221"/>
                    <a:pt x="509" y="163"/>
                  </a:cubicBezTo>
                  <a:cubicBezTo>
                    <a:pt x="496" y="121"/>
                    <a:pt x="511" y="155"/>
                    <a:pt x="472" y="111"/>
                  </a:cubicBezTo>
                  <a:cubicBezTo>
                    <a:pt x="464" y="102"/>
                    <a:pt x="459" y="89"/>
                    <a:pt x="450" y="81"/>
                  </a:cubicBezTo>
                  <a:cubicBezTo>
                    <a:pt x="398" y="35"/>
                    <a:pt x="261" y="9"/>
                    <a:pt x="191" y="0"/>
                  </a:cubicBezTo>
                  <a:cubicBezTo>
                    <a:pt x="149" y="2"/>
                    <a:pt x="107" y="3"/>
                    <a:pt x="65" y="7"/>
                  </a:cubicBezTo>
                  <a:cubicBezTo>
                    <a:pt x="39" y="9"/>
                    <a:pt x="28" y="54"/>
                    <a:pt x="28" y="22"/>
                  </a:cubicBezTo>
                  <a:close/>
                </a:path>
              </a:pathLst>
            </a:custGeom>
            <a:noFill/>
            <a:ln w="28575"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338050" name="Freeform 67"/>
            <p:cNvSpPr>
              <a:spLocks/>
            </p:cNvSpPr>
            <p:nvPr/>
          </p:nvSpPr>
          <p:spPr bwMode="auto">
            <a:xfrm>
              <a:off x="1207" y="1775"/>
              <a:ext cx="116" cy="310"/>
            </a:xfrm>
            <a:custGeom>
              <a:avLst/>
              <a:gdLst>
                <a:gd name="T0" fmla="*/ 252 w 319"/>
                <a:gd name="T1" fmla="*/ 366 h 395"/>
                <a:gd name="T2" fmla="*/ 319 w 319"/>
                <a:gd name="T3" fmla="*/ 292 h 395"/>
                <a:gd name="T4" fmla="*/ 311 w 319"/>
                <a:gd name="T5" fmla="*/ 158 h 395"/>
                <a:gd name="T6" fmla="*/ 304 w 319"/>
                <a:gd name="T7" fmla="*/ 114 h 395"/>
                <a:gd name="T8" fmla="*/ 282 w 319"/>
                <a:gd name="T9" fmla="*/ 107 h 395"/>
                <a:gd name="T10" fmla="*/ 200 w 319"/>
                <a:gd name="T11" fmla="*/ 40 h 395"/>
                <a:gd name="T12" fmla="*/ 178 w 319"/>
                <a:gd name="T13" fmla="*/ 18 h 395"/>
                <a:gd name="T14" fmla="*/ 60 w 319"/>
                <a:gd name="T15" fmla="*/ 107 h 395"/>
                <a:gd name="T16" fmla="*/ 45 w 319"/>
                <a:gd name="T17" fmla="*/ 129 h 395"/>
                <a:gd name="T18" fmla="*/ 23 w 319"/>
                <a:gd name="T19" fmla="*/ 144 h 395"/>
                <a:gd name="T20" fmla="*/ 0 w 319"/>
                <a:gd name="T21" fmla="*/ 188 h 395"/>
                <a:gd name="T22" fmla="*/ 52 w 319"/>
                <a:gd name="T23" fmla="*/ 351 h 395"/>
                <a:gd name="T24" fmla="*/ 141 w 319"/>
                <a:gd name="T25" fmla="*/ 395 h 395"/>
                <a:gd name="T26" fmla="*/ 252 w 319"/>
                <a:gd name="T27" fmla="*/ 388 h 395"/>
                <a:gd name="T28" fmla="*/ 274 w 319"/>
                <a:gd name="T29" fmla="*/ 381 h 395"/>
                <a:gd name="T30" fmla="*/ 252 w 319"/>
                <a:gd name="T31" fmla="*/ 366 h 3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19" h="395">
                  <a:moveTo>
                    <a:pt x="252" y="366"/>
                  </a:moveTo>
                  <a:cubicBezTo>
                    <a:pt x="301" y="341"/>
                    <a:pt x="301" y="341"/>
                    <a:pt x="319" y="292"/>
                  </a:cubicBezTo>
                  <a:cubicBezTo>
                    <a:pt x="316" y="247"/>
                    <a:pt x="315" y="203"/>
                    <a:pt x="311" y="158"/>
                  </a:cubicBezTo>
                  <a:cubicBezTo>
                    <a:pt x="310" y="143"/>
                    <a:pt x="311" y="127"/>
                    <a:pt x="304" y="114"/>
                  </a:cubicBezTo>
                  <a:cubicBezTo>
                    <a:pt x="300" y="107"/>
                    <a:pt x="289" y="109"/>
                    <a:pt x="282" y="107"/>
                  </a:cubicBezTo>
                  <a:cubicBezTo>
                    <a:pt x="263" y="78"/>
                    <a:pt x="233" y="50"/>
                    <a:pt x="200" y="40"/>
                  </a:cubicBezTo>
                  <a:cubicBezTo>
                    <a:pt x="193" y="33"/>
                    <a:pt x="188" y="20"/>
                    <a:pt x="178" y="18"/>
                  </a:cubicBezTo>
                  <a:cubicBezTo>
                    <a:pt x="70" y="0"/>
                    <a:pt x="120" y="66"/>
                    <a:pt x="60" y="107"/>
                  </a:cubicBezTo>
                  <a:cubicBezTo>
                    <a:pt x="55" y="114"/>
                    <a:pt x="51" y="123"/>
                    <a:pt x="45" y="129"/>
                  </a:cubicBezTo>
                  <a:cubicBezTo>
                    <a:pt x="39" y="135"/>
                    <a:pt x="29" y="137"/>
                    <a:pt x="23" y="144"/>
                  </a:cubicBezTo>
                  <a:cubicBezTo>
                    <a:pt x="13" y="157"/>
                    <a:pt x="9" y="174"/>
                    <a:pt x="0" y="188"/>
                  </a:cubicBezTo>
                  <a:cubicBezTo>
                    <a:pt x="6" y="239"/>
                    <a:pt x="9" y="315"/>
                    <a:pt x="52" y="351"/>
                  </a:cubicBezTo>
                  <a:cubicBezTo>
                    <a:pt x="78" y="373"/>
                    <a:pt x="112" y="377"/>
                    <a:pt x="141" y="395"/>
                  </a:cubicBezTo>
                  <a:cubicBezTo>
                    <a:pt x="178" y="393"/>
                    <a:pt x="215" y="392"/>
                    <a:pt x="252" y="388"/>
                  </a:cubicBezTo>
                  <a:cubicBezTo>
                    <a:pt x="260" y="387"/>
                    <a:pt x="274" y="389"/>
                    <a:pt x="274" y="381"/>
                  </a:cubicBezTo>
                  <a:cubicBezTo>
                    <a:pt x="274" y="372"/>
                    <a:pt x="259" y="371"/>
                    <a:pt x="252" y="366"/>
                  </a:cubicBezTo>
                  <a:close/>
                </a:path>
              </a:pathLst>
            </a:custGeom>
            <a:noFill/>
            <a:ln w="28575"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338051" name="Freeform 68"/>
            <p:cNvSpPr>
              <a:spLocks/>
            </p:cNvSpPr>
            <p:nvPr/>
          </p:nvSpPr>
          <p:spPr bwMode="auto">
            <a:xfrm>
              <a:off x="1840" y="2051"/>
              <a:ext cx="116" cy="310"/>
            </a:xfrm>
            <a:custGeom>
              <a:avLst/>
              <a:gdLst>
                <a:gd name="T0" fmla="*/ 293 w 347"/>
                <a:gd name="T1" fmla="*/ 45 h 371"/>
                <a:gd name="T2" fmla="*/ 204 w 347"/>
                <a:gd name="T3" fmla="*/ 23 h 371"/>
                <a:gd name="T4" fmla="*/ 130 w 347"/>
                <a:gd name="T5" fmla="*/ 53 h 371"/>
                <a:gd name="T6" fmla="*/ 41 w 347"/>
                <a:gd name="T7" fmla="*/ 119 h 371"/>
                <a:gd name="T8" fmla="*/ 64 w 347"/>
                <a:gd name="T9" fmla="*/ 371 h 371"/>
                <a:gd name="T10" fmla="*/ 226 w 347"/>
                <a:gd name="T11" fmla="*/ 334 h 371"/>
                <a:gd name="T12" fmla="*/ 278 w 347"/>
                <a:gd name="T13" fmla="*/ 312 h 371"/>
                <a:gd name="T14" fmla="*/ 323 w 347"/>
                <a:gd name="T15" fmla="*/ 238 h 371"/>
                <a:gd name="T16" fmla="*/ 308 w 347"/>
                <a:gd name="T17" fmla="*/ 53 h 371"/>
                <a:gd name="T18" fmla="*/ 293 w 347"/>
                <a:gd name="T19" fmla="*/ 45 h 3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7" h="371">
                  <a:moveTo>
                    <a:pt x="293" y="45"/>
                  </a:moveTo>
                  <a:cubicBezTo>
                    <a:pt x="279" y="0"/>
                    <a:pt x="248" y="18"/>
                    <a:pt x="204" y="23"/>
                  </a:cubicBezTo>
                  <a:cubicBezTo>
                    <a:pt x="177" y="31"/>
                    <a:pt x="156" y="43"/>
                    <a:pt x="130" y="53"/>
                  </a:cubicBezTo>
                  <a:cubicBezTo>
                    <a:pt x="103" y="80"/>
                    <a:pt x="73" y="99"/>
                    <a:pt x="41" y="119"/>
                  </a:cubicBezTo>
                  <a:cubicBezTo>
                    <a:pt x="0" y="186"/>
                    <a:pt x="19" y="306"/>
                    <a:pt x="64" y="371"/>
                  </a:cubicBezTo>
                  <a:cubicBezTo>
                    <a:pt x="120" y="363"/>
                    <a:pt x="170" y="344"/>
                    <a:pt x="226" y="334"/>
                  </a:cubicBezTo>
                  <a:cubicBezTo>
                    <a:pt x="242" y="324"/>
                    <a:pt x="264" y="324"/>
                    <a:pt x="278" y="312"/>
                  </a:cubicBezTo>
                  <a:cubicBezTo>
                    <a:pt x="295" y="297"/>
                    <a:pt x="312" y="260"/>
                    <a:pt x="323" y="238"/>
                  </a:cubicBezTo>
                  <a:cubicBezTo>
                    <a:pt x="338" y="174"/>
                    <a:pt x="347" y="110"/>
                    <a:pt x="308" y="53"/>
                  </a:cubicBezTo>
                  <a:cubicBezTo>
                    <a:pt x="299" y="26"/>
                    <a:pt x="305" y="24"/>
                    <a:pt x="293" y="45"/>
                  </a:cubicBezTo>
                  <a:close/>
                </a:path>
              </a:pathLst>
            </a:custGeom>
            <a:noFill/>
            <a:ln w="28575"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338052" name="Freeform 69"/>
            <p:cNvSpPr>
              <a:spLocks/>
            </p:cNvSpPr>
            <p:nvPr/>
          </p:nvSpPr>
          <p:spPr bwMode="auto">
            <a:xfrm>
              <a:off x="1983" y="2292"/>
              <a:ext cx="116" cy="310"/>
            </a:xfrm>
            <a:custGeom>
              <a:avLst/>
              <a:gdLst>
                <a:gd name="T0" fmla="*/ 246 w 274"/>
                <a:gd name="T1" fmla="*/ 12 h 286"/>
                <a:gd name="T2" fmla="*/ 143 w 274"/>
                <a:gd name="T3" fmla="*/ 27 h 286"/>
                <a:gd name="T4" fmla="*/ 106 w 274"/>
                <a:gd name="T5" fmla="*/ 86 h 286"/>
                <a:gd name="T6" fmla="*/ 39 w 274"/>
                <a:gd name="T7" fmla="*/ 123 h 286"/>
                <a:gd name="T8" fmla="*/ 32 w 274"/>
                <a:gd name="T9" fmla="*/ 264 h 286"/>
                <a:gd name="T10" fmla="*/ 143 w 274"/>
                <a:gd name="T11" fmla="*/ 286 h 286"/>
                <a:gd name="T12" fmla="*/ 239 w 274"/>
                <a:gd name="T13" fmla="*/ 241 h 286"/>
                <a:gd name="T14" fmla="*/ 261 w 274"/>
                <a:gd name="T15" fmla="*/ 153 h 286"/>
                <a:gd name="T16" fmla="*/ 246 w 274"/>
                <a:gd name="T17" fmla="*/ 12 h 2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4" h="286">
                  <a:moveTo>
                    <a:pt x="246" y="12"/>
                  </a:moveTo>
                  <a:cubicBezTo>
                    <a:pt x="213" y="0"/>
                    <a:pt x="178" y="19"/>
                    <a:pt x="143" y="27"/>
                  </a:cubicBezTo>
                  <a:cubicBezTo>
                    <a:pt x="131" y="60"/>
                    <a:pt x="143" y="74"/>
                    <a:pt x="106" y="86"/>
                  </a:cubicBezTo>
                  <a:cubicBezTo>
                    <a:pt x="55" y="120"/>
                    <a:pt x="78" y="111"/>
                    <a:pt x="39" y="123"/>
                  </a:cubicBezTo>
                  <a:cubicBezTo>
                    <a:pt x="16" y="157"/>
                    <a:pt x="0" y="232"/>
                    <a:pt x="32" y="264"/>
                  </a:cubicBezTo>
                  <a:cubicBezTo>
                    <a:pt x="50" y="282"/>
                    <a:pt x="133" y="285"/>
                    <a:pt x="143" y="286"/>
                  </a:cubicBezTo>
                  <a:cubicBezTo>
                    <a:pt x="198" y="279"/>
                    <a:pt x="211" y="284"/>
                    <a:pt x="239" y="241"/>
                  </a:cubicBezTo>
                  <a:cubicBezTo>
                    <a:pt x="249" y="210"/>
                    <a:pt x="256" y="186"/>
                    <a:pt x="261" y="153"/>
                  </a:cubicBezTo>
                  <a:cubicBezTo>
                    <a:pt x="254" y="21"/>
                    <a:pt x="274" y="64"/>
                    <a:pt x="246" y="12"/>
                  </a:cubicBezTo>
                  <a:close/>
                </a:path>
              </a:pathLst>
            </a:custGeom>
            <a:noFill/>
            <a:ln w="28575"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
          <p:nvSpPr>
            <p:cNvPr id="338053" name="Freeform 70"/>
            <p:cNvSpPr>
              <a:spLocks/>
            </p:cNvSpPr>
            <p:nvPr/>
          </p:nvSpPr>
          <p:spPr bwMode="auto">
            <a:xfrm>
              <a:off x="2007" y="2565"/>
              <a:ext cx="116" cy="310"/>
            </a:xfrm>
            <a:custGeom>
              <a:avLst/>
              <a:gdLst>
                <a:gd name="T0" fmla="*/ 319 w 326"/>
                <a:gd name="T1" fmla="*/ 20 h 191"/>
                <a:gd name="T2" fmla="*/ 67 w 326"/>
                <a:gd name="T3" fmla="*/ 20 h 191"/>
                <a:gd name="T4" fmla="*/ 0 w 326"/>
                <a:gd name="T5" fmla="*/ 65 h 191"/>
                <a:gd name="T6" fmla="*/ 59 w 326"/>
                <a:gd name="T7" fmla="*/ 183 h 191"/>
                <a:gd name="T8" fmla="*/ 111 w 326"/>
                <a:gd name="T9" fmla="*/ 191 h 191"/>
                <a:gd name="T10" fmla="*/ 237 w 326"/>
                <a:gd name="T11" fmla="*/ 183 h 191"/>
                <a:gd name="T12" fmla="*/ 297 w 326"/>
                <a:gd name="T13" fmla="*/ 131 h 191"/>
                <a:gd name="T14" fmla="*/ 326 w 326"/>
                <a:gd name="T15" fmla="*/ 65 h 191"/>
                <a:gd name="T16" fmla="*/ 319 w 326"/>
                <a:gd name="T17" fmla="*/ 20 h 1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6" h="191">
                  <a:moveTo>
                    <a:pt x="319" y="20"/>
                  </a:moveTo>
                  <a:cubicBezTo>
                    <a:pt x="233" y="0"/>
                    <a:pt x="155" y="13"/>
                    <a:pt x="67" y="20"/>
                  </a:cubicBezTo>
                  <a:cubicBezTo>
                    <a:pt x="33" y="29"/>
                    <a:pt x="20" y="36"/>
                    <a:pt x="0" y="65"/>
                  </a:cubicBezTo>
                  <a:cubicBezTo>
                    <a:pt x="6" y="99"/>
                    <a:pt x="19" y="167"/>
                    <a:pt x="59" y="183"/>
                  </a:cubicBezTo>
                  <a:cubicBezTo>
                    <a:pt x="75" y="190"/>
                    <a:pt x="94" y="188"/>
                    <a:pt x="111" y="191"/>
                  </a:cubicBezTo>
                  <a:cubicBezTo>
                    <a:pt x="153" y="188"/>
                    <a:pt x="195" y="189"/>
                    <a:pt x="237" y="183"/>
                  </a:cubicBezTo>
                  <a:cubicBezTo>
                    <a:pt x="258" y="180"/>
                    <a:pt x="279" y="143"/>
                    <a:pt x="297" y="131"/>
                  </a:cubicBezTo>
                  <a:cubicBezTo>
                    <a:pt x="311" y="109"/>
                    <a:pt x="318" y="90"/>
                    <a:pt x="326" y="65"/>
                  </a:cubicBezTo>
                  <a:cubicBezTo>
                    <a:pt x="318" y="30"/>
                    <a:pt x="319" y="45"/>
                    <a:pt x="319" y="20"/>
                  </a:cubicBezTo>
                  <a:close/>
                </a:path>
              </a:pathLst>
            </a:custGeom>
            <a:noFill/>
            <a:ln w="28575" cap="flat" cmpd="sng">
              <a:solidFill>
                <a:schemeClr val="accent2"/>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grpSp>
      <p:grpSp>
        <p:nvGrpSpPr>
          <p:cNvPr id="3" name="Group 71"/>
          <p:cNvGrpSpPr>
            <a:grpSpLocks/>
          </p:cNvGrpSpPr>
          <p:nvPr/>
        </p:nvGrpSpPr>
        <p:grpSpPr bwMode="auto">
          <a:xfrm>
            <a:off x="5029200" y="971550"/>
            <a:ext cx="3647946" cy="2667828"/>
            <a:chOff x="2992" y="864"/>
            <a:chExt cx="2395" cy="2381"/>
          </a:xfrm>
        </p:grpSpPr>
        <p:grpSp>
          <p:nvGrpSpPr>
            <p:cNvPr id="4" name="Group 72"/>
            <p:cNvGrpSpPr>
              <a:grpSpLocks/>
            </p:cNvGrpSpPr>
            <p:nvPr/>
          </p:nvGrpSpPr>
          <p:grpSpPr bwMode="auto">
            <a:xfrm>
              <a:off x="2992" y="864"/>
              <a:ext cx="2395" cy="2381"/>
              <a:chOff x="2676" y="672"/>
              <a:chExt cx="2395" cy="2381"/>
            </a:xfrm>
          </p:grpSpPr>
          <p:sp>
            <p:nvSpPr>
              <p:cNvPr id="337931" name="Line 73"/>
              <p:cNvSpPr>
                <a:spLocks noChangeShapeType="1"/>
              </p:cNvSpPr>
              <p:nvPr/>
            </p:nvSpPr>
            <p:spPr bwMode="auto">
              <a:xfrm>
                <a:off x="3033" y="778"/>
                <a:ext cx="0" cy="1834"/>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7932" name="Line 74"/>
              <p:cNvSpPr>
                <a:spLocks noChangeShapeType="1"/>
              </p:cNvSpPr>
              <p:nvPr/>
            </p:nvSpPr>
            <p:spPr bwMode="auto">
              <a:xfrm>
                <a:off x="3033" y="2612"/>
                <a:ext cx="2007" cy="5"/>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37933" name="Oval 75"/>
              <p:cNvSpPr>
                <a:spLocks noChangeArrowheads="1"/>
              </p:cNvSpPr>
              <p:nvPr/>
            </p:nvSpPr>
            <p:spPr bwMode="auto">
              <a:xfrm>
                <a:off x="3470" y="1658"/>
                <a:ext cx="71" cy="73"/>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34" name="Oval 76"/>
              <p:cNvSpPr>
                <a:spLocks noChangeArrowheads="1"/>
              </p:cNvSpPr>
              <p:nvPr/>
            </p:nvSpPr>
            <p:spPr bwMode="auto">
              <a:xfrm>
                <a:off x="3301" y="1913"/>
                <a:ext cx="70"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35" name="Oval 77"/>
              <p:cNvSpPr>
                <a:spLocks noChangeArrowheads="1"/>
              </p:cNvSpPr>
              <p:nvPr/>
            </p:nvSpPr>
            <p:spPr bwMode="auto">
              <a:xfrm>
                <a:off x="3470" y="1826"/>
                <a:ext cx="71" cy="72"/>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36" name="Oval 78"/>
              <p:cNvSpPr>
                <a:spLocks noChangeArrowheads="1"/>
              </p:cNvSpPr>
              <p:nvPr/>
            </p:nvSpPr>
            <p:spPr bwMode="auto">
              <a:xfrm>
                <a:off x="3378" y="1571"/>
                <a:ext cx="71"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37" name="Oval 79"/>
              <p:cNvSpPr>
                <a:spLocks noChangeArrowheads="1"/>
              </p:cNvSpPr>
              <p:nvPr/>
            </p:nvSpPr>
            <p:spPr bwMode="auto">
              <a:xfrm>
                <a:off x="3294" y="2007"/>
                <a:ext cx="70"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38" name="Oval 80"/>
              <p:cNvSpPr>
                <a:spLocks noChangeArrowheads="1"/>
              </p:cNvSpPr>
              <p:nvPr/>
            </p:nvSpPr>
            <p:spPr bwMode="auto">
              <a:xfrm>
                <a:off x="3463" y="1920"/>
                <a:ext cx="71" cy="73"/>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39" name="Oval 81"/>
              <p:cNvSpPr>
                <a:spLocks noChangeArrowheads="1"/>
              </p:cNvSpPr>
              <p:nvPr/>
            </p:nvSpPr>
            <p:spPr bwMode="auto">
              <a:xfrm>
                <a:off x="3633" y="1833"/>
                <a:ext cx="70"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40" name="Oval 82"/>
              <p:cNvSpPr>
                <a:spLocks noChangeArrowheads="1"/>
              </p:cNvSpPr>
              <p:nvPr/>
            </p:nvSpPr>
            <p:spPr bwMode="auto">
              <a:xfrm>
                <a:off x="3548" y="1571"/>
                <a:ext cx="71"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41" name="Oval 83"/>
              <p:cNvSpPr>
                <a:spLocks noChangeArrowheads="1"/>
              </p:cNvSpPr>
              <p:nvPr/>
            </p:nvSpPr>
            <p:spPr bwMode="auto">
              <a:xfrm>
                <a:off x="3202" y="2015"/>
                <a:ext cx="71"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42" name="Oval 84"/>
              <p:cNvSpPr>
                <a:spLocks noChangeArrowheads="1"/>
              </p:cNvSpPr>
              <p:nvPr/>
            </p:nvSpPr>
            <p:spPr bwMode="auto">
              <a:xfrm>
                <a:off x="3717" y="1483"/>
                <a:ext cx="71" cy="73"/>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43" name="Oval 85"/>
              <p:cNvSpPr>
                <a:spLocks noChangeArrowheads="1"/>
              </p:cNvSpPr>
              <p:nvPr/>
            </p:nvSpPr>
            <p:spPr bwMode="auto">
              <a:xfrm>
                <a:off x="3887" y="1396"/>
                <a:ext cx="70" cy="73"/>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44" name="Oval 86"/>
              <p:cNvSpPr>
                <a:spLocks noChangeArrowheads="1"/>
              </p:cNvSpPr>
              <p:nvPr/>
            </p:nvSpPr>
            <p:spPr bwMode="auto">
              <a:xfrm>
                <a:off x="3724" y="1403"/>
                <a:ext cx="71"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45" name="Oval 87"/>
              <p:cNvSpPr>
                <a:spLocks noChangeArrowheads="1"/>
              </p:cNvSpPr>
              <p:nvPr/>
            </p:nvSpPr>
            <p:spPr bwMode="auto">
              <a:xfrm>
                <a:off x="3294" y="2182"/>
                <a:ext cx="70"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46" name="Oval 88"/>
              <p:cNvSpPr>
                <a:spLocks noChangeArrowheads="1"/>
              </p:cNvSpPr>
              <p:nvPr/>
            </p:nvSpPr>
            <p:spPr bwMode="auto">
              <a:xfrm>
                <a:off x="3802" y="1658"/>
                <a:ext cx="71"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47" name="Oval 89"/>
              <p:cNvSpPr>
                <a:spLocks noChangeArrowheads="1"/>
              </p:cNvSpPr>
              <p:nvPr/>
            </p:nvSpPr>
            <p:spPr bwMode="auto">
              <a:xfrm>
                <a:off x="3802" y="1833"/>
                <a:ext cx="71"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48" name="Oval 90"/>
              <p:cNvSpPr>
                <a:spLocks noChangeArrowheads="1"/>
              </p:cNvSpPr>
              <p:nvPr/>
            </p:nvSpPr>
            <p:spPr bwMode="auto">
              <a:xfrm>
                <a:off x="3887" y="1309"/>
                <a:ext cx="70"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49" name="Oval 91"/>
              <p:cNvSpPr>
                <a:spLocks noChangeArrowheads="1"/>
              </p:cNvSpPr>
              <p:nvPr/>
            </p:nvSpPr>
            <p:spPr bwMode="auto">
              <a:xfrm>
                <a:off x="4565" y="2270"/>
                <a:ext cx="70" cy="72"/>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50" name="Oval 92"/>
              <p:cNvSpPr>
                <a:spLocks noChangeArrowheads="1"/>
              </p:cNvSpPr>
              <p:nvPr/>
            </p:nvSpPr>
            <p:spPr bwMode="auto">
              <a:xfrm>
                <a:off x="4649" y="2346"/>
                <a:ext cx="71" cy="73"/>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51" name="Oval 93"/>
              <p:cNvSpPr>
                <a:spLocks noChangeArrowheads="1"/>
              </p:cNvSpPr>
              <p:nvPr/>
            </p:nvSpPr>
            <p:spPr bwMode="auto">
              <a:xfrm>
                <a:off x="4649" y="2182"/>
                <a:ext cx="71" cy="73"/>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52" name="Oval 94"/>
              <p:cNvSpPr>
                <a:spLocks noChangeArrowheads="1"/>
              </p:cNvSpPr>
              <p:nvPr/>
            </p:nvSpPr>
            <p:spPr bwMode="auto">
              <a:xfrm>
                <a:off x="4565" y="2357"/>
                <a:ext cx="70"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53" name="Oval 95"/>
              <p:cNvSpPr>
                <a:spLocks noChangeArrowheads="1"/>
              </p:cNvSpPr>
              <p:nvPr/>
            </p:nvSpPr>
            <p:spPr bwMode="auto">
              <a:xfrm>
                <a:off x="4734" y="2357"/>
                <a:ext cx="71"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54" name="Oval 96"/>
              <p:cNvSpPr>
                <a:spLocks noChangeArrowheads="1"/>
              </p:cNvSpPr>
              <p:nvPr/>
            </p:nvSpPr>
            <p:spPr bwMode="auto">
              <a:xfrm>
                <a:off x="4649" y="2444"/>
                <a:ext cx="71" cy="73"/>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55" name="Oval 97"/>
              <p:cNvSpPr>
                <a:spLocks noChangeArrowheads="1"/>
              </p:cNvSpPr>
              <p:nvPr/>
            </p:nvSpPr>
            <p:spPr bwMode="auto">
              <a:xfrm>
                <a:off x="3548" y="2007"/>
                <a:ext cx="71"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56" name="Oval 98"/>
              <p:cNvSpPr>
                <a:spLocks noChangeArrowheads="1"/>
              </p:cNvSpPr>
              <p:nvPr/>
            </p:nvSpPr>
            <p:spPr bwMode="auto">
              <a:xfrm>
                <a:off x="3633" y="1658"/>
                <a:ext cx="70" cy="73"/>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57" name="Oval 99"/>
              <p:cNvSpPr>
                <a:spLocks noChangeArrowheads="1"/>
              </p:cNvSpPr>
              <p:nvPr/>
            </p:nvSpPr>
            <p:spPr bwMode="auto">
              <a:xfrm>
                <a:off x="3548" y="1920"/>
                <a:ext cx="71"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58" name="Oval 100"/>
              <p:cNvSpPr>
                <a:spLocks noChangeArrowheads="1"/>
              </p:cNvSpPr>
              <p:nvPr/>
            </p:nvSpPr>
            <p:spPr bwMode="auto">
              <a:xfrm>
                <a:off x="3548" y="1745"/>
                <a:ext cx="71" cy="73"/>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59" name="Oval 101"/>
              <p:cNvSpPr>
                <a:spLocks noChangeArrowheads="1"/>
              </p:cNvSpPr>
              <p:nvPr/>
            </p:nvSpPr>
            <p:spPr bwMode="auto">
              <a:xfrm>
                <a:off x="3463" y="2182"/>
                <a:ext cx="71"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60" name="Oval 102"/>
              <p:cNvSpPr>
                <a:spLocks noChangeArrowheads="1"/>
              </p:cNvSpPr>
              <p:nvPr/>
            </p:nvSpPr>
            <p:spPr bwMode="auto">
              <a:xfrm>
                <a:off x="3456" y="2015"/>
                <a:ext cx="71" cy="73"/>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61" name="Oval 103"/>
              <p:cNvSpPr>
                <a:spLocks noChangeArrowheads="1"/>
              </p:cNvSpPr>
              <p:nvPr/>
            </p:nvSpPr>
            <p:spPr bwMode="auto">
              <a:xfrm>
                <a:off x="3640" y="1738"/>
                <a:ext cx="70" cy="73"/>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62" name="Oval 104"/>
              <p:cNvSpPr>
                <a:spLocks noChangeArrowheads="1"/>
              </p:cNvSpPr>
              <p:nvPr/>
            </p:nvSpPr>
            <p:spPr bwMode="auto">
              <a:xfrm>
                <a:off x="3717" y="1745"/>
                <a:ext cx="71"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63" name="Oval 105"/>
              <p:cNvSpPr>
                <a:spLocks noChangeArrowheads="1"/>
              </p:cNvSpPr>
              <p:nvPr/>
            </p:nvSpPr>
            <p:spPr bwMode="auto">
              <a:xfrm>
                <a:off x="3371" y="2189"/>
                <a:ext cx="71" cy="73"/>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64" name="Oval 106"/>
              <p:cNvSpPr>
                <a:spLocks noChangeArrowheads="1"/>
              </p:cNvSpPr>
              <p:nvPr/>
            </p:nvSpPr>
            <p:spPr bwMode="auto">
              <a:xfrm>
                <a:off x="3887" y="1658"/>
                <a:ext cx="70"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65" name="Oval 107"/>
              <p:cNvSpPr>
                <a:spLocks noChangeArrowheads="1"/>
              </p:cNvSpPr>
              <p:nvPr/>
            </p:nvSpPr>
            <p:spPr bwMode="auto">
              <a:xfrm>
                <a:off x="4056" y="1571"/>
                <a:ext cx="71"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66" name="Oval 108"/>
              <p:cNvSpPr>
                <a:spLocks noChangeArrowheads="1"/>
              </p:cNvSpPr>
              <p:nvPr/>
            </p:nvSpPr>
            <p:spPr bwMode="auto">
              <a:xfrm>
                <a:off x="3802" y="1483"/>
                <a:ext cx="71"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67" name="Oval 109"/>
              <p:cNvSpPr>
                <a:spLocks noChangeArrowheads="1"/>
              </p:cNvSpPr>
              <p:nvPr/>
            </p:nvSpPr>
            <p:spPr bwMode="auto">
              <a:xfrm>
                <a:off x="3463" y="2357"/>
                <a:ext cx="71"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68" name="Oval 110"/>
              <p:cNvSpPr>
                <a:spLocks noChangeArrowheads="1"/>
              </p:cNvSpPr>
              <p:nvPr/>
            </p:nvSpPr>
            <p:spPr bwMode="auto">
              <a:xfrm>
                <a:off x="3809" y="1564"/>
                <a:ext cx="71" cy="7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69" name="Oval 111"/>
              <p:cNvSpPr>
                <a:spLocks noChangeArrowheads="1"/>
              </p:cNvSpPr>
              <p:nvPr/>
            </p:nvSpPr>
            <p:spPr bwMode="auto">
              <a:xfrm>
                <a:off x="3809" y="1738"/>
                <a:ext cx="71"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70" name="Oval 112"/>
              <p:cNvSpPr>
                <a:spLocks noChangeArrowheads="1"/>
              </p:cNvSpPr>
              <p:nvPr/>
            </p:nvSpPr>
            <p:spPr bwMode="auto">
              <a:xfrm>
                <a:off x="3964" y="1302"/>
                <a:ext cx="71" cy="7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71" name="Oval 113"/>
              <p:cNvSpPr>
                <a:spLocks noChangeArrowheads="1"/>
              </p:cNvSpPr>
              <p:nvPr/>
            </p:nvSpPr>
            <p:spPr bwMode="auto">
              <a:xfrm>
                <a:off x="3555" y="1913"/>
                <a:ext cx="71"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72" name="Oval 114"/>
              <p:cNvSpPr>
                <a:spLocks noChangeArrowheads="1"/>
              </p:cNvSpPr>
              <p:nvPr/>
            </p:nvSpPr>
            <p:spPr bwMode="auto">
              <a:xfrm>
                <a:off x="3802" y="1833"/>
                <a:ext cx="71"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73" name="Oval 115"/>
              <p:cNvSpPr>
                <a:spLocks noChangeArrowheads="1"/>
              </p:cNvSpPr>
              <p:nvPr/>
            </p:nvSpPr>
            <p:spPr bwMode="auto">
              <a:xfrm>
                <a:off x="4480" y="2007"/>
                <a:ext cx="70" cy="73"/>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74" name="Oval 116"/>
              <p:cNvSpPr>
                <a:spLocks noChangeArrowheads="1"/>
              </p:cNvSpPr>
              <p:nvPr/>
            </p:nvSpPr>
            <p:spPr bwMode="auto">
              <a:xfrm>
                <a:off x="4565" y="2007"/>
                <a:ext cx="70"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75" name="Oval 117"/>
              <p:cNvSpPr>
                <a:spLocks noChangeArrowheads="1"/>
              </p:cNvSpPr>
              <p:nvPr/>
            </p:nvSpPr>
            <p:spPr bwMode="auto">
              <a:xfrm>
                <a:off x="4565" y="1920"/>
                <a:ext cx="70"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76" name="Oval 118"/>
              <p:cNvSpPr>
                <a:spLocks noChangeArrowheads="1"/>
              </p:cNvSpPr>
              <p:nvPr/>
            </p:nvSpPr>
            <p:spPr bwMode="auto">
              <a:xfrm>
                <a:off x="4480" y="2095"/>
                <a:ext cx="70"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77" name="Oval 119"/>
              <p:cNvSpPr>
                <a:spLocks noChangeArrowheads="1"/>
              </p:cNvSpPr>
              <p:nvPr/>
            </p:nvSpPr>
            <p:spPr bwMode="auto">
              <a:xfrm>
                <a:off x="4649" y="2095"/>
                <a:ext cx="71"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78" name="Oval 120"/>
              <p:cNvSpPr>
                <a:spLocks noChangeArrowheads="1"/>
              </p:cNvSpPr>
              <p:nvPr/>
            </p:nvSpPr>
            <p:spPr bwMode="auto">
              <a:xfrm>
                <a:off x="4575" y="2157"/>
                <a:ext cx="71" cy="72"/>
              </a:xfrm>
              <a:prstGeom prst="ellipse">
                <a:avLst/>
              </a:prstGeom>
              <a:solidFill>
                <a:srgbClr val="FF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79" name="Oval 121"/>
              <p:cNvSpPr>
                <a:spLocks noChangeArrowheads="1"/>
              </p:cNvSpPr>
              <p:nvPr/>
            </p:nvSpPr>
            <p:spPr bwMode="auto">
              <a:xfrm>
                <a:off x="3301" y="1738"/>
                <a:ext cx="70"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80" name="Oval 122"/>
              <p:cNvSpPr>
                <a:spLocks noChangeArrowheads="1"/>
              </p:cNvSpPr>
              <p:nvPr/>
            </p:nvSpPr>
            <p:spPr bwMode="auto">
              <a:xfrm>
                <a:off x="3378" y="1571"/>
                <a:ext cx="71"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81" name="Oval 123"/>
              <p:cNvSpPr>
                <a:spLocks noChangeArrowheads="1"/>
              </p:cNvSpPr>
              <p:nvPr/>
            </p:nvSpPr>
            <p:spPr bwMode="auto">
              <a:xfrm>
                <a:off x="3470" y="1476"/>
                <a:ext cx="71"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82" name="Oval 124"/>
              <p:cNvSpPr>
                <a:spLocks noChangeArrowheads="1"/>
              </p:cNvSpPr>
              <p:nvPr/>
            </p:nvSpPr>
            <p:spPr bwMode="auto">
              <a:xfrm>
                <a:off x="3294" y="1833"/>
                <a:ext cx="70"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83" name="Oval 125"/>
              <p:cNvSpPr>
                <a:spLocks noChangeArrowheads="1"/>
              </p:cNvSpPr>
              <p:nvPr/>
            </p:nvSpPr>
            <p:spPr bwMode="auto">
              <a:xfrm>
                <a:off x="3724" y="1229"/>
                <a:ext cx="71" cy="7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84" name="Oval 126"/>
              <p:cNvSpPr>
                <a:spLocks noChangeArrowheads="1"/>
              </p:cNvSpPr>
              <p:nvPr/>
            </p:nvSpPr>
            <p:spPr bwMode="auto">
              <a:xfrm>
                <a:off x="3386" y="2088"/>
                <a:ext cx="70" cy="72"/>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85" name="Oval 127"/>
              <p:cNvSpPr>
                <a:spLocks noChangeArrowheads="1"/>
              </p:cNvSpPr>
              <p:nvPr/>
            </p:nvSpPr>
            <p:spPr bwMode="auto">
              <a:xfrm>
                <a:off x="3633" y="1483"/>
                <a:ext cx="70" cy="73"/>
              </a:xfrm>
              <a:prstGeom prst="ellipse">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86" name="Rectangle 128"/>
              <p:cNvSpPr>
                <a:spLocks noChangeArrowheads="1"/>
              </p:cNvSpPr>
              <p:nvPr/>
            </p:nvSpPr>
            <p:spPr bwMode="auto">
              <a:xfrm>
                <a:off x="4848" y="2640"/>
                <a:ext cx="223"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en-US" altLang="zh-CN">
                    <a:latin typeface="Times New Roman" panose="02020603050405020304" pitchFamily="18" charset="0"/>
                    <a:ea typeface="SimSun" panose="02010600030101010101" pitchFamily="2" charset="-122"/>
                  </a:rPr>
                  <a:t>x</a:t>
                </a:r>
              </a:p>
            </p:txBody>
          </p:sp>
          <p:sp>
            <p:nvSpPr>
              <p:cNvPr id="337987" name="Rectangle 129"/>
              <p:cNvSpPr>
                <a:spLocks noChangeArrowheads="1"/>
              </p:cNvSpPr>
              <p:nvPr/>
            </p:nvSpPr>
            <p:spPr bwMode="auto">
              <a:xfrm>
                <a:off x="2676" y="672"/>
                <a:ext cx="223"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en-US" altLang="zh-CN">
                    <a:latin typeface="Times New Roman" panose="02020603050405020304" pitchFamily="18" charset="0"/>
                    <a:ea typeface="SimSun" panose="02010600030101010101" pitchFamily="2" charset="-122"/>
                  </a:rPr>
                  <a:t>y</a:t>
                </a:r>
              </a:p>
            </p:txBody>
          </p:sp>
        </p:grpSp>
        <p:sp>
          <p:nvSpPr>
            <p:cNvPr id="337929" name="Oval 130"/>
            <p:cNvSpPr>
              <a:spLocks noChangeArrowheads="1"/>
            </p:cNvSpPr>
            <p:nvPr/>
          </p:nvSpPr>
          <p:spPr bwMode="auto">
            <a:xfrm rot="1315892">
              <a:off x="3895" y="1664"/>
              <a:ext cx="171" cy="579"/>
            </a:xfrm>
            <a:prstGeom prst="ellipse">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37930" name="Oval 131"/>
            <p:cNvSpPr>
              <a:spLocks noChangeArrowheads="1"/>
            </p:cNvSpPr>
            <p:nvPr/>
          </p:nvSpPr>
          <p:spPr bwMode="auto">
            <a:xfrm rot="19980546">
              <a:off x="4659" y="2108"/>
              <a:ext cx="584" cy="579"/>
            </a:xfrm>
            <a:prstGeom prst="ellipse">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grpSp>
      <p:sp>
        <p:nvSpPr>
          <p:cNvPr id="337927" name="Line 132"/>
          <p:cNvSpPr>
            <a:spLocks noChangeShapeType="1"/>
          </p:cNvSpPr>
          <p:nvPr/>
        </p:nvSpPr>
        <p:spPr bwMode="auto">
          <a:xfrm>
            <a:off x="4343400" y="2114550"/>
            <a:ext cx="304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p>
        </p:txBody>
      </p:sp>
    </p:spTree>
  </p:cSld>
  <p:clrMapOvr>
    <a:masterClrMapping/>
  </p:clrMapOvr>
  <p:transition>
    <p:strips dir="rd"/>
  </p:transition>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2BB454FB-E364-4D0E-8104-0147A919E8C5}" type="slidenum">
              <a:rPr lang="en-US" altLang="fr-FR" sz="1400" smtClean="0">
                <a:solidFill>
                  <a:schemeClr val="tx2"/>
                </a:solidFill>
                <a:latin typeface="Times New Roman" panose="02020603050405020304" pitchFamily="18" charset="0"/>
              </a:rPr>
              <a:pPr/>
              <a:t>491</a:t>
            </a:fld>
            <a:endParaRPr lang="en-US" altLang="fr-FR" sz="1400">
              <a:solidFill>
                <a:schemeClr val="tx2"/>
              </a:solidFill>
              <a:latin typeface="Times New Roman" panose="02020603050405020304" pitchFamily="18" charset="0"/>
            </a:endParaRPr>
          </a:p>
        </p:txBody>
      </p:sp>
      <p:sp>
        <p:nvSpPr>
          <p:cNvPr id="338947" name="Rectangle 1026"/>
          <p:cNvSpPr>
            <a:spLocks noGrp="1"/>
          </p:cNvSpPr>
          <p:nvPr>
            <p:ph type="title"/>
          </p:nvPr>
        </p:nvSpPr>
        <p:spPr>
          <a:xfrm>
            <a:off x="179388" y="242888"/>
            <a:ext cx="9144000" cy="628650"/>
          </a:xfrm>
          <a:noFill/>
        </p:spPr>
        <p:txBody>
          <a:bodyPr lIns="92075" tIns="46038" rIns="92075" bIns="46038" anchor="ctr">
            <a:normAutofit fontScale="90000"/>
          </a:bodyPr>
          <a:lstStyle/>
          <a:p>
            <a:r>
              <a:rPr lang="fr-FR" altLang="fr-FR"/>
              <a:t>Clustering de données Catégorielles : ROCK</a:t>
            </a:r>
          </a:p>
        </p:txBody>
      </p:sp>
      <p:sp>
        <p:nvSpPr>
          <p:cNvPr id="338948" name="Rectangle 1027"/>
          <p:cNvSpPr>
            <a:spLocks noGrp="1"/>
          </p:cNvSpPr>
          <p:nvPr>
            <p:ph type="body" idx="1"/>
          </p:nvPr>
        </p:nvSpPr>
        <p:spPr>
          <a:xfrm>
            <a:off x="755650" y="1200150"/>
            <a:ext cx="8388350" cy="3714750"/>
          </a:xfrm>
          <a:noFill/>
        </p:spPr>
        <p:txBody>
          <a:bodyPr lIns="92075" tIns="46038" rIns="92075" bIns="46038"/>
          <a:lstStyle/>
          <a:p>
            <a:r>
              <a:rPr lang="fr-FR" altLang="fr-FR"/>
              <a:t>ROCK: Robust Clustering using linKs </a:t>
            </a:r>
          </a:p>
          <a:p>
            <a:pPr lvl="1"/>
            <a:r>
              <a:rPr lang="fr-FR" altLang="fr-FR"/>
              <a:t>Utilise les liens pour mesurer la similarité/proximité</a:t>
            </a:r>
          </a:p>
          <a:p>
            <a:pPr lvl="1"/>
            <a:r>
              <a:rPr lang="fr-FR" altLang="fr-FR"/>
              <a:t>N’est pas basé sur la notion de distance</a:t>
            </a:r>
          </a:p>
          <a:p>
            <a:r>
              <a:rPr lang="fr-FR" altLang="fr-FR"/>
              <a:t>Idée :</a:t>
            </a:r>
          </a:p>
          <a:p>
            <a:pPr lvl="1"/>
            <a:r>
              <a:rPr lang="fr-FR" altLang="fr-FR"/>
              <a:t>Fonction de similarité et voisins:	</a:t>
            </a:r>
          </a:p>
          <a:p>
            <a:pPr lvl="2">
              <a:buFont typeface="Wingdings" panose="05000000000000000000" pitchFamily="2" charset="2"/>
              <a:buNone/>
            </a:pPr>
            <a:r>
              <a:rPr lang="fr-FR" altLang="fr-FR" sz="2800"/>
              <a:t>Let </a:t>
            </a:r>
            <a:r>
              <a:rPr lang="fr-FR" altLang="fr-FR" sz="2800" i="1"/>
              <a:t>T</a:t>
            </a:r>
            <a:r>
              <a:rPr lang="fr-FR" altLang="fr-FR" sz="2800" i="1" baseline="-25000"/>
              <a:t>1</a:t>
            </a:r>
            <a:r>
              <a:rPr lang="fr-FR" altLang="fr-FR" sz="2800"/>
              <a:t> = {1,2,3}, </a:t>
            </a:r>
            <a:r>
              <a:rPr lang="fr-FR" altLang="fr-FR" sz="2800" i="1"/>
              <a:t>T</a:t>
            </a:r>
            <a:r>
              <a:rPr lang="fr-FR" altLang="fr-FR" sz="2800" i="1" baseline="-25000"/>
              <a:t>2</a:t>
            </a:r>
            <a:r>
              <a:rPr lang="fr-FR" altLang="fr-FR" sz="2800"/>
              <a:t>={3,4,5}</a:t>
            </a:r>
          </a:p>
          <a:p>
            <a:pPr lvl="1"/>
            <a:endParaRPr lang="fr-FR" altLang="fr-FR"/>
          </a:p>
          <a:p>
            <a:pPr lvl="1"/>
            <a:endParaRPr lang="fr-FR" altLang="fr-FR"/>
          </a:p>
        </p:txBody>
      </p:sp>
      <p:graphicFrame>
        <p:nvGraphicFramePr>
          <p:cNvPr id="338949" name="Object 1029"/>
          <p:cNvGraphicFramePr>
            <a:graphicFrameLocks/>
          </p:cNvGraphicFramePr>
          <p:nvPr>
            <p:extLst>
              <p:ext uri="{D42A27DB-BD31-4B8C-83A1-F6EECF244321}">
                <p14:modId xmlns:p14="http://schemas.microsoft.com/office/powerpoint/2010/main" val="1102696643"/>
              </p:ext>
            </p:extLst>
          </p:nvPr>
        </p:nvGraphicFramePr>
        <p:xfrm>
          <a:off x="5724128" y="2943226"/>
          <a:ext cx="2895600" cy="800100"/>
        </p:xfrm>
        <a:graphic>
          <a:graphicData uri="http://schemas.openxmlformats.org/presentationml/2006/ole">
            <mc:AlternateContent xmlns:mc="http://schemas.openxmlformats.org/markup-compatibility/2006">
              <mc:Choice xmlns:v="urn:schemas-microsoft-com:vml" Requires="v">
                <p:oleObj spid="_x0000_s75914" name="Equation" r:id="rId3" imgW="1485900" imgH="533400" progId="Equation.3">
                  <p:embed/>
                </p:oleObj>
              </mc:Choice>
              <mc:Fallback>
                <p:oleObj name="Equation" r:id="rId3" imgW="1485900" imgH="533400" progId="Equation.3">
                  <p:embed/>
                  <p:pic>
                    <p:nvPicPr>
                      <p:cNvPr id="0"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2943226"/>
                        <a:ext cx="28956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8950" name="Object 1030"/>
          <p:cNvGraphicFramePr>
            <a:graphicFrameLocks/>
          </p:cNvGraphicFramePr>
          <p:nvPr/>
        </p:nvGraphicFramePr>
        <p:xfrm>
          <a:off x="1627188" y="4071938"/>
          <a:ext cx="6248400" cy="603647"/>
        </p:xfrm>
        <a:graphic>
          <a:graphicData uri="http://schemas.openxmlformats.org/presentationml/2006/ole">
            <mc:AlternateContent xmlns:mc="http://schemas.openxmlformats.org/markup-compatibility/2006">
              <mc:Choice xmlns:v="urn:schemas-microsoft-com:vml" Requires="v">
                <p:oleObj spid="_x0000_s75915" name="Equation" r:id="rId5" imgW="2489200" imgH="533400" progId="Equation.3">
                  <p:embed/>
                </p:oleObj>
              </mc:Choice>
              <mc:Fallback>
                <p:oleObj name="Equation" r:id="rId5" imgW="2489200" imgH="533400" progId="Equation.3">
                  <p:embed/>
                  <p:pic>
                    <p:nvPicPr>
                      <p:cNvPr id="0" name="Picture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7188" y="4071938"/>
                        <a:ext cx="6248400" cy="60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trips dir="rd"/>
  </p:transition>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501110F0-6709-4C5B-8A8F-51A7F9602B74}" type="slidenum">
              <a:rPr lang="en-US" altLang="fr-FR" sz="1400" smtClean="0">
                <a:solidFill>
                  <a:schemeClr val="tx2"/>
                </a:solidFill>
                <a:latin typeface="Times New Roman" panose="02020603050405020304" pitchFamily="18" charset="0"/>
              </a:rPr>
              <a:pPr/>
              <a:t>492</a:t>
            </a:fld>
            <a:endParaRPr lang="en-US" altLang="fr-FR" sz="1400">
              <a:solidFill>
                <a:schemeClr val="tx2"/>
              </a:solidFill>
              <a:latin typeface="Times New Roman" panose="02020603050405020304" pitchFamily="18" charset="0"/>
            </a:endParaRPr>
          </a:p>
        </p:txBody>
      </p:sp>
      <p:sp>
        <p:nvSpPr>
          <p:cNvPr id="339971" name="Rectangle 2"/>
          <p:cNvSpPr>
            <a:spLocks noGrp="1"/>
          </p:cNvSpPr>
          <p:nvPr>
            <p:ph type="title"/>
          </p:nvPr>
        </p:nvSpPr>
        <p:spPr>
          <a:xfrm>
            <a:off x="539750" y="273844"/>
            <a:ext cx="7793038" cy="457200"/>
          </a:xfrm>
        </p:spPr>
        <p:txBody>
          <a:bodyPr>
            <a:normAutofit fontScale="90000"/>
          </a:bodyPr>
          <a:lstStyle/>
          <a:p>
            <a:r>
              <a:rPr lang="fr-FR" altLang="fr-FR"/>
              <a:t>Rock</a:t>
            </a:r>
          </a:p>
        </p:txBody>
      </p:sp>
      <p:sp>
        <p:nvSpPr>
          <p:cNvPr id="339972" name="Rectangle 3"/>
          <p:cNvSpPr>
            <a:spLocks noGrp="1"/>
          </p:cNvSpPr>
          <p:nvPr>
            <p:ph type="body" idx="1"/>
          </p:nvPr>
        </p:nvSpPr>
        <p:spPr>
          <a:xfrm>
            <a:off x="628129" y="1419622"/>
            <a:ext cx="8077200" cy="3729944"/>
          </a:xfrm>
        </p:spPr>
        <p:txBody>
          <a:bodyPr>
            <a:normAutofit fontScale="92500" lnSpcReduction="10000"/>
          </a:bodyPr>
          <a:lstStyle/>
          <a:p>
            <a:pPr>
              <a:lnSpc>
                <a:spcPct val="90000"/>
              </a:lnSpc>
            </a:pPr>
            <a:r>
              <a:rPr lang="fr-FR" altLang="fr-FR" sz="1600" dirty="0"/>
              <a:t>Considérons 4 transactions et 6 produits </a:t>
            </a:r>
            <a:r>
              <a:rPr lang="fr-FR" altLang="fr-FR" sz="1600" dirty="0" err="1"/>
              <a:t>t.q</a:t>
            </a:r>
            <a:endParaRPr lang="fr-FR" altLang="fr-FR" sz="1600" dirty="0"/>
          </a:p>
          <a:p>
            <a:pPr>
              <a:lnSpc>
                <a:spcPct val="90000"/>
              </a:lnSpc>
              <a:buFont typeface="Wingdings" panose="05000000000000000000" pitchFamily="2" charset="2"/>
              <a:buNone/>
            </a:pPr>
            <a:r>
              <a:rPr lang="fr-FR" altLang="fr-FR" sz="1600" dirty="0"/>
              <a:t>	T1={1,2,3,5}    T2={2,3,4,5}</a:t>
            </a:r>
          </a:p>
          <a:p>
            <a:pPr>
              <a:lnSpc>
                <a:spcPct val="90000"/>
              </a:lnSpc>
              <a:buFont typeface="Wingdings" panose="05000000000000000000" pitchFamily="2" charset="2"/>
              <a:buNone/>
            </a:pPr>
            <a:r>
              <a:rPr lang="fr-FR" altLang="fr-FR" sz="1600" dirty="0"/>
              <a:t>    T3={1,4} et T4={6}</a:t>
            </a:r>
          </a:p>
          <a:p>
            <a:pPr>
              <a:lnSpc>
                <a:spcPct val="90000"/>
              </a:lnSpc>
              <a:buFont typeface="Wingdings" panose="05000000000000000000" pitchFamily="2" charset="2"/>
              <a:buNone/>
            </a:pPr>
            <a:endParaRPr lang="fr-FR" altLang="fr-FR" sz="1600" dirty="0"/>
          </a:p>
          <a:p>
            <a:pPr>
              <a:lnSpc>
                <a:spcPct val="90000"/>
              </a:lnSpc>
            </a:pPr>
            <a:r>
              <a:rPr lang="fr-FR" altLang="fr-FR" sz="1600" dirty="0"/>
              <a:t>T1 peut être représentée par {1,1,1,0,1,0}</a:t>
            </a:r>
          </a:p>
          <a:p>
            <a:pPr>
              <a:lnSpc>
                <a:spcPct val="90000"/>
              </a:lnSpc>
            </a:pPr>
            <a:endParaRPr lang="fr-FR" altLang="fr-FR" sz="1600" dirty="0"/>
          </a:p>
          <a:p>
            <a:pPr>
              <a:lnSpc>
                <a:spcPct val="90000"/>
              </a:lnSpc>
              <a:buFont typeface="Wingdings" panose="05000000000000000000" pitchFamily="2" charset="2"/>
              <a:buNone/>
            </a:pPr>
            <a:r>
              <a:rPr lang="fr-FR" altLang="fr-FR" sz="1600" dirty="0" err="1"/>
              <a:t>dist</a:t>
            </a:r>
            <a:r>
              <a:rPr lang="fr-FR" altLang="fr-FR" sz="1600" dirty="0"/>
              <a:t>(T1,T2)=2 qui est la plus petite distance entre 2 transactions </a:t>
            </a:r>
            <a:r>
              <a:rPr lang="fr-FR" altLang="fr-FR" sz="1600" dirty="0">
                <a:sym typeface="Wingdings" panose="05000000000000000000" pitchFamily="2" charset="2"/>
              </a:rPr>
              <a:t> T1 et T2 dans même cluster. La moyenne de C1=(0.5,1,1,0.5,1,0).</a:t>
            </a:r>
          </a:p>
          <a:p>
            <a:pPr>
              <a:lnSpc>
                <a:spcPct val="90000"/>
              </a:lnSpc>
              <a:buFont typeface="Wingdings" panose="05000000000000000000" pitchFamily="2" charset="2"/>
              <a:buNone/>
            </a:pPr>
            <a:endParaRPr lang="fr-FR" altLang="fr-FR" sz="1600" dirty="0">
              <a:sym typeface="Wingdings" panose="05000000000000000000" pitchFamily="2" charset="2"/>
            </a:endParaRPr>
          </a:p>
          <a:p>
            <a:pPr>
              <a:lnSpc>
                <a:spcPct val="90000"/>
              </a:lnSpc>
              <a:buFont typeface="Wingdings" panose="05000000000000000000" pitchFamily="2" charset="2"/>
              <a:buNone/>
            </a:pPr>
            <a:r>
              <a:rPr lang="fr-FR" altLang="fr-FR" sz="1600" dirty="0">
                <a:sym typeface="Wingdings" panose="05000000000000000000" pitchFamily="2" charset="2"/>
              </a:rPr>
              <a:t>C2={T3,T4} car </a:t>
            </a:r>
            <a:r>
              <a:rPr lang="fr-FR" altLang="fr-FR" sz="1600" dirty="0" err="1">
                <a:sym typeface="Wingdings" panose="05000000000000000000" pitchFamily="2" charset="2"/>
              </a:rPr>
              <a:t>dist</a:t>
            </a:r>
            <a:r>
              <a:rPr lang="fr-FR" altLang="fr-FR" sz="1600" dirty="0">
                <a:sym typeface="Wingdings" panose="05000000000000000000" pitchFamily="2" charset="2"/>
              </a:rPr>
              <a:t>(T3,T4)=3. Or T3 et T4 n’ont aucun produit en commun !</a:t>
            </a:r>
          </a:p>
          <a:p>
            <a:pPr>
              <a:lnSpc>
                <a:spcPct val="90000"/>
              </a:lnSpc>
              <a:buFont typeface="Wingdings" panose="05000000000000000000" pitchFamily="2" charset="2"/>
              <a:buNone/>
            </a:pPr>
            <a:endParaRPr lang="fr-FR" altLang="fr-FR" sz="1600" dirty="0">
              <a:sym typeface="Wingdings" panose="05000000000000000000" pitchFamily="2" charset="2"/>
            </a:endParaRPr>
          </a:p>
          <a:p>
            <a:pPr>
              <a:lnSpc>
                <a:spcPct val="90000"/>
              </a:lnSpc>
              <a:buFont typeface="Wingdings" panose="05000000000000000000" pitchFamily="2" charset="2"/>
              <a:buNone/>
            </a:pPr>
            <a:r>
              <a:rPr lang="fr-FR" altLang="fr-FR" sz="1600" dirty="0">
                <a:sym typeface="Wingdings" panose="05000000000000000000" pitchFamily="2" charset="2"/>
              </a:rPr>
              <a:t>Idée : se baser sur le nombre d’éléments en commun</a:t>
            </a:r>
          </a:p>
          <a:p>
            <a:pPr>
              <a:lnSpc>
                <a:spcPct val="90000"/>
              </a:lnSpc>
              <a:buFont typeface="Wingdings" panose="05000000000000000000" pitchFamily="2" charset="2"/>
              <a:buNone/>
            </a:pPr>
            <a:endParaRPr lang="fr-FR" altLang="fr-FR" sz="1600" dirty="0">
              <a:sym typeface="Wingdings" panose="05000000000000000000" pitchFamily="2" charset="2"/>
            </a:endParaRPr>
          </a:p>
          <a:p>
            <a:pPr>
              <a:lnSpc>
                <a:spcPct val="90000"/>
              </a:lnSpc>
              <a:buFont typeface="Wingdings" panose="05000000000000000000" pitchFamily="2" charset="2"/>
              <a:buNone/>
            </a:pPr>
            <a:r>
              <a:rPr lang="fr-FR" altLang="fr-FR" sz="1600" dirty="0">
                <a:sym typeface="Wingdings" panose="05000000000000000000" pitchFamily="2" charset="2"/>
              </a:rPr>
              <a:t>Ce n’est pas suffisant {1,2} est plus proche de {1,2,3} que de {1,2,3,4,5,6}</a:t>
            </a:r>
            <a:endParaRPr lang="fr-FR" altLang="fr-FR" sz="1600" dirty="0"/>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4BA2DA59-8CF0-4BEE-AD5D-0299D65A0D01}" type="slidenum">
              <a:rPr lang="en-US" altLang="fr-FR" sz="1400" smtClean="0">
                <a:solidFill>
                  <a:schemeClr val="tx2"/>
                </a:solidFill>
                <a:latin typeface="Times New Roman" panose="02020603050405020304" pitchFamily="18" charset="0"/>
              </a:rPr>
              <a:pPr/>
              <a:t>493</a:t>
            </a:fld>
            <a:endParaRPr lang="en-US" altLang="fr-FR" sz="1400">
              <a:solidFill>
                <a:schemeClr val="tx2"/>
              </a:solidFill>
              <a:latin typeface="Times New Roman" panose="02020603050405020304" pitchFamily="18" charset="0"/>
            </a:endParaRPr>
          </a:p>
        </p:txBody>
      </p:sp>
      <p:sp>
        <p:nvSpPr>
          <p:cNvPr id="340995" name="Rectangle 3074"/>
          <p:cNvSpPr>
            <a:spLocks noGrp="1"/>
          </p:cNvSpPr>
          <p:nvPr>
            <p:ph type="title"/>
          </p:nvPr>
        </p:nvSpPr>
        <p:spPr>
          <a:xfrm>
            <a:off x="381000" y="342900"/>
            <a:ext cx="7793038" cy="457200"/>
          </a:xfrm>
          <a:noFill/>
        </p:spPr>
        <p:txBody>
          <a:bodyPr lIns="92075" tIns="46038" rIns="92075" bIns="46038" anchor="ctr">
            <a:normAutofit fontScale="90000"/>
          </a:bodyPr>
          <a:lstStyle/>
          <a:p>
            <a:r>
              <a:rPr lang="fr-FR" altLang="fr-FR"/>
              <a:t>Rock: l’algorithme</a:t>
            </a:r>
          </a:p>
        </p:txBody>
      </p:sp>
      <p:sp>
        <p:nvSpPr>
          <p:cNvPr id="340996" name="Rectangle 3075"/>
          <p:cNvSpPr>
            <a:spLocks noGrp="1"/>
          </p:cNvSpPr>
          <p:nvPr>
            <p:ph type="body" idx="1"/>
          </p:nvPr>
        </p:nvSpPr>
        <p:spPr>
          <a:xfrm>
            <a:off x="381000" y="1200150"/>
            <a:ext cx="8458200" cy="3657600"/>
          </a:xfrm>
          <a:noFill/>
        </p:spPr>
        <p:txBody>
          <a:bodyPr lIns="92075" tIns="46038" rIns="92075" bIns="46038">
            <a:normAutofit fontScale="92500" lnSpcReduction="10000"/>
          </a:bodyPr>
          <a:lstStyle/>
          <a:p>
            <a:r>
              <a:rPr lang="fr-FR" altLang="fr-FR"/>
              <a:t>Liens:  Le nombre de voisins communs de 2 points</a:t>
            </a:r>
          </a:p>
          <a:p>
            <a:endParaRPr lang="fr-FR" altLang="fr-FR"/>
          </a:p>
          <a:p>
            <a:endParaRPr lang="fr-FR" altLang="fr-FR"/>
          </a:p>
          <a:p>
            <a:endParaRPr lang="fr-FR" altLang="fr-FR"/>
          </a:p>
          <a:p>
            <a:endParaRPr lang="fr-FR" altLang="fr-FR"/>
          </a:p>
          <a:p>
            <a:r>
              <a:rPr lang="fr-FR" altLang="fr-FR"/>
              <a:t>Algorithme</a:t>
            </a:r>
          </a:p>
          <a:p>
            <a:pPr lvl="1"/>
            <a:r>
              <a:rPr lang="fr-FR" altLang="fr-FR"/>
              <a:t>Prendre un sous ensemble</a:t>
            </a:r>
          </a:p>
          <a:p>
            <a:pPr lvl="1"/>
            <a:r>
              <a:rPr lang="fr-FR" altLang="fr-FR"/>
              <a:t>Regrouper avec les liens</a:t>
            </a:r>
          </a:p>
        </p:txBody>
      </p:sp>
      <p:sp>
        <p:nvSpPr>
          <p:cNvPr id="340997" name="Rectangle 3076"/>
          <p:cNvSpPr>
            <a:spLocks noChangeArrowheads="1"/>
          </p:cNvSpPr>
          <p:nvPr/>
        </p:nvSpPr>
        <p:spPr bwMode="auto">
          <a:xfrm>
            <a:off x="1066801" y="1943100"/>
            <a:ext cx="7082067" cy="107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fr-FR" altLang="fr-FR" sz="3200">
                <a:latin typeface="Times New Roman" panose="02020603050405020304" pitchFamily="18" charset="0"/>
              </a:rPr>
              <a:t>{1,2,3}, {1,2,4}, </a:t>
            </a:r>
            <a:r>
              <a:rPr lang="fr-FR" altLang="fr-FR" sz="3200">
                <a:solidFill>
                  <a:srgbClr val="FF0000"/>
                </a:solidFill>
                <a:latin typeface="Times New Roman" panose="02020603050405020304" pitchFamily="18" charset="0"/>
              </a:rPr>
              <a:t>{1,2,5}</a:t>
            </a:r>
            <a:r>
              <a:rPr lang="fr-FR" altLang="fr-FR" sz="3200">
                <a:latin typeface="Times New Roman" panose="02020603050405020304" pitchFamily="18" charset="0"/>
              </a:rPr>
              <a:t>, </a:t>
            </a:r>
            <a:r>
              <a:rPr lang="fr-FR" altLang="fr-FR" sz="3200">
                <a:solidFill>
                  <a:srgbClr val="FF0000"/>
                </a:solidFill>
                <a:latin typeface="Times New Roman" panose="02020603050405020304" pitchFamily="18" charset="0"/>
              </a:rPr>
              <a:t>{1,3,4}</a:t>
            </a:r>
            <a:r>
              <a:rPr lang="fr-FR" altLang="fr-FR" sz="3200">
                <a:latin typeface="Times New Roman" panose="02020603050405020304" pitchFamily="18" charset="0"/>
              </a:rPr>
              <a:t>, {1,3,5}</a:t>
            </a:r>
          </a:p>
          <a:p>
            <a:r>
              <a:rPr lang="fr-FR" altLang="fr-FR" sz="3200">
                <a:latin typeface="Times New Roman" panose="02020603050405020304" pitchFamily="18" charset="0"/>
              </a:rPr>
              <a:t>{1,4,5}, </a:t>
            </a:r>
            <a:r>
              <a:rPr lang="fr-FR" altLang="fr-FR" sz="3200">
                <a:solidFill>
                  <a:srgbClr val="FF0000"/>
                </a:solidFill>
                <a:latin typeface="Times New Roman" panose="02020603050405020304" pitchFamily="18" charset="0"/>
              </a:rPr>
              <a:t>{2,3,4}</a:t>
            </a:r>
            <a:r>
              <a:rPr lang="fr-FR" altLang="fr-FR" sz="3200">
                <a:latin typeface="Times New Roman" panose="02020603050405020304" pitchFamily="18" charset="0"/>
              </a:rPr>
              <a:t>, {2,3,5}, {2,4,5}, {3,4,5}</a:t>
            </a:r>
          </a:p>
        </p:txBody>
      </p:sp>
      <p:sp>
        <p:nvSpPr>
          <p:cNvPr id="340998" name="Rectangle 3077"/>
          <p:cNvSpPr>
            <a:spLocks noChangeArrowheads="1"/>
          </p:cNvSpPr>
          <p:nvPr/>
        </p:nvSpPr>
        <p:spPr bwMode="auto">
          <a:xfrm>
            <a:off x="2438400" y="2857500"/>
            <a:ext cx="42672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fr-FR" sz="3200">
                <a:latin typeface="Times New Roman" panose="02020603050405020304" pitchFamily="18" charset="0"/>
              </a:rPr>
              <a:t>{1,2,3}		 {1,2,4}</a:t>
            </a:r>
          </a:p>
        </p:txBody>
      </p:sp>
      <p:sp>
        <p:nvSpPr>
          <p:cNvPr id="340999" name="Line 3078"/>
          <p:cNvSpPr>
            <a:spLocks noChangeShapeType="1"/>
          </p:cNvSpPr>
          <p:nvPr/>
        </p:nvSpPr>
        <p:spPr bwMode="auto">
          <a:xfrm>
            <a:off x="3733800" y="3086100"/>
            <a:ext cx="1447800" cy="0"/>
          </a:xfrm>
          <a:prstGeom prst="line">
            <a:avLst/>
          </a:prstGeom>
          <a:noFill/>
          <a:ln w="25400">
            <a:solidFill>
              <a:schemeClr val="tx1"/>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41000" name="Rectangle 3079"/>
          <p:cNvSpPr>
            <a:spLocks noChangeArrowheads="1"/>
          </p:cNvSpPr>
          <p:nvPr/>
        </p:nvSpPr>
        <p:spPr bwMode="auto">
          <a:xfrm>
            <a:off x="4267200" y="2743200"/>
            <a:ext cx="3810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fr-FR" sz="3200">
                <a:solidFill>
                  <a:srgbClr val="006666"/>
                </a:solidFill>
                <a:latin typeface="Times New Roman" panose="02020603050405020304" pitchFamily="18" charset="0"/>
              </a:rPr>
              <a:t>3</a:t>
            </a:r>
          </a:p>
        </p:txBody>
      </p:sp>
    </p:spTree>
  </p:cSld>
  <p:clrMapOvr>
    <a:masterClrMapping/>
  </p:clrMapOvr>
  <p:transition>
    <p:strips dir="rd"/>
  </p:transition>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0741B7B1-5A9A-4CE1-83D7-B053AE03731E}" type="slidenum">
              <a:rPr lang="en-US" altLang="fr-FR" sz="1400" smtClean="0">
                <a:solidFill>
                  <a:schemeClr val="tx2"/>
                </a:solidFill>
                <a:latin typeface="Times New Roman" panose="02020603050405020304" pitchFamily="18" charset="0"/>
              </a:rPr>
              <a:pPr/>
              <a:t>494</a:t>
            </a:fld>
            <a:endParaRPr lang="en-US" altLang="fr-FR" sz="1400">
              <a:solidFill>
                <a:schemeClr val="tx2"/>
              </a:solidFill>
              <a:latin typeface="Times New Roman" panose="02020603050405020304" pitchFamily="18" charset="0"/>
            </a:endParaRPr>
          </a:p>
        </p:txBody>
      </p:sp>
      <p:sp>
        <p:nvSpPr>
          <p:cNvPr id="342019" name="Rectangle 2"/>
          <p:cNvSpPr>
            <a:spLocks noGrp="1"/>
          </p:cNvSpPr>
          <p:nvPr>
            <p:ph type="title"/>
          </p:nvPr>
        </p:nvSpPr>
        <p:spPr>
          <a:xfrm>
            <a:off x="-908050" y="230981"/>
            <a:ext cx="8458200" cy="400050"/>
          </a:xfrm>
        </p:spPr>
        <p:txBody>
          <a:bodyPr>
            <a:normAutofit fontScale="90000"/>
          </a:bodyPr>
          <a:lstStyle/>
          <a:p>
            <a:pPr algn="ctr"/>
            <a:r>
              <a:rPr lang="fr-FR" altLang="zh-CN"/>
              <a:t>Clustering basé sur la densité</a:t>
            </a:r>
          </a:p>
        </p:txBody>
      </p:sp>
      <p:sp>
        <p:nvSpPr>
          <p:cNvPr id="342020" name="Rectangle 3"/>
          <p:cNvSpPr>
            <a:spLocks noGrp="1"/>
          </p:cNvSpPr>
          <p:nvPr>
            <p:ph type="body" idx="1"/>
          </p:nvPr>
        </p:nvSpPr>
        <p:spPr>
          <a:xfrm>
            <a:off x="395536" y="1305272"/>
            <a:ext cx="8534400" cy="3714750"/>
          </a:xfrm>
        </p:spPr>
        <p:txBody>
          <a:bodyPr>
            <a:normAutofit/>
          </a:bodyPr>
          <a:lstStyle/>
          <a:p>
            <a:pPr>
              <a:lnSpc>
                <a:spcPct val="90000"/>
              </a:lnSpc>
              <a:spcBef>
                <a:spcPct val="50000"/>
              </a:spcBef>
            </a:pPr>
            <a:r>
              <a:rPr lang="fr-FR" altLang="zh-CN" sz="1800" dirty="0">
                <a:ea typeface="SimSun" panose="02010600030101010101" pitchFamily="2" charset="-122"/>
              </a:rPr>
              <a:t>Voit les clusters comme des régions denses séparées par des régions qui le sont moins (bruit)</a:t>
            </a:r>
          </a:p>
          <a:p>
            <a:pPr>
              <a:lnSpc>
                <a:spcPct val="90000"/>
              </a:lnSpc>
              <a:spcBef>
                <a:spcPct val="50000"/>
              </a:spcBef>
            </a:pPr>
            <a:r>
              <a:rPr lang="fr-FR" altLang="zh-CN" sz="1800" dirty="0">
                <a:ea typeface="SimSun" panose="02010600030101010101" pitchFamily="2" charset="-122"/>
              </a:rPr>
              <a:t>Deux paramètres</a:t>
            </a:r>
            <a:r>
              <a:rPr lang="fr-FR" altLang="zh-CN" sz="1800" b="1" i="1" dirty="0">
                <a:ea typeface="SimSun" panose="02010600030101010101" pitchFamily="2" charset="-122"/>
              </a:rPr>
              <a:t>:</a:t>
            </a:r>
          </a:p>
          <a:p>
            <a:pPr lvl="1">
              <a:lnSpc>
                <a:spcPct val="90000"/>
              </a:lnSpc>
              <a:spcBef>
                <a:spcPct val="50000"/>
              </a:spcBef>
            </a:pPr>
            <a:r>
              <a:rPr lang="fr-FR" altLang="zh-CN" sz="1800" b="1" i="1" dirty="0" err="1">
                <a:ea typeface="SimSun" panose="02010600030101010101" pitchFamily="2" charset="-122"/>
              </a:rPr>
              <a:t>Eps</a:t>
            </a:r>
            <a:r>
              <a:rPr lang="fr-FR" altLang="zh-CN" sz="1800" dirty="0">
                <a:ea typeface="SimSun" panose="02010600030101010101" pitchFamily="2" charset="-122"/>
              </a:rPr>
              <a:t>: Rayon maximum du voisinage</a:t>
            </a:r>
          </a:p>
          <a:p>
            <a:pPr lvl="1">
              <a:lnSpc>
                <a:spcPct val="90000"/>
              </a:lnSpc>
              <a:spcBef>
                <a:spcPct val="50000"/>
              </a:spcBef>
            </a:pPr>
            <a:r>
              <a:rPr lang="fr-FR" altLang="zh-CN" sz="1800" b="1" i="1" dirty="0" err="1">
                <a:ea typeface="SimSun" panose="02010600030101010101" pitchFamily="2" charset="-122"/>
              </a:rPr>
              <a:t>MinPts</a:t>
            </a:r>
            <a:r>
              <a:rPr lang="fr-FR" altLang="zh-CN" sz="1800" dirty="0">
                <a:ea typeface="SimSun" panose="02010600030101010101" pitchFamily="2" charset="-122"/>
              </a:rPr>
              <a:t>: Nombre minimum de points dans le voisinage-</a:t>
            </a:r>
            <a:r>
              <a:rPr lang="fr-FR" altLang="zh-CN" sz="1800" dirty="0" err="1">
                <a:ea typeface="SimSun" panose="02010600030101010101" pitchFamily="2" charset="-122"/>
              </a:rPr>
              <a:t>Eps</a:t>
            </a:r>
            <a:r>
              <a:rPr lang="fr-FR" altLang="zh-CN" sz="1800" dirty="0">
                <a:ea typeface="SimSun" panose="02010600030101010101" pitchFamily="2" charset="-122"/>
              </a:rPr>
              <a:t> d’un point</a:t>
            </a:r>
          </a:p>
          <a:p>
            <a:pPr>
              <a:lnSpc>
                <a:spcPct val="90000"/>
              </a:lnSpc>
              <a:spcBef>
                <a:spcPct val="50000"/>
              </a:spcBef>
            </a:pPr>
            <a:r>
              <a:rPr lang="fr-FR" altLang="zh-CN" sz="1800" b="1" i="1" dirty="0">
                <a:ea typeface="SimSun" panose="02010600030101010101" pitchFamily="2" charset="-122"/>
              </a:rPr>
              <a:t>Voisinage : </a:t>
            </a:r>
            <a:r>
              <a:rPr lang="fr-FR" altLang="zh-CN" sz="1800" b="1" i="1" dirty="0" err="1">
                <a:ea typeface="SimSun" panose="02010600030101010101" pitchFamily="2" charset="-122"/>
              </a:rPr>
              <a:t>V</a:t>
            </a:r>
            <a:r>
              <a:rPr lang="fr-FR" altLang="zh-CN" sz="1800" b="1" i="1" baseline="-25000" dirty="0" err="1">
                <a:ea typeface="SimSun" panose="02010600030101010101" pitchFamily="2" charset="-122"/>
              </a:rPr>
              <a:t>Eps</a:t>
            </a:r>
            <a:r>
              <a:rPr lang="fr-FR" altLang="zh-CN" sz="1800" b="1" i="1" dirty="0">
                <a:ea typeface="SimSun" panose="02010600030101010101" pitchFamily="2" charset="-122"/>
              </a:rPr>
              <a:t>(p)</a:t>
            </a:r>
            <a:r>
              <a:rPr lang="fr-FR" altLang="zh-CN" sz="1800" dirty="0">
                <a:ea typeface="SimSun" panose="02010600030101010101" pitchFamily="2" charset="-122"/>
              </a:rPr>
              <a:t>:	</a:t>
            </a:r>
            <a:r>
              <a:rPr lang="fr-FR" altLang="zh-CN" sz="1800" b="1" i="1" dirty="0">
                <a:ea typeface="SimSun" panose="02010600030101010101" pitchFamily="2" charset="-122"/>
              </a:rPr>
              <a:t>{q </a:t>
            </a:r>
            <a:r>
              <a:rPr lang="fr-FR" altLang="zh-CN" sz="1800" b="1" i="1" dirty="0">
                <a:ea typeface="SimSun" panose="02010600030101010101" pitchFamily="2" charset="-122"/>
                <a:sym typeface="Symbol" panose="05050102010706020507" pitchFamily="18" charset="2"/>
              </a:rPr>
              <a:t></a:t>
            </a:r>
            <a:r>
              <a:rPr lang="fr-FR" altLang="zh-CN" sz="1800" b="1" i="1" dirty="0">
                <a:ea typeface="SimSun" panose="02010600030101010101" pitchFamily="2" charset="-122"/>
              </a:rPr>
              <a:t> D | </a:t>
            </a:r>
            <a:r>
              <a:rPr lang="fr-FR" altLang="zh-CN" sz="1800" b="1" i="1" dirty="0" err="1">
                <a:ea typeface="SimSun" panose="02010600030101010101" pitchFamily="2" charset="-122"/>
              </a:rPr>
              <a:t>dist</a:t>
            </a:r>
            <a:r>
              <a:rPr lang="fr-FR" altLang="zh-CN" sz="1800" b="1" i="1" dirty="0">
                <a:ea typeface="SimSun" panose="02010600030101010101" pitchFamily="2" charset="-122"/>
              </a:rPr>
              <a:t>(</a:t>
            </a:r>
            <a:r>
              <a:rPr lang="fr-FR" altLang="zh-CN" sz="1800" b="1" i="1" dirty="0" err="1">
                <a:ea typeface="SimSun" panose="02010600030101010101" pitchFamily="2" charset="-122"/>
              </a:rPr>
              <a:t>p,q</a:t>
            </a:r>
            <a:r>
              <a:rPr lang="fr-FR" altLang="zh-CN" sz="1800" b="1" i="1" dirty="0">
                <a:ea typeface="SimSun" panose="02010600030101010101" pitchFamily="2" charset="-122"/>
              </a:rPr>
              <a:t>) &lt;= </a:t>
            </a:r>
            <a:r>
              <a:rPr lang="fr-FR" altLang="zh-CN" sz="1800" b="1" i="1" dirty="0" err="1">
                <a:ea typeface="SimSun" panose="02010600030101010101" pitchFamily="2" charset="-122"/>
              </a:rPr>
              <a:t>Eps</a:t>
            </a:r>
            <a:r>
              <a:rPr lang="fr-FR" altLang="zh-CN" sz="1800" b="1" i="1" dirty="0">
                <a:ea typeface="SimSun" panose="02010600030101010101" pitchFamily="2" charset="-122"/>
              </a:rPr>
              <a:t>}</a:t>
            </a:r>
          </a:p>
          <a:p>
            <a:pPr>
              <a:lnSpc>
                <a:spcPct val="90000"/>
              </a:lnSpc>
              <a:spcBef>
                <a:spcPct val="50000"/>
              </a:spcBef>
            </a:pPr>
            <a:r>
              <a:rPr lang="fr-FR" altLang="zh-CN" sz="1800" dirty="0">
                <a:ea typeface="SimSun" panose="02010600030101010101" pitchFamily="2" charset="-122"/>
              </a:rPr>
              <a:t>Un point </a:t>
            </a:r>
            <a:r>
              <a:rPr lang="fr-FR" altLang="zh-CN" sz="1800" b="1" i="1" dirty="0">
                <a:ea typeface="SimSun" panose="02010600030101010101" pitchFamily="2" charset="-122"/>
              </a:rPr>
              <a:t>p</a:t>
            </a:r>
            <a:r>
              <a:rPr lang="fr-FR" altLang="zh-CN" sz="1800" dirty="0">
                <a:ea typeface="SimSun" panose="02010600030101010101" pitchFamily="2" charset="-122"/>
              </a:rPr>
              <a:t> est directement densité-accessible à partir de </a:t>
            </a:r>
            <a:r>
              <a:rPr lang="fr-FR" altLang="zh-CN" sz="1800" b="1" i="1" dirty="0">
                <a:ea typeface="SimSun" panose="02010600030101010101" pitchFamily="2" charset="-122"/>
              </a:rPr>
              <a:t>q</a:t>
            </a:r>
            <a:r>
              <a:rPr lang="fr-FR" altLang="zh-CN" sz="1800" dirty="0">
                <a:ea typeface="SimSun" panose="02010600030101010101" pitchFamily="2" charset="-122"/>
              </a:rPr>
              <a:t> resp. à </a:t>
            </a:r>
            <a:r>
              <a:rPr lang="fr-FR" altLang="zh-CN" sz="1800" b="1" i="1" dirty="0" err="1">
                <a:ea typeface="SimSun" panose="02010600030101010101" pitchFamily="2" charset="-122"/>
              </a:rPr>
              <a:t>Eps</a:t>
            </a:r>
            <a:r>
              <a:rPr lang="fr-FR" altLang="zh-CN" sz="1800" dirty="0">
                <a:ea typeface="SimSun" panose="02010600030101010101" pitchFamily="2" charset="-122"/>
              </a:rPr>
              <a:t>, </a:t>
            </a:r>
            <a:r>
              <a:rPr lang="fr-FR" altLang="zh-CN" sz="1800" b="1" i="1" dirty="0" err="1">
                <a:ea typeface="SimSun" panose="02010600030101010101" pitchFamily="2" charset="-122"/>
              </a:rPr>
              <a:t>MinPts</a:t>
            </a:r>
            <a:r>
              <a:rPr lang="fr-FR" altLang="zh-CN" sz="1800" dirty="0">
                <a:ea typeface="SimSun" panose="02010600030101010101" pitchFamily="2" charset="-122"/>
              </a:rPr>
              <a:t> si	</a:t>
            </a:r>
          </a:p>
          <a:p>
            <a:pPr lvl="1">
              <a:lnSpc>
                <a:spcPct val="90000"/>
              </a:lnSpc>
              <a:spcBef>
                <a:spcPct val="50000"/>
              </a:spcBef>
            </a:pPr>
            <a:r>
              <a:rPr lang="fr-FR" altLang="zh-CN" sz="1800" dirty="0">
                <a:ea typeface="SimSun" panose="02010600030101010101" pitchFamily="2" charset="-122"/>
              </a:rPr>
              <a:t>1) </a:t>
            </a:r>
            <a:r>
              <a:rPr lang="fr-FR" altLang="zh-CN" sz="1800" b="1" i="1" dirty="0">
                <a:ea typeface="SimSun" panose="02010600030101010101" pitchFamily="2" charset="-122"/>
              </a:rPr>
              <a:t>p</a:t>
            </a:r>
            <a:r>
              <a:rPr lang="fr-FR" altLang="zh-CN" sz="1800" dirty="0">
                <a:ea typeface="SimSun" panose="02010600030101010101" pitchFamily="2" charset="-122"/>
              </a:rPr>
              <a:t> </a:t>
            </a:r>
            <a:r>
              <a:rPr lang="fr-FR" altLang="zh-CN" sz="1800" dirty="0">
                <a:ea typeface="SimSun" panose="02010600030101010101" pitchFamily="2" charset="-122"/>
                <a:sym typeface="Symbol" panose="05050102010706020507" pitchFamily="18" charset="2"/>
              </a:rPr>
              <a:t></a:t>
            </a:r>
            <a:r>
              <a:rPr lang="fr-FR" altLang="zh-CN" sz="1800" b="1" i="1" dirty="0" err="1">
                <a:ea typeface="SimSun" panose="02010600030101010101" pitchFamily="2" charset="-122"/>
              </a:rPr>
              <a:t>V</a:t>
            </a:r>
            <a:r>
              <a:rPr lang="fr-FR" altLang="zh-CN" sz="1800" b="1" i="1" baseline="-25000" dirty="0" err="1">
                <a:ea typeface="SimSun" panose="02010600030101010101" pitchFamily="2" charset="-122"/>
              </a:rPr>
              <a:t>Eps</a:t>
            </a:r>
            <a:r>
              <a:rPr lang="fr-FR" altLang="zh-CN" sz="1800" b="1" i="1" dirty="0">
                <a:ea typeface="SimSun" panose="02010600030101010101" pitchFamily="2" charset="-122"/>
              </a:rPr>
              <a:t>(q)</a:t>
            </a:r>
          </a:p>
          <a:p>
            <a:pPr lvl="1">
              <a:lnSpc>
                <a:spcPct val="90000"/>
              </a:lnSpc>
              <a:spcBef>
                <a:spcPct val="50000"/>
              </a:spcBef>
            </a:pPr>
            <a:r>
              <a:rPr lang="fr-FR" altLang="zh-CN" sz="1800" dirty="0">
                <a:ea typeface="SimSun" panose="02010600030101010101" pitchFamily="2" charset="-122"/>
              </a:rPr>
              <a:t>2) </a:t>
            </a:r>
            <a:r>
              <a:rPr lang="fr-FR" altLang="zh-CN" sz="1800" b="1" dirty="0">
                <a:ea typeface="SimSun" panose="02010600030101010101" pitchFamily="2" charset="-122"/>
              </a:rPr>
              <a:t>|</a:t>
            </a:r>
            <a:r>
              <a:rPr lang="fr-FR" altLang="zh-CN" sz="1800" b="1" i="1" dirty="0" err="1">
                <a:ea typeface="SimSun" panose="02010600030101010101" pitchFamily="2" charset="-122"/>
              </a:rPr>
              <a:t>V</a:t>
            </a:r>
            <a:r>
              <a:rPr lang="fr-FR" altLang="zh-CN" sz="1800" b="1" i="1" baseline="-25000" dirty="0" err="1">
                <a:ea typeface="SimSun" panose="02010600030101010101" pitchFamily="2" charset="-122"/>
              </a:rPr>
              <a:t>Eps</a:t>
            </a:r>
            <a:r>
              <a:rPr lang="fr-FR" altLang="zh-CN" sz="1800" b="1" i="1" dirty="0">
                <a:ea typeface="SimSun" panose="02010600030101010101" pitchFamily="2" charset="-122"/>
              </a:rPr>
              <a:t> (q)</a:t>
            </a:r>
            <a:r>
              <a:rPr lang="fr-FR" altLang="zh-CN" sz="1800" b="1" dirty="0">
                <a:ea typeface="SimSun" panose="02010600030101010101" pitchFamily="2" charset="-122"/>
              </a:rPr>
              <a:t>|</a:t>
            </a:r>
            <a:r>
              <a:rPr lang="fr-FR" altLang="zh-CN" sz="1800" dirty="0">
                <a:ea typeface="SimSun" panose="02010600030101010101" pitchFamily="2" charset="-122"/>
              </a:rPr>
              <a:t> &gt;= </a:t>
            </a:r>
            <a:r>
              <a:rPr lang="fr-FR" altLang="zh-CN" sz="1800" b="1" i="1" dirty="0" err="1">
                <a:ea typeface="SimSun" panose="02010600030101010101" pitchFamily="2" charset="-122"/>
              </a:rPr>
              <a:t>MinPts</a:t>
            </a:r>
            <a:r>
              <a:rPr lang="fr-FR" altLang="zh-CN" sz="1800" dirty="0">
                <a:ea typeface="SimSun" panose="02010600030101010101" pitchFamily="2" charset="-122"/>
              </a:rPr>
              <a:t> </a:t>
            </a:r>
          </a:p>
          <a:p>
            <a:pPr lvl="1">
              <a:lnSpc>
                <a:spcPct val="90000"/>
              </a:lnSpc>
              <a:spcBef>
                <a:spcPct val="50000"/>
              </a:spcBef>
              <a:buFont typeface="Wingdings" panose="05000000000000000000" pitchFamily="2" charset="2"/>
              <a:buNone/>
            </a:pPr>
            <a:r>
              <a:rPr lang="fr-FR" altLang="zh-CN" sz="1800" dirty="0">
                <a:ea typeface="SimSun" panose="02010600030101010101" pitchFamily="2" charset="-122"/>
              </a:rPr>
              <a:t>     </a:t>
            </a:r>
          </a:p>
        </p:txBody>
      </p:sp>
      <p:grpSp>
        <p:nvGrpSpPr>
          <p:cNvPr id="2" name="Group 4"/>
          <p:cNvGrpSpPr>
            <a:grpSpLocks/>
          </p:cNvGrpSpPr>
          <p:nvPr/>
        </p:nvGrpSpPr>
        <p:grpSpPr bwMode="auto">
          <a:xfrm>
            <a:off x="4800600" y="3844255"/>
            <a:ext cx="3879850" cy="1247775"/>
            <a:chOff x="3316" y="2788"/>
            <a:chExt cx="2444" cy="1048"/>
          </a:xfrm>
        </p:grpSpPr>
        <p:grpSp>
          <p:nvGrpSpPr>
            <p:cNvPr id="3" name="Group 5"/>
            <p:cNvGrpSpPr>
              <a:grpSpLocks/>
            </p:cNvGrpSpPr>
            <p:nvPr/>
          </p:nvGrpSpPr>
          <p:grpSpPr bwMode="auto">
            <a:xfrm>
              <a:off x="3316" y="2788"/>
              <a:ext cx="1048" cy="1048"/>
              <a:chOff x="3316" y="2788"/>
              <a:chExt cx="1048" cy="1048"/>
            </a:xfrm>
          </p:grpSpPr>
          <p:sp>
            <p:nvSpPr>
              <p:cNvPr id="342024" name="Oval 6"/>
              <p:cNvSpPr>
                <a:spLocks noChangeArrowheads="1"/>
              </p:cNvSpPr>
              <p:nvPr/>
            </p:nvSpPr>
            <p:spPr bwMode="auto">
              <a:xfrm>
                <a:off x="3386" y="3281"/>
                <a:ext cx="63"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2025" name="Oval 7"/>
              <p:cNvSpPr>
                <a:spLocks noChangeArrowheads="1"/>
              </p:cNvSpPr>
              <p:nvPr/>
            </p:nvSpPr>
            <p:spPr bwMode="auto">
              <a:xfrm>
                <a:off x="3598" y="3351"/>
                <a:ext cx="62"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2026" name="Oval 8"/>
              <p:cNvSpPr>
                <a:spLocks noChangeArrowheads="1"/>
              </p:cNvSpPr>
              <p:nvPr/>
            </p:nvSpPr>
            <p:spPr bwMode="auto">
              <a:xfrm>
                <a:off x="3598" y="3140"/>
                <a:ext cx="62"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2027" name="Oval 9"/>
              <p:cNvSpPr>
                <a:spLocks noChangeArrowheads="1"/>
              </p:cNvSpPr>
              <p:nvPr/>
            </p:nvSpPr>
            <p:spPr bwMode="auto">
              <a:xfrm>
                <a:off x="3316" y="3562"/>
                <a:ext cx="62"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2028" name="Oval 10"/>
              <p:cNvSpPr>
                <a:spLocks noChangeArrowheads="1"/>
              </p:cNvSpPr>
              <p:nvPr/>
            </p:nvSpPr>
            <p:spPr bwMode="auto">
              <a:xfrm>
                <a:off x="3457" y="3422"/>
                <a:ext cx="62"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2029" name="Oval 11"/>
              <p:cNvSpPr>
                <a:spLocks noChangeArrowheads="1"/>
              </p:cNvSpPr>
              <p:nvPr/>
            </p:nvSpPr>
            <p:spPr bwMode="auto">
              <a:xfrm>
                <a:off x="3457" y="3562"/>
                <a:ext cx="62"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2030" name="Oval 12"/>
              <p:cNvSpPr>
                <a:spLocks noChangeArrowheads="1"/>
              </p:cNvSpPr>
              <p:nvPr/>
            </p:nvSpPr>
            <p:spPr bwMode="auto">
              <a:xfrm>
                <a:off x="3668" y="3633"/>
                <a:ext cx="62"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2031" name="Oval 13"/>
              <p:cNvSpPr>
                <a:spLocks noChangeArrowheads="1"/>
              </p:cNvSpPr>
              <p:nvPr/>
            </p:nvSpPr>
            <p:spPr bwMode="auto">
              <a:xfrm>
                <a:off x="3668" y="2788"/>
                <a:ext cx="696" cy="6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2032" name="Oval 14"/>
              <p:cNvSpPr>
                <a:spLocks noChangeArrowheads="1"/>
              </p:cNvSpPr>
              <p:nvPr/>
            </p:nvSpPr>
            <p:spPr bwMode="auto">
              <a:xfrm>
                <a:off x="3668" y="2999"/>
                <a:ext cx="62"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2033" name="Oval 15"/>
              <p:cNvSpPr>
                <a:spLocks noChangeArrowheads="1"/>
              </p:cNvSpPr>
              <p:nvPr/>
            </p:nvSpPr>
            <p:spPr bwMode="auto">
              <a:xfrm>
                <a:off x="4090" y="3422"/>
                <a:ext cx="63"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2034" name="Oval 16"/>
              <p:cNvSpPr>
                <a:spLocks noChangeArrowheads="1"/>
              </p:cNvSpPr>
              <p:nvPr/>
            </p:nvSpPr>
            <p:spPr bwMode="auto">
              <a:xfrm>
                <a:off x="3950" y="3140"/>
                <a:ext cx="62"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2035" name="Oval 17"/>
              <p:cNvSpPr>
                <a:spLocks noChangeArrowheads="1"/>
              </p:cNvSpPr>
              <p:nvPr/>
            </p:nvSpPr>
            <p:spPr bwMode="auto">
              <a:xfrm>
                <a:off x="3598" y="3492"/>
                <a:ext cx="62"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2036" name="Oval 18"/>
              <p:cNvSpPr>
                <a:spLocks noChangeArrowheads="1"/>
              </p:cNvSpPr>
              <p:nvPr/>
            </p:nvSpPr>
            <p:spPr bwMode="auto">
              <a:xfrm>
                <a:off x="3738" y="3351"/>
                <a:ext cx="63"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2037" name="Oval 19"/>
              <p:cNvSpPr>
                <a:spLocks noChangeArrowheads="1"/>
              </p:cNvSpPr>
              <p:nvPr/>
            </p:nvSpPr>
            <p:spPr bwMode="auto">
              <a:xfrm>
                <a:off x="3879" y="3562"/>
                <a:ext cx="63"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2038" name="Oval 20"/>
              <p:cNvSpPr>
                <a:spLocks noChangeArrowheads="1"/>
              </p:cNvSpPr>
              <p:nvPr/>
            </p:nvSpPr>
            <p:spPr bwMode="auto">
              <a:xfrm>
                <a:off x="4231" y="3633"/>
                <a:ext cx="63"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2039" name="Oval 21"/>
              <p:cNvSpPr>
                <a:spLocks noChangeArrowheads="1"/>
              </p:cNvSpPr>
              <p:nvPr/>
            </p:nvSpPr>
            <p:spPr bwMode="auto">
              <a:xfrm>
                <a:off x="3457" y="3140"/>
                <a:ext cx="696" cy="6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2040" name="Rectangle 22"/>
              <p:cNvSpPr>
                <a:spLocks noChangeArrowheads="1"/>
              </p:cNvSpPr>
              <p:nvPr/>
            </p:nvSpPr>
            <p:spPr bwMode="auto">
              <a:xfrm>
                <a:off x="3984" y="2976"/>
                <a:ext cx="240"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zh-CN">
                    <a:ea typeface="SimSun" panose="02010600030101010101" pitchFamily="2" charset="-122"/>
                  </a:rPr>
                  <a:t>p</a:t>
                </a:r>
              </a:p>
            </p:txBody>
          </p:sp>
          <p:sp>
            <p:nvSpPr>
              <p:cNvPr id="342041" name="Rectangle 23"/>
              <p:cNvSpPr>
                <a:spLocks noChangeArrowheads="1"/>
              </p:cNvSpPr>
              <p:nvPr/>
            </p:nvSpPr>
            <p:spPr bwMode="auto">
              <a:xfrm>
                <a:off x="3792" y="3216"/>
                <a:ext cx="240"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zh-CN">
                    <a:ea typeface="SimSun" panose="02010600030101010101" pitchFamily="2" charset="-122"/>
                  </a:rPr>
                  <a:t>q</a:t>
                </a:r>
              </a:p>
            </p:txBody>
          </p:sp>
        </p:grpSp>
        <p:sp>
          <p:nvSpPr>
            <p:cNvPr id="342023" name="Rectangle 24"/>
            <p:cNvSpPr>
              <a:spLocks noChangeArrowheads="1"/>
            </p:cNvSpPr>
            <p:nvPr/>
          </p:nvSpPr>
          <p:spPr bwMode="auto">
            <a:xfrm>
              <a:off x="4608" y="2976"/>
              <a:ext cx="1152" cy="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fr-FR" altLang="zh-CN">
                  <a:ea typeface="SimSun" panose="02010600030101010101" pitchFamily="2" charset="-122"/>
                </a:rPr>
                <a:t>MinPts = 5</a:t>
              </a:r>
            </a:p>
            <a:p>
              <a:pPr>
                <a:spcBef>
                  <a:spcPct val="50000"/>
                </a:spcBef>
              </a:pPr>
              <a:r>
                <a:rPr lang="fr-FR" altLang="zh-CN">
                  <a:ea typeface="SimSun" panose="02010600030101010101" pitchFamily="2" charset="-122"/>
                </a:rPr>
                <a:t>Eps = 1 cm</a:t>
              </a:r>
            </a:p>
          </p:txBody>
        </p:sp>
      </p:grpSp>
    </p:spTree>
  </p:cSld>
  <p:clrMapOvr>
    <a:masterClrMapping/>
  </p:clrMapOvr>
  <p:transition>
    <p:strips dir="rd"/>
  </p:transition>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6431F7C4-FD7C-4252-9028-6FE939C30632}" type="slidenum">
              <a:rPr lang="en-US" altLang="fr-FR" sz="1400" smtClean="0">
                <a:solidFill>
                  <a:schemeClr val="tx2"/>
                </a:solidFill>
                <a:latin typeface="Times New Roman" panose="02020603050405020304" pitchFamily="18" charset="0"/>
              </a:rPr>
              <a:pPr/>
              <a:t>495</a:t>
            </a:fld>
            <a:endParaRPr lang="en-US" altLang="fr-FR" sz="1400">
              <a:solidFill>
                <a:schemeClr val="tx2"/>
              </a:solidFill>
              <a:latin typeface="Times New Roman" panose="02020603050405020304" pitchFamily="18" charset="0"/>
            </a:endParaRPr>
          </a:p>
        </p:txBody>
      </p:sp>
      <p:sp>
        <p:nvSpPr>
          <p:cNvPr id="343043" name="Rectangle 2"/>
          <p:cNvSpPr>
            <a:spLocks noGrp="1"/>
          </p:cNvSpPr>
          <p:nvPr>
            <p:ph type="title"/>
          </p:nvPr>
        </p:nvSpPr>
        <p:spPr>
          <a:xfrm>
            <a:off x="3175" y="176213"/>
            <a:ext cx="8763000" cy="628650"/>
          </a:xfrm>
          <a:noFill/>
        </p:spPr>
        <p:txBody>
          <a:bodyPr lIns="92075" tIns="46038" rIns="92075" bIns="46038" anchor="ctr">
            <a:normAutofit fontScale="90000"/>
          </a:bodyPr>
          <a:lstStyle/>
          <a:p>
            <a:r>
              <a:rPr lang="fr-FR" altLang="zh-CN"/>
              <a:t>Clustering basé sur la densité</a:t>
            </a:r>
            <a:endParaRPr lang="en-US" altLang="zh-CN"/>
          </a:p>
        </p:txBody>
      </p:sp>
      <p:sp>
        <p:nvSpPr>
          <p:cNvPr id="343044" name="Rectangle 3"/>
          <p:cNvSpPr>
            <a:spLocks noGrp="1"/>
          </p:cNvSpPr>
          <p:nvPr>
            <p:ph type="body" idx="1"/>
          </p:nvPr>
        </p:nvSpPr>
        <p:spPr>
          <a:xfrm>
            <a:off x="228600" y="1314450"/>
            <a:ext cx="5638800" cy="3486150"/>
          </a:xfrm>
          <a:noFill/>
        </p:spPr>
        <p:txBody>
          <a:bodyPr lIns="92075" tIns="46038" rIns="92075" bIns="46038">
            <a:normAutofit lnSpcReduction="10000"/>
          </a:bodyPr>
          <a:lstStyle/>
          <a:p>
            <a:pPr>
              <a:lnSpc>
                <a:spcPct val="90000"/>
              </a:lnSpc>
              <a:spcBef>
                <a:spcPct val="50000"/>
              </a:spcBef>
            </a:pPr>
            <a:r>
              <a:rPr lang="fr-FR" altLang="zh-CN" sz="2400">
                <a:ea typeface="SimSun" panose="02010600030101010101" pitchFamily="2" charset="-122"/>
              </a:rPr>
              <a:t>Accessibilité: </a:t>
            </a:r>
          </a:p>
          <a:p>
            <a:pPr lvl="1">
              <a:lnSpc>
                <a:spcPct val="90000"/>
              </a:lnSpc>
              <a:spcBef>
                <a:spcPct val="50000"/>
              </a:spcBef>
            </a:pPr>
            <a:r>
              <a:rPr lang="fr-FR" altLang="zh-CN" sz="2400" i="1">
                <a:ea typeface="SimSun" panose="02010600030101010101" pitchFamily="2" charset="-122"/>
              </a:rPr>
              <a:t>p</a:t>
            </a:r>
            <a:r>
              <a:rPr lang="fr-FR" altLang="zh-CN" sz="2400">
                <a:ea typeface="SimSun" panose="02010600030101010101" pitchFamily="2" charset="-122"/>
              </a:rPr>
              <a:t> est accessible à partir de </a:t>
            </a:r>
            <a:r>
              <a:rPr lang="fr-FR" altLang="zh-CN" sz="2400" i="1">
                <a:ea typeface="SimSun" panose="02010600030101010101" pitchFamily="2" charset="-122"/>
              </a:rPr>
              <a:t>q</a:t>
            </a:r>
            <a:r>
              <a:rPr lang="fr-FR" altLang="zh-CN" sz="2400">
                <a:ea typeface="SimSun" panose="02010600030101010101" pitchFamily="2" charset="-122"/>
              </a:rPr>
              <a:t> resp. à </a:t>
            </a:r>
            <a:r>
              <a:rPr lang="fr-FR" altLang="zh-CN" sz="2400" i="1">
                <a:ea typeface="SimSun" panose="02010600030101010101" pitchFamily="2" charset="-122"/>
              </a:rPr>
              <a:t>Eps</a:t>
            </a:r>
            <a:r>
              <a:rPr lang="fr-FR" altLang="zh-CN" sz="2400">
                <a:ea typeface="SimSun" panose="02010600030101010101" pitchFamily="2" charset="-122"/>
              </a:rPr>
              <a:t>, </a:t>
            </a:r>
            <a:r>
              <a:rPr lang="fr-FR" altLang="zh-CN" sz="2400" i="1">
                <a:ea typeface="SimSun" panose="02010600030101010101" pitchFamily="2" charset="-122"/>
              </a:rPr>
              <a:t>MinPts</a:t>
            </a:r>
            <a:r>
              <a:rPr lang="fr-FR" altLang="zh-CN" sz="2400">
                <a:ea typeface="SimSun" panose="02010600030101010101" pitchFamily="2" charset="-122"/>
              </a:rPr>
              <a:t> si il existe </a:t>
            </a:r>
            <a:r>
              <a:rPr lang="fr-FR" altLang="zh-CN" sz="2400" i="1">
                <a:ea typeface="SimSun" panose="02010600030101010101" pitchFamily="2" charset="-122"/>
              </a:rPr>
              <a:t>p</a:t>
            </a:r>
            <a:r>
              <a:rPr lang="fr-FR" altLang="zh-CN" sz="2400" i="1" baseline="-25000">
                <a:ea typeface="SimSun" panose="02010600030101010101" pitchFamily="2" charset="-122"/>
              </a:rPr>
              <a:t>1</a:t>
            </a:r>
            <a:r>
              <a:rPr lang="fr-FR" altLang="zh-CN" sz="2400">
                <a:ea typeface="SimSun" panose="02010600030101010101" pitchFamily="2" charset="-122"/>
              </a:rPr>
              <a:t>, …, </a:t>
            </a:r>
            <a:r>
              <a:rPr lang="fr-FR" altLang="zh-CN" sz="2400" i="1">
                <a:ea typeface="SimSun" panose="02010600030101010101" pitchFamily="2" charset="-122"/>
              </a:rPr>
              <a:t>p</a:t>
            </a:r>
            <a:r>
              <a:rPr lang="fr-FR" altLang="zh-CN" sz="2400" i="1" baseline="-25000">
                <a:ea typeface="SimSun" panose="02010600030101010101" pitchFamily="2" charset="-122"/>
              </a:rPr>
              <a:t>n</a:t>
            </a:r>
            <a:r>
              <a:rPr lang="fr-FR" altLang="zh-CN" sz="2400">
                <a:ea typeface="SimSun" panose="02010600030101010101" pitchFamily="2" charset="-122"/>
              </a:rPr>
              <a:t>, </a:t>
            </a:r>
            <a:r>
              <a:rPr lang="fr-FR" altLang="zh-CN" sz="2400" i="1">
                <a:ea typeface="SimSun" panose="02010600030101010101" pitchFamily="2" charset="-122"/>
              </a:rPr>
              <a:t>p</a:t>
            </a:r>
            <a:r>
              <a:rPr lang="fr-FR" altLang="zh-CN" sz="2400" i="1" baseline="-25000">
                <a:ea typeface="SimSun" panose="02010600030101010101" pitchFamily="2" charset="-122"/>
              </a:rPr>
              <a:t>1</a:t>
            </a:r>
            <a:r>
              <a:rPr lang="fr-FR" altLang="zh-CN" sz="2400">
                <a:ea typeface="SimSun" panose="02010600030101010101" pitchFamily="2" charset="-122"/>
              </a:rPr>
              <a:t> = </a:t>
            </a:r>
            <a:r>
              <a:rPr lang="fr-FR" altLang="zh-CN" sz="2400" i="1">
                <a:ea typeface="SimSun" panose="02010600030101010101" pitchFamily="2" charset="-122"/>
              </a:rPr>
              <a:t>q</a:t>
            </a:r>
            <a:r>
              <a:rPr lang="fr-FR" altLang="zh-CN" sz="2400">
                <a:ea typeface="SimSun" panose="02010600030101010101" pitchFamily="2" charset="-122"/>
              </a:rPr>
              <a:t>, </a:t>
            </a:r>
            <a:r>
              <a:rPr lang="fr-FR" altLang="zh-CN" sz="2400" i="1">
                <a:ea typeface="SimSun" panose="02010600030101010101" pitchFamily="2" charset="-122"/>
              </a:rPr>
              <a:t>p</a:t>
            </a:r>
            <a:r>
              <a:rPr lang="fr-FR" altLang="zh-CN" sz="2400" i="1" baseline="-25000">
                <a:ea typeface="SimSun" panose="02010600030101010101" pitchFamily="2" charset="-122"/>
              </a:rPr>
              <a:t>n</a:t>
            </a:r>
            <a:r>
              <a:rPr lang="fr-FR" altLang="zh-CN" sz="2400">
                <a:ea typeface="SimSun" panose="02010600030101010101" pitchFamily="2" charset="-122"/>
              </a:rPr>
              <a:t> = </a:t>
            </a:r>
            <a:r>
              <a:rPr lang="fr-FR" altLang="zh-CN" sz="2400" i="1">
                <a:ea typeface="SimSun" panose="02010600030101010101" pitchFamily="2" charset="-122"/>
              </a:rPr>
              <a:t>p</a:t>
            </a:r>
            <a:r>
              <a:rPr lang="fr-FR" altLang="zh-CN" sz="2400">
                <a:ea typeface="SimSun" panose="02010600030101010101" pitchFamily="2" charset="-122"/>
              </a:rPr>
              <a:t> t.q </a:t>
            </a:r>
            <a:r>
              <a:rPr lang="fr-FR" altLang="zh-CN" sz="2400" i="1">
                <a:ea typeface="SimSun" panose="02010600030101010101" pitchFamily="2" charset="-122"/>
              </a:rPr>
              <a:t>p</a:t>
            </a:r>
            <a:r>
              <a:rPr lang="fr-FR" altLang="zh-CN" sz="2400" i="1" baseline="-25000">
                <a:ea typeface="SimSun" panose="02010600030101010101" pitchFamily="2" charset="-122"/>
              </a:rPr>
              <a:t>i+1</a:t>
            </a:r>
            <a:r>
              <a:rPr lang="fr-FR" altLang="zh-CN" sz="2400">
                <a:ea typeface="SimSun" panose="02010600030101010101" pitchFamily="2" charset="-122"/>
              </a:rPr>
              <a:t> est directement densité accessible à partir de </a:t>
            </a:r>
            <a:r>
              <a:rPr lang="fr-FR" altLang="zh-CN" sz="2400" i="1">
                <a:ea typeface="SimSun" panose="02010600030101010101" pitchFamily="2" charset="-122"/>
              </a:rPr>
              <a:t>p</a:t>
            </a:r>
            <a:r>
              <a:rPr lang="fr-FR" altLang="zh-CN" sz="2400" i="1" baseline="-25000">
                <a:ea typeface="SimSun" panose="02010600030101010101" pitchFamily="2" charset="-122"/>
              </a:rPr>
              <a:t>i</a:t>
            </a:r>
            <a:r>
              <a:rPr lang="fr-FR" altLang="zh-CN" sz="2400">
                <a:ea typeface="SimSun" panose="02010600030101010101" pitchFamily="2" charset="-122"/>
              </a:rPr>
              <a:t>	</a:t>
            </a:r>
          </a:p>
          <a:p>
            <a:pPr>
              <a:lnSpc>
                <a:spcPct val="90000"/>
              </a:lnSpc>
              <a:spcBef>
                <a:spcPct val="50000"/>
              </a:spcBef>
            </a:pPr>
            <a:r>
              <a:rPr lang="fr-FR" altLang="zh-CN" sz="2400">
                <a:ea typeface="SimSun" panose="02010600030101010101" pitchFamily="2" charset="-122"/>
              </a:rPr>
              <a:t>Connexité</a:t>
            </a:r>
          </a:p>
          <a:p>
            <a:pPr lvl="1">
              <a:lnSpc>
                <a:spcPct val="90000"/>
              </a:lnSpc>
              <a:spcBef>
                <a:spcPct val="50000"/>
              </a:spcBef>
            </a:pPr>
            <a:r>
              <a:rPr lang="fr-FR" altLang="zh-CN" sz="2400" i="1">
                <a:ea typeface="SimSun" panose="02010600030101010101" pitchFamily="2" charset="-122"/>
              </a:rPr>
              <a:t>p</a:t>
            </a:r>
            <a:r>
              <a:rPr lang="fr-FR" altLang="zh-CN" sz="2400">
                <a:ea typeface="SimSun" panose="02010600030101010101" pitchFamily="2" charset="-122"/>
              </a:rPr>
              <a:t> est connecté à </a:t>
            </a:r>
            <a:r>
              <a:rPr lang="fr-FR" altLang="zh-CN" sz="2400" i="1">
                <a:ea typeface="SimSun" panose="02010600030101010101" pitchFamily="2" charset="-122"/>
              </a:rPr>
              <a:t>q</a:t>
            </a:r>
            <a:r>
              <a:rPr lang="fr-FR" altLang="zh-CN" sz="2400">
                <a:ea typeface="SimSun" panose="02010600030101010101" pitchFamily="2" charset="-122"/>
              </a:rPr>
              <a:t> resp. à </a:t>
            </a:r>
            <a:r>
              <a:rPr lang="fr-FR" altLang="zh-CN" sz="2400" i="1">
                <a:ea typeface="SimSun" panose="02010600030101010101" pitchFamily="2" charset="-122"/>
              </a:rPr>
              <a:t>Eps</a:t>
            </a:r>
            <a:r>
              <a:rPr lang="fr-FR" altLang="zh-CN" sz="2400">
                <a:ea typeface="SimSun" panose="02010600030101010101" pitchFamily="2" charset="-122"/>
              </a:rPr>
              <a:t>, </a:t>
            </a:r>
            <a:r>
              <a:rPr lang="fr-FR" altLang="zh-CN" sz="2400" i="1">
                <a:ea typeface="SimSun" panose="02010600030101010101" pitchFamily="2" charset="-122"/>
              </a:rPr>
              <a:t>MinPts</a:t>
            </a:r>
            <a:r>
              <a:rPr lang="fr-FR" altLang="zh-CN" sz="2400">
                <a:ea typeface="SimSun" panose="02010600030101010101" pitchFamily="2" charset="-122"/>
              </a:rPr>
              <a:t> si il existe un point </a:t>
            </a:r>
            <a:r>
              <a:rPr lang="fr-FR" altLang="zh-CN" sz="2400" i="1">
                <a:ea typeface="SimSun" panose="02010600030101010101" pitchFamily="2" charset="-122"/>
              </a:rPr>
              <a:t>o </a:t>
            </a:r>
            <a:r>
              <a:rPr lang="fr-FR" altLang="zh-CN" sz="2400">
                <a:ea typeface="SimSun" panose="02010600030101010101" pitchFamily="2" charset="-122"/>
              </a:rPr>
              <a:t>t.q </a:t>
            </a:r>
            <a:r>
              <a:rPr lang="fr-FR" altLang="zh-CN" sz="2400" i="1">
                <a:ea typeface="SimSun" panose="02010600030101010101" pitchFamily="2" charset="-122"/>
              </a:rPr>
              <a:t>p</a:t>
            </a:r>
            <a:r>
              <a:rPr lang="fr-FR" altLang="zh-CN" sz="2400">
                <a:ea typeface="SimSun" panose="02010600030101010101" pitchFamily="2" charset="-122"/>
              </a:rPr>
              <a:t> et </a:t>
            </a:r>
            <a:r>
              <a:rPr lang="fr-FR" altLang="zh-CN" sz="2400" i="1">
                <a:ea typeface="SimSun" panose="02010600030101010101" pitchFamily="2" charset="-122"/>
              </a:rPr>
              <a:t>q</a:t>
            </a:r>
            <a:r>
              <a:rPr lang="fr-FR" altLang="zh-CN" sz="2400">
                <a:ea typeface="SimSun" panose="02010600030101010101" pitchFamily="2" charset="-122"/>
              </a:rPr>
              <a:t> accessibles à partir de </a:t>
            </a:r>
            <a:r>
              <a:rPr lang="fr-FR" altLang="zh-CN" sz="2400" i="1">
                <a:ea typeface="SimSun" panose="02010600030101010101" pitchFamily="2" charset="-122"/>
              </a:rPr>
              <a:t>o</a:t>
            </a:r>
            <a:r>
              <a:rPr lang="fr-FR" altLang="zh-CN" sz="2400">
                <a:ea typeface="SimSun" panose="02010600030101010101" pitchFamily="2" charset="-122"/>
              </a:rPr>
              <a:t> resp. à </a:t>
            </a:r>
            <a:r>
              <a:rPr lang="fr-FR" altLang="zh-CN" sz="2400" i="1">
                <a:ea typeface="SimSun" panose="02010600030101010101" pitchFamily="2" charset="-122"/>
              </a:rPr>
              <a:t>Eps</a:t>
            </a:r>
            <a:r>
              <a:rPr lang="fr-FR" altLang="zh-CN" sz="2400">
                <a:ea typeface="SimSun" panose="02010600030101010101" pitchFamily="2" charset="-122"/>
              </a:rPr>
              <a:t> et </a:t>
            </a:r>
            <a:r>
              <a:rPr lang="fr-FR" altLang="zh-CN" sz="2400" i="1">
                <a:ea typeface="SimSun" panose="02010600030101010101" pitchFamily="2" charset="-122"/>
              </a:rPr>
              <a:t>MinPts</a:t>
            </a:r>
            <a:r>
              <a:rPr lang="fr-FR" altLang="zh-CN" sz="2400">
                <a:ea typeface="SimSun" panose="02010600030101010101" pitchFamily="2" charset="-122"/>
              </a:rPr>
              <a:t>.</a:t>
            </a:r>
          </a:p>
        </p:txBody>
      </p:sp>
      <p:sp>
        <p:nvSpPr>
          <p:cNvPr id="343045" name="Oval 4"/>
          <p:cNvSpPr>
            <a:spLocks noChangeArrowheads="1"/>
          </p:cNvSpPr>
          <p:nvPr/>
        </p:nvSpPr>
        <p:spPr bwMode="auto">
          <a:xfrm>
            <a:off x="7019926" y="1844279"/>
            <a:ext cx="100013" cy="73819"/>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46" name="Oval 5"/>
          <p:cNvSpPr>
            <a:spLocks noChangeArrowheads="1"/>
          </p:cNvSpPr>
          <p:nvPr/>
        </p:nvSpPr>
        <p:spPr bwMode="auto">
          <a:xfrm>
            <a:off x="7356476" y="1927622"/>
            <a:ext cx="98425" cy="75009"/>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47" name="Oval 6"/>
          <p:cNvSpPr>
            <a:spLocks noChangeArrowheads="1"/>
          </p:cNvSpPr>
          <p:nvPr/>
        </p:nvSpPr>
        <p:spPr bwMode="auto">
          <a:xfrm>
            <a:off x="7356476" y="1676400"/>
            <a:ext cx="98425" cy="73819"/>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48" name="Oval 7"/>
          <p:cNvSpPr>
            <a:spLocks noChangeArrowheads="1"/>
          </p:cNvSpPr>
          <p:nvPr/>
        </p:nvSpPr>
        <p:spPr bwMode="auto">
          <a:xfrm>
            <a:off x="6908801" y="2178844"/>
            <a:ext cx="98425" cy="7501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49" name="Oval 8"/>
          <p:cNvSpPr>
            <a:spLocks noChangeArrowheads="1"/>
          </p:cNvSpPr>
          <p:nvPr/>
        </p:nvSpPr>
        <p:spPr bwMode="auto">
          <a:xfrm>
            <a:off x="7132639" y="2012157"/>
            <a:ext cx="98425" cy="73819"/>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50" name="Oval 9"/>
          <p:cNvSpPr>
            <a:spLocks noChangeArrowheads="1"/>
          </p:cNvSpPr>
          <p:nvPr/>
        </p:nvSpPr>
        <p:spPr bwMode="auto">
          <a:xfrm>
            <a:off x="7132639" y="2178844"/>
            <a:ext cx="98425" cy="7501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51" name="Oval 10"/>
          <p:cNvSpPr>
            <a:spLocks noChangeArrowheads="1"/>
          </p:cNvSpPr>
          <p:nvPr/>
        </p:nvSpPr>
        <p:spPr bwMode="auto">
          <a:xfrm>
            <a:off x="7467601" y="2263379"/>
            <a:ext cx="98425" cy="73819"/>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52" name="Oval 11"/>
          <p:cNvSpPr>
            <a:spLocks noChangeArrowheads="1"/>
          </p:cNvSpPr>
          <p:nvPr/>
        </p:nvSpPr>
        <p:spPr bwMode="auto">
          <a:xfrm>
            <a:off x="7467601" y="1508522"/>
            <a:ext cx="98425" cy="75009"/>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53" name="Oval 12"/>
          <p:cNvSpPr>
            <a:spLocks noChangeArrowheads="1"/>
          </p:cNvSpPr>
          <p:nvPr/>
        </p:nvSpPr>
        <p:spPr bwMode="auto">
          <a:xfrm>
            <a:off x="8137526" y="2012157"/>
            <a:ext cx="100013" cy="73819"/>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54" name="Oval 13"/>
          <p:cNvSpPr>
            <a:spLocks noChangeArrowheads="1"/>
          </p:cNvSpPr>
          <p:nvPr/>
        </p:nvSpPr>
        <p:spPr bwMode="auto">
          <a:xfrm>
            <a:off x="7915276" y="1676400"/>
            <a:ext cx="98425" cy="73819"/>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55" name="Oval 14"/>
          <p:cNvSpPr>
            <a:spLocks noChangeArrowheads="1"/>
          </p:cNvSpPr>
          <p:nvPr/>
        </p:nvSpPr>
        <p:spPr bwMode="auto">
          <a:xfrm>
            <a:off x="7356476" y="2095500"/>
            <a:ext cx="98425" cy="73819"/>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56" name="Oval 15"/>
          <p:cNvSpPr>
            <a:spLocks noChangeArrowheads="1"/>
          </p:cNvSpPr>
          <p:nvPr/>
        </p:nvSpPr>
        <p:spPr bwMode="auto">
          <a:xfrm>
            <a:off x="7578726" y="1927622"/>
            <a:ext cx="100013" cy="75009"/>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57" name="Oval 16"/>
          <p:cNvSpPr>
            <a:spLocks noChangeArrowheads="1"/>
          </p:cNvSpPr>
          <p:nvPr/>
        </p:nvSpPr>
        <p:spPr bwMode="auto">
          <a:xfrm>
            <a:off x="7802563" y="2178844"/>
            <a:ext cx="100012" cy="75010"/>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58" name="Oval 17"/>
          <p:cNvSpPr>
            <a:spLocks noChangeArrowheads="1"/>
          </p:cNvSpPr>
          <p:nvPr/>
        </p:nvSpPr>
        <p:spPr bwMode="auto">
          <a:xfrm>
            <a:off x="8361363" y="2263379"/>
            <a:ext cx="100012" cy="73819"/>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59" name="Oval 18"/>
          <p:cNvSpPr>
            <a:spLocks noChangeArrowheads="1"/>
          </p:cNvSpPr>
          <p:nvPr/>
        </p:nvSpPr>
        <p:spPr bwMode="auto">
          <a:xfrm>
            <a:off x="7086600" y="1828800"/>
            <a:ext cx="1104900" cy="828675"/>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60" name="Oval 19"/>
          <p:cNvSpPr>
            <a:spLocks noChangeArrowheads="1"/>
          </p:cNvSpPr>
          <p:nvPr/>
        </p:nvSpPr>
        <p:spPr bwMode="auto">
          <a:xfrm>
            <a:off x="6370638" y="1733550"/>
            <a:ext cx="1104900" cy="828675"/>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61" name="Rectangle 20"/>
          <p:cNvSpPr>
            <a:spLocks noChangeArrowheads="1"/>
          </p:cNvSpPr>
          <p:nvPr/>
        </p:nvSpPr>
        <p:spPr bwMode="auto">
          <a:xfrm>
            <a:off x="7969250" y="1538288"/>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b="1" i="1">
                <a:latin typeface="Times New Roman" panose="02020603050405020304" pitchFamily="18" charset="0"/>
                <a:ea typeface="SimSun" panose="02010600030101010101" pitchFamily="2" charset="-122"/>
              </a:rPr>
              <a:t>p</a:t>
            </a:r>
          </a:p>
        </p:txBody>
      </p:sp>
      <p:sp>
        <p:nvSpPr>
          <p:cNvPr id="343062" name="Rectangle 21"/>
          <p:cNvSpPr>
            <a:spLocks noChangeArrowheads="1"/>
          </p:cNvSpPr>
          <p:nvPr/>
        </p:nvSpPr>
        <p:spPr bwMode="auto">
          <a:xfrm>
            <a:off x="6597650" y="2052638"/>
            <a:ext cx="381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b="1" i="1">
                <a:latin typeface="Times New Roman" panose="02020603050405020304" pitchFamily="18" charset="0"/>
                <a:ea typeface="SimSun" panose="02010600030101010101" pitchFamily="2" charset="-122"/>
              </a:rPr>
              <a:t>q</a:t>
            </a:r>
          </a:p>
        </p:txBody>
      </p:sp>
      <p:sp>
        <p:nvSpPr>
          <p:cNvPr id="343063" name="Oval 22"/>
          <p:cNvSpPr>
            <a:spLocks noChangeArrowheads="1"/>
          </p:cNvSpPr>
          <p:nvPr/>
        </p:nvSpPr>
        <p:spPr bwMode="auto">
          <a:xfrm>
            <a:off x="7315200" y="1314450"/>
            <a:ext cx="1104900" cy="828675"/>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64" name="Rectangle 23"/>
          <p:cNvSpPr>
            <a:spLocks noChangeArrowheads="1"/>
          </p:cNvSpPr>
          <p:nvPr/>
        </p:nvSpPr>
        <p:spPr bwMode="auto">
          <a:xfrm>
            <a:off x="7359650" y="1881188"/>
            <a:ext cx="6096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b="1" i="1">
                <a:latin typeface="Times New Roman" panose="02020603050405020304" pitchFamily="18" charset="0"/>
                <a:ea typeface="SimSun" panose="02010600030101010101" pitchFamily="2" charset="-122"/>
              </a:rPr>
              <a:t>p</a:t>
            </a:r>
            <a:r>
              <a:rPr lang="en-US" altLang="zh-CN" b="1" i="1" baseline="-25000">
                <a:latin typeface="Times New Roman" panose="02020603050405020304" pitchFamily="18" charset="0"/>
                <a:ea typeface="SimSun" panose="02010600030101010101" pitchFamily="2" charset="-122"/>
              </a:rPr>
              <a:t>1</a:t>
            </a:r>
          </a:p>
        </p:txBody>
      </p:sp>
      <p:sp>
        <p:nvSpPr>
          <p:cNvPr id="343065" name="Line 24"/>
          <p:cNvSpPr>
            <a:spLocks noChangeShapeType="1"/>
          </p:cNvSpPr>
          <p:nvPr/>
        </p:nvSpPr>
        <p:spPr bwMode="auto">
          <a:xfrm flipH="1">
            <a:off x="7435850" y="1766888"/>
            <a:ext cx="457200" cy="171450"/>
          </a:xfrm>
          <a:prstGeom prst="line">
            <a:avLst/>
          </a:prstGeom>
          <a:noFill/>
          <a:ln w="25400">
            <a:solidFill>
              <a:schemeClr val="tx1"/>
            </a:solidFill>
            <a:round/>
            <a:headEnd type="stealth" w="lg"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grpSp>
        <p:nvGrpSpPr>
          <p:cNvPr id="2" name="Group 25"/>
          <p:cNvGrpSpPr>
            <a:grpSpLocks/>
          </p:cNvGrpSpPr>
          <p:nvPr/>
        </p:nvGrpSpPr>
        <p:grpSpPr bwMode="auto">
          <a:xfrm>
            <a:off x="5867400" y="3257550"/>
            <a:ext cx="2863850" cy="1228725"/>
            <a:chOff x="3428" y="2740"/>
            <a:chExt cx="1804" cy="1032"/>
          </a:xfrm>
        </p:grpSpPr>
        <p:sp>
          <p:nvSpPr>
            <p:cNvPr id="343068" name="Oval 26"/>
            <p:cNvSpPr>
              <a:spLocks noChangeArrowheads="1"/>
            </p:cNvSpPr>
            <p:nvPr/>
          </p:nvSpPr>
          <p:spPr bwMode="auto">
            <a:xfrm>
              <a:off x="3914" y="3089"/>
              <a:ext cx="63"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69" name="Oval 27"/>
            <p:cNvSpPr>
              <a:spLocks noChangeArrowheads="1"/>
            </p:cNvSpPr>
            <p:nvPr/>
          </p:nvSpPr>
          <p:spPr bwMode="auto">
            <a:xfrm>
              <a:off x="4126" y="3159"/>
              <a:ext cx="62"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70" name="Oval 28"/>
            <p:cNvSpPr>
              <a:spLocks noChangeArrowheads="1"/>
            </p:cNvSpPr>
            <p:nvPr/>
          </p:nvSpPr>
          <p:spPr bwMode="auto">
            <a:xfrm>
              <a:off x="4126" y="2948"/>
              <a:ext cx="62"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71" name="Oval 29"/>
            <p:cNvSpPr>
              <a:spLocks noChangeArrowheads="1"/>
            </p:cNvSpPr>
            <p:nvPr/>
          </p:nvSpPr>
          <p:spPr bwMode="auto">
            <a:xfrm>
              <a:off x="3844" y="3370"/>
              <a:ext cx="62"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72" name="Oval 30"/>
            <p:cNvSpPr>
              <a:spLocks noChangeArrowheads="1"/>
            </p:cNvSpPr>
            <p:nvPr/>
          </p:nvSpPr>
          <p:spPr bwMode="auto">
            <a:xfrm>
              <a:off x="3985" y="3230"/>
              <a:ext cx="62"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73" name="Oval 31"/>
            <p:cNvSpPr>
              <a:spLocks noChangeArrowheads="1"/>
            </p:cNvSpPr>
            <p:nvPr/>
          </p:nvSpPr>
          <p:spPr bwMode="auto">
            <a:xfrm>
              <a:off x="4129" y="3514"/>
              <a:ext cx="62"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74" name="Oval 32"/>
            <p:cNvSpPr>
              <a:spLocks noChangeArrowheads="1"/>
            </p:cNvSpPr>
            <p:nvPr/>
          </p:nvSpPr>
          <p:spPr bwMode="auto">
            <a:xfrm>
              <a:off x="4196" y="3297"/>
              <a:ext cx="62"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75" name="Oval 33"/>
            <p:cNvSpPr>
              <a:spLocks noChangeArrowheads="1"/>
            </p:cNvSpPr>
            <p:nvPr/>
          </p:nvSpPr>
          <p:spPr bwMode="auto">
            <a:xfrm>
              <a:off x="4196" y="2807"/>
              <a:ext cx="62"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76" name="Oval 34"/>
            <p:cNvSpPr>
              <a:spLocks noChangeArrowheads="1"/>
            </p:cNvSpPr>
            <p:nvPr/>
          </p:nvSpPr>
          <p:spPr bwMode="auto">
            <a:xfrm>
              <a:off x="4618" y="3230"/>
              <a:ext cx="63"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77" name="Oval 35"/>
            <p:cNvSpPr>
              <a:spLocks noChangeArrowheads="1"/>
            </p:cNvSpPr>
            <p:nvPr/>
          </p:nvSpPr>
          <p:spPr bwMode="auto">
            <a:xfrm>
              <a:off x="4478" y="2948"/>
              <a:ext cx="62"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78" name="Oval 36"/>
            <p:cNvSpPr>
              <a:spLocks noChangeArrowheads="1"/>
            </p:cNvSpPr>
            <p:nvPr/>
          </p:nvSpPr>
          <p:spPr bwMode="auto">
            <a:xfrm>
              <a:off x="3694" y="3252"/>
              <a:ext cx="62"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79" name="Oval 37"/>
            <p:cNvSpPr>
              <a:spLocks noChangeArrowheads="1"/>
            </p:cNvSpPr>
            <p:nvPr/>
          </p:nvSpPr>
          <p:spPr bwMode="auto">
            <a:xfrm>
              <a:off x="4266" y="3159"/>
              <a:ext cx="63"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80" name="Oval 38"/>
            <p:cNvSpPr>
              <a:spLocks noChangeArrowheads="1"/>
            </p:cNvSpPr>
            <p:nvPr/>
          </p:nvSpPr>
          <p:spPr bwMode="auto">
            <a:xfrm>
              <a:off x="4407" y="3370"/>
              <a:ext cx="63"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81" name="Oval 39"/>
            <p:cNvSpPr>
              <a:spLocks noChangeArrowheads="1"/>
            </p:cNvSpPr>
            <p:nvPr/>
          </p:nvSpPr>
          <p:spPr bwMode="auto">
            <a:xfrm>
              <a:off x="4759" y="3441"/>
              <a:ext cx="63"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82" name="Rectangle 40"/>
            <p:cNvSpPr>
              <a:spLocks noChangeArrowheads="1"/>
            </p:cNvSpPr>
            <p:nvPr/>
          </p:nvSpPr>
          <p:spPr bwMode="auto">
            <a:xfrm>
              <a:off x="3504" y="2832"/>
              <a:ext cx="240"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b="1" i="1">
                  <a:latin typeface="Times New Roman" panose="02020603050405020304" pitchFamily="18" charset="0"/>
                  <a:ea typeface="SimSun" panose="02010600030101010101" pitchFamily="2" charset="-122"/>
                </a:rPr>
                <a:t>p</a:t>
              </a:r>
            </a:p>
          </p:txBody>
        </p:sp>
        <p:sp>
          <p:nvSpPr>
            <p:cNvPr id="343083" name="Rectangle 41"/>
            <p:cNvSpPr>
              <a:spLocks noChangeArrowheads="1"/>
            </p:cNvSpPr>
            <p:nvPr/>
          </p:nvSpPr>
          <p:spPr bwMode="auto">
            <a:xfrm>
              <a:off x="4992" y="2832"/>
              <a:ext cx="240"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b="1" i="1">
                  <a:latin typeface="Times New Roman" panose="02020603050405020304" pitchFamily="18" charset="0"/>
                  <a:ea typeface="SimSun" panose="02010600030101010101" pitchFamily="2" charset="-122"/>
                </a:rPr>
                <a:t>q</a:t>
              </a:r>
            </a:p>
          </p:txBody>
        </p:sp>
        <p:sp>
          <p:nvSpPr>
            <p:cNvPr id="343084" name="Oval 42"/>
            <p:cNvSpPr>
              <a:spLocks noChangeArrowheads="1"/>
            </p:cNvSpPr>
            <p:nvPr/>
          </p:nvSpPr>
          <p:spPr bwMode="auto">
            <a:xfrm>
              <a:off x="4858" y="3182"/>
              <a:ext cx="63"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85" name="Oval 43"/>
            <p:cNvSpPr>
              <a:spLocks noChangeArrowheads="1"/>
            </p:cNvSpPr>
            <p:nvPr/>
          </p:nvSpPr>
          <p:spPr bwMode="auto">
            <a:xfrm>
              <a:off x="4506" y="3207"/>
              <a:ext cx="63"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86" name="Oval 44"/>
            <p:cNvSpPr>
              <a:spLocks noChangeArrowheads="1"/>
            </p:cNvSpPr>
            <p:nvPr/>
          </p:nvSpPr>
          <p:spPr bwMode="auto">
            <a:xfrm>
              <a:off x="4647" y="3322"/>
              <a:ext cx="63"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87" name="Oval 45"/>
            <p:cNvSpPr>
              <a:spLocks noChangeArrowheads="1"/>
            </p:cNvSpPr>
            <p:nvPr/>
          </p:nvSpPr>
          <p:spPr bwMode="auto">
            <a:xfrm>
              <a:off x="4954" y="2942"/>
              <a:ext cx="63"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88" name="Oval 46"/>
            <p:cNvSpPr>
              <a:spLocks noChangeArrowheads="1"/>
            </p:cNvSpPr>
            <p:nvPr/>
          </p:nvSpPr>
          <p:spPr bwMode="auto">
            <a:xfrm>
              <a:off x="4602" y="2871"/>
              <a:ext cx="63"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89" name="Oval 47"/>
            <p:cNvSpPr>
              <a:spLocks noChangeArrowheads="1"/>
            </p:cNvSpPr>
            <p:nvPr/>
          </p:nvSpPr>
          <p:spPr bwMode="auto">
            <a:xfrm>
              <a:off x="4791" y="3034"/>
              <a:ext cx="63"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90" name="Oval 48"/>
            <p:cNvSpPr>
              <a:spLocks noChangeArrowheads="1"/>
            </p:cNvSpPr>
            <p:nvPr/>
          </p:nvSpPr>
          <p:spPr bwMode="auto">
            <a:xfrm>
              <a:off x="3524" y="2980"/>
              <a:ext cx="696" cy="6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91" name="Oval 49"/>
            <p:cNvSpPr>
              <a:spLocks noChangeArrowheads="1"/>
            </p:cNvSpPr>
            <p:nvPr/>
          </p:nvSpPr>
          <p:spPr bwMode="auto">
            <a:xfrm>
              <a:off x="3860" y="3076"/>
              <a:ext cx="696" cy="6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92" name="Oval 50"/>
            <p:cNvSpPr>
              <a:spLocks noChangeArrowheads="1"/>
            </p:cNvSpPr>
            <p:nvPr/>
          </p:nvSpPr>
          <p:spPr bwMode="auto">
            <a:xfrm>
              <a:off x="4244" y="2980"/>
              <a:ext cx="696" cy="6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93" name="Oval 51"/>
            <p:cNvSpPr>
              <a:spLocks noChangeArrowheads="1"/>
            </p:cNvSpPr>
            <p:nvPr/>
          </p:nvSpPr>
          <p:spPr bwMode="auto">
            <a:xfrm>
              <a:off x="4484" y="2740"/>
              <a:ext cx="696" cy="6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94" name="Line 52"/>
            <p:cNvSpPr>
              <a:spLocks noChangeShapeType="1"/>
            </p:cNvSpPr>
            <p:nvPr/>
          </p:nvSpPr>
          <p:spPr bwMode="auto">
            <a:xfrm flipV="1">
              <a:off x="3888" y="3312"/>
              <a:ext cx="288" cy="96"/>
            </a:xfrm>
            <a:prstGeom prst="line">
              <a:avLst/>
            </a:prstGeom>
            <a:noFill/>
            <a:ln w="254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43095" name="Line 53"/>
            <p:cNvSpPr>
              <a:spLocks noChangeShapeType="1"/>
            </p:cNvSpPr>
            <p:nvPr/>
          </p:nvSpPr>
          <p:spPr bwMode="auto">
            <a:xfrm flipH="1">
              <a:off x="4272" y="3264"/>
              <a:ext cx="240" cy="48"/>
            </a:xfrm>
            <a:prstGeom prst="line">
              <a:avLst/>
            </a:prstGeom>
            <a:noFill/>
            <a:ln w="254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43096" name="Oval 54"/>
            <p:cNvSpPr>
              <a:spLocks noChangeArrowheads="1"/>
            </p:cNvSpPr>
            <p:nvPr/>
          </p:nvSpPr>
          <p:spPr bwMode="auto">
            <a:xfrm>
              <a:off x="3818" y="2993"/>
              <a:ext cx="63"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97" name="Oval 55"/>
            <p:cNvSpPr>
              <a:spLocks noChangeArrowheads="1"/>
            </p:cNvSpPr>
            <p:nvPr/>
          </p:nvSpPr>
          <p:spPr bwMode="auto">
            <a:xfrm>
              <a:off x="3694" y="3044"/>
              <a:ext cx="62" cy="62"/>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98" name="Oval 56"/>
            <p:cNvSpPr>
              <a:spLocks noChangeArrowheads="1"/>
            </p:cNvSpPr>
            <p:nvPr/>
          </p:nvSpPr>
          <p:spPr bwMode="auto">
            <a:xfrm>
              <a:off x="3860" y="2807"/>
              <a:ext cx="62" cy="63"/>
            </a:xfrm>
            <a:prstGeom prst="ellipse">
              <a:avLst/>
            </a:prstGeom>
            <a:solidFill>
              <a:srgbClr val="CC33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099" name="Oval 57"/>
            <p:cNvSpPr>
              <a:spLocks noChangeArrowheads="1"/>
            </p:cNvSpPr>
            <p:nvPr/>
          </p:nvSpPr>
          <p:spPr bwMode="auto">
            <a:xfrm>
              <a:off x="3428" y="2740"/>
              <a:ext cx="696" cy="69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3100" name="Line 58"/>
            <p:cNvSpPr>
              <a:spLocks noChangeShapeType="1"/>
            </p:cNvSpPr>
            <p:nvPr/>
          </p:nvSpPr>
          <p:spPr bwMode="auto">
            <a:xfrm>
              <a:off x="3744" y="3072"/>
              <a:ext cx="96" cy="288"/>
            </a:xfrm>
            <a:prstGeom prst="line">
              <a:avLst/>
            </a:prstGeom>
            <a:noFill/>
            <a:ln w="254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43101" name="Line 59"/>
            <p:cNvSpPr>
              <a:spLocks noChangeShapeType="1"/>
            </p:cNvSpPr>
            <p:nvPr/>
          </p:nvSpPr>
          <p:spPr bwMode="auto">
            <a:xfrm flipH="1">
              <a:off x="4560" y="3072"/>
              <a:ext cx="240" cy="144"/>
            </a:xfrm>
            <a:prstGeom prst="line">
              <a:avLst/>
            </a:prstGeom>
            <a:noFill/>
            <a:ln w="254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343102" name="Rectangle 60"/>
            <p:cNvSpPr>
              <a:spLocks noChangeArrowheads="1"/>
            </p:cNvSpPr>
            <p:nvPr/>
          </p:nvSpPr>
          <p:spPr bwMode="auto">
            <a:xfrm>
              <a:off x="4176" y="3312"/>
              <a:ext cx="240"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b="1" i="1">
                  <a:latin typeface="Times New Roman" panose="02020603050405020304" pitchFamily="18" charset="0"/>
                  <a:ea typeface="SimSun" panose="02010600030101010101" pitchFamily="2" charset="-122"/>
                </a:rPr>
                <a:t>o</a:t>
              </a:r>
            </a:p>
          </p:txBody>
        </p:sp>
      </p:grpSp>
      <p:sp>
        <p:nvSpPr>
          <p:cNvPr id="343067" name="Line 61"/>
          <p:cNvSpPr>
            <a:spLocks noChangeShapeType="1"/>
          </p:cNvSpPr>
          <p:nvPr/>
        </p:nvSpPr>
        <p:spPr bwMode="auto">
          <a:xfrm flipV="1">
            <a:off x="6934200" y="2000250"/>
            <a:ext cx="457200" cy="228600"/>
          </a:xfrm>
          <a:prstGeom prst="line">
            <a:avLst/>
          </a:prstGeom>
          <a:noFill/>
          <a:ln w="2540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Tree>
  </p:cSld>
  <p:clrMapOvr>
    <a:masterClrMapping/>
  </p:clrMapOvr>
  <p:transition>
    <p:strips dir="rd"/>
  </p:transition>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p:cNvSpPr>
          <p:nvPr>
            <p:ph type="ctrTitle"/>
          </p:nvPr>
        </p:nvSpPr>
        <p:spPr/>
        <p:txBody>
          <a:bodyPr/>
          <a:lstStyle/>
          <a:p>
            <a:pPr eaLnBrk="1" hangingPunct="1"/>
            <a:r>
              <a:rPr lang="fr-FR" altLang="en-US"/>
              <a:t>DBSCAN</a:t>
            </a:r>
            <a:br>
              <a:rPr lang="fr-FR" altLang="en-US"/>
            </a:br>
            <a:endParaRPr lang="fr-FR" altLang="en-US"/>
          </a:p>
        </p:txBody>
      </p:sp>
      <p:sp>
        <p:nvSpPr>
          <p:cNvPr id="3075" name="Rectangle 3">
            <a:extLst>
              <a:ext uri="{FF2B5EF4-FFF2-40B4-BE49-F238E27FC236}">
                <a16:creationId xmlns:a16="http://schemas.microsoft.com/office/drawing/2014/main" id="{9DC98482-88E2-4C74-9B00-010E7B50BBF2}"/>
              </a:ext>
            </a:extLst>
          </p:cNvPr>
          <p:cNvSpPr>
            <a:spLocks noGrp="1" noChangeArrowheads="1"/>
          </p:cNvSpPr>
          <p:nvPr>
            <p:ph type="subTitle" idx="1"/>
          </p:nvPr>
        </p:nvSpPr>
        <p:spPr/>
        <p:txBody>
          <a:bodyPr>
            <a:normAutofit lnSpcReduction="10000"/>
          </a:bodyPr>
          <a:lstStyle/>
          <a:p>
            <a:pPr eaLnBrk="1" hangingPunct="1">
              <a:defRPr/>
            </a:pPr>
            <a:endParaRPr lang="fr-FR" altLang="en-US" dirty="0"/>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22F1B889-BDBD-4D81-8A65-CDEDFF9AC8C5}" type="slidenum">
              <a:rPr lang="en-US" altLang="fr-FR" sz="1400" smtClean="0">
                <a:solidFill>
                  <a:schemeClr val="tx2"/>
                </a:solidFill>
                <a:latin typeface="Times New Roman" panose="02020603050405020304" pitchFamily="18" charset="0"/>
              </a:rPr>
              <a:pPr/>
              <a:t>497</a:t>
            </a:fld>
            <a:endParaRPr lang="en-US" altLang="fr-FR" sz="1400">
              <a:solidFill>
                <a:schemeClr val="tx2"/>
              </a:solidFill>
              <a:latin typeface="Times New Roman" panose="02020603050405020304" pitchFamily="18" charset="0"/>
            </a:endParaRPr>
          </a:p>
        </p:txBody>
      </p:sp>
      <p:sp>
        <p:nvSpPr>
          <p:cNvPr id="345091" name="Rectangle 1026"/>
          <p:cNvSpPr>
            <a:spLocks noGrp="1"/>
          </p:cNvSpPr>
          <p:nvPr>
            <p:ph type="title"/>
          </p:nvPr>
        </p:nvSpPr>
        <p:spPr>
          <a:xfrm>
            <a:off x="250826" y="171450"/>
            <a:ext cx="8512175" cy="742950"/>
          </a:xfrm>
        </p:spPr>
        <p:txBody>
          <a:bodyPr>
            <a:normAutofit fontScale="90000"/>
          </a:bodyPr>
          <a:lstStyle/>
          <a:p>
            <a:r>
              <a:rPr lang="en-US" altLang="zh-CN" sz="3000"/>
              <a:t>DBSCAN: Density Based Spatial Clustering of Applications with Noise</a:t>
            </a:r>
          </a:p>
        </p:txBody>
      </p:sp>
      <p:sp>
        <p:nvSpPr>
          <p:cNvPr id="345092" name="Rectangle 1027"/>
          <p:cNvSpPr>
            <a:spLocks noGrp="1"/>
          </p:cNvSpPr>
          <p:nvPr>
            <p:ph type="body" idx="1"/>
          </p:nvPr>
        </p:nvSpPr>
        <p:spPr>
          <a:xfrm>
            <a:off x="457200" y="1257300"/>
            <a:ext cx="8305800" cy="3657600"/>
          </a:xfrm>
        </p:spPr>
        <p:txBody>
          <a:bodyPr/>
          <a:lstStyle/>
          <a:p>
            <a:r>
              <a:rPr lang="fr-FR" altLang="zh-CN" sz="2400">
                <a:ea typeface="SimSun" panose="02010600030101010101" pitchFamily="2" charset="-122"/>
              </a:rPr>
              <a:t>Un </a:t>
            </a:r>
            <a:r>
              <a:rPr lang="fr-FR" altLang="zh-CN" sz="2400" i="1">
                <a:ea typeface="SimSun" panose="02010600030101010101" pitchFamily="2" charset="-122"/>
              </a:rPr>
              <a:t>cluster</a:t>
            </a:r>
            <a:r>
              <a:rPr lang="fr-FR" altLang="zh-CN" sz="2400">
                <a:ea typeface="SimSun" panose="02010600030101010101" pitchFamily="2" charset="-122"/>
              </a:rPr>
              <a:t> est l’ensemble maximal de points connectés</a:t>
            </a:r>
          </a:p>
          <a:p>
            <a:r>
              <a:rPr lang="fr-FR" altLang="zh-CN" sz="2400">
                <a:ea typeface="SimSun" panose="02010600030101010101" pitchFamily="2" charset="-122"/>
              </a:rPr>
              <a:t>Découvre des clusters non nécessairement convexes</a:t>
            </a:r>
          </a:p>
        </p:txBody>
      </p:sp>
      <p:grpSp>
        <p:nvGrpSpPr>
          <p:cNvPr id="2" name="Group 1028"/>
          <p:cNvGrpSpPr>
            <a:grpSpLocks/>
          </p:cNvGrpSpPr>
          <p:nvPr/>
        </p:nvGrpSpPr>
        <p:grpSpPr bwMode="auto">
          <a:xfrm>
            <a:off x="2057400" y="2628900"/>
            <a:ext cx="6324600" cy="2057400"/>
            <a:chOff x="672" y="1824"/>
            <a:chExt cx="4608" cy="2112"/>
          </a:xfrm>
        </p:grpSpPr>
        <p:sp>
          <p:nvSpPr>
            <p:cNvPr id="345094" name="Oval 1029"/>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5095" name="Oval 1030"/>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5096" name="Oval 1031"/>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5097" name="Oval 1032"/>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5098" name="Oval 1033"/>
            <p:cNvSpPr>
              <a:spLocks noChangeArrowheads="1"/>
            </p:cNvSpPr>
            <p:nvPr/>
          </p:nvSpPr>
          <p:spPr bwMode="auto">
            <a:xfrm>
              <a:off x="2256" y="292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5099" name="Oval 1034"/>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5100" name="Oval 1035"/>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5101" name="Oval 1036"/>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5102" name="Oval 1037"/>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5103" name="Oval 1038"/>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5104" name="Oval 1039"/>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5105" name="Oval 1040"/>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5106" name="Oval 1041"/>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5107" name="Oval 1042"/>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5108" name="Oval 1043"/>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5109" name="Oval 1044"/>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5110" name="Oval 1045"/>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5111" name="Rectangle 1046"/>
            <p:cNvSpPr>
              <a:spLocks noChangeArrowheads="1"/>
            </p:cNvSpPr>
            <p:nvPr/>
          </p:nvSpPr>
          <p:spPr bwMode="auto">
            <a:xfrm>
              <a:off x="1392" y="1824"/>
              <a:ext cx="2448" cy="21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5112" name="Oval 1047"/>
            <p:cNvSpPr>
              <a:spLocks noChangeArrowheads="1"/>
            </p:cNvSpPr>
            <p:nvPr/>
          </p:nvSpPr>
          <p:spPr bwMode="auto">
            <a:xfrm>
              <a:off x="1584" y="2304"/>
              <a:ext cx="576" cy="624"/>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5113" name="Oval 1048"/>
            <p:cNvSpPr>
              <a:spLocks noChangeArrowheads="1"/>
            </p:cNvSpPr>
            <p:nvPr/>
          </p:nvSpPr>
          <p:spPr bwMode="auto">
            <a:xfrm>
              <a:off x="1872" y="2880"/>
              <a:ext cx="576" cy="624"/>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5114" name="Oval 1049"/>
            <p:cNvSpPr>
              <a:spLocks noChangeArrowheads="1"/>
            </p:cNvSpPr>
            <p:nvPr/>
          </p:nvSpPr>
          <p:spPr bwMode="auto">
            <a:xfrm>
              <a:off x="2688" y="1824"/>
              <a:ext cx="576" cy="624"/>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sp>
          <p:nvSpPr>
            <p:cNvPr id="345115" name="AutoShape 1050"/>
            <p:cNvSpPr>
              <a:spLocks/>
            </p:cNvSpPr>
            <p:nvPr/>
          </p:nvSpPr>
          <p:spPr bwMode="auto">
            <a:xfrm>
              <a:off x="1094" y="3124"/>
              <a:ext cx="576" cy="411"/>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en-US" altLang="zh-CN" sz="2000">
                  <a:latin typeface="Times New Roman" panose="02020603050405020304" pitchFamily="18" charset="0"/>
                  <a:ea typeface="SimSun" panose="02010600030101010101" pitchFamily="2" charset="-122"/>
                </a:rPr>
                <a:t>Centr</a:t>
              </a:r>
            </a:p>
          </p:txBody>
        </p:sp>
        <p:sp>
          <p:nvSpPr>
            <p:cNvPr id="345116" name="AutoShape 1051"/>
            <p:cNvSpPr>
              <a:spLocks/>
            </p:cNvSpPr>
            <p:nvPr/>
          </p:nvSpPr>
          <p:spPr bwMode="auto">
            <a:xfrm>
              <a:off x="672" y="2523"/>
              <a:ext cx="817" cy="474"/>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en-US" altLang="zh-CN">
                  <a:latin typeface="Times New Roman" panose="02020603050405020304" pitchFamily="18" charset="0"/>
                  <a:ea typeface="SimSun" panose="02010600030101010101" pitchFamily="2" charset="-122"/>
                </a:rPr>
                <a:t>Limite</a:t>
              </a:r>
            </a:p>
          </p:txBody>
        </p:sp>
        <p:sp>
          <p:nvSpPr>
            <p:cNvPr id="345117" name="AutoShape 1052"/>
            <p:cNvSpPr>
              <a:spLocks/>
            </p:cNvSpPr>
            <p:nvPr/>
          </p:nvSpPr>
          <p:spPr bwMode="auto">
            <a:xfrm>
              <a:off x="3697" y="1921"/>
              <a:ext cx="824" cy="474"/>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r>
                <a:rPr lang="en-US" altLang="zh-CN">
                  <a:latin typeface="Times New Roman" panose="02020603050405020304" pitchFamily="18" charset="0"/>
                  <a:ea typeface="SimSun" panose="02010600030101010101" pitchFamily="2" charset="-122"/>
                </a:rPr>
                <a:t>Bruit</a:t>
              </a:r>
            </a:p>
          </p:txBody>
        </p:sp>
        <p:sp>
          <p:nvSpPr>
            <p:cNvPr id="345118" name="Text Box 1053"/>
            <p:cNvSpPr txBox="1">
              <a:spLocks noChangeArrowheads="1"/>
            </p:cNvSpPr>
            <p:nvPr/>
          </p:nvSpPr>
          <p:spPr bwMode="auto">
            <a:xfrm>
              <a:off x="4081" y="2736"/>
              <a:ext cx="1199" cy="1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pPr>
                <a:spcBef>
                  <a:spcPct val="50000"/>
                </a:spcBef>
              </a:pPr>
              <a:r>
                <a:rPr lang="en-US" altLang="zh-CN">
                  <a:latin typeface="Times New Roman" panose="02020603050405020304" pitchFamily="18" charset="0"/>
                  <a:ea typeface="SimSun" panose="02010600030101010101" pitchFamily="2" charset="-122"/>
                </a:rPr>
                <a:t>Eps = 1cm</a:t>
              </a:r>
            </a:p>
            <a:p>
              <a:pPr>
                <a:spcBef>
                  <a:spcPct val="50000"/>
                </a:spcBef>
              </a:pPr>
              <a:r>
                <a:rPr lang="en-US" altLang="zh-CN">
                  <a:latin typeface="Times New Roman" panose="02020603050405020304" pitchFamily="18" charset="0"/>
                  <a:ea typeface="SimSun" panose="02010600030101010101" pitchFamily="2" charset="-122"/>
                </a:rPr>
                <a:t>MinPts = 5</a:t>
              </a:r>
            </a:p>
          </p:txBody>
        </p:sp>
        <p:sp>
          <p:nvSpPr>
            <p:cNvPr id="345119" name="Oval 1054"/>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endParaRPr lang="fr-FR" altLang="fr-FR"/>
            </a:p>
          </p:txBody>
        </p:sp>
      </p:grpSp>
    </p:spTree>
  </p:cSld>
  <p:clrMapOvr>
    <a:masterClrMapping/>
  </p:clrMapOvr>
  <p:transition>
    <p:strips dir="rd"/>
  </p:transition>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E2441FA3-5075-40F7-B9DE-790241D4DBC2}" type="slidenum">
              <a:rPr lang="en-US" altLang="fr-FR" sz="1400" smtClean="0">
                <a:solidFill>
                  <a:schemeClr val="tx2"/>
                </a:solidFill>
                <a:latin typeface="Times New Roman" panose="02020603050405020304" pitchFamily="18" charset="0"/>
              </a:rPr>
              <a:pPr/>
              <a:t>498</a:t>
            </a:fld>
            <a:endParaRPr lang="en-US" altLang="fr-FR" sz="1400">
              <a:solidFill>
                <a:schemeClr val="tx2"/>
              </a:solidFill>
              <a:latin typeface="Times New Roman" panose="02020603050405020304" pitchFamily="18" charset="0"/>
            </a:endParaRPr>
          </a:p>
        </p:txBody>
      </p:sp>
      <p:sp>
        <p:nvSpPr>
          <p:cNvPr id="346115" name="Rectangle 2"/>
          <p:cNvSpPr>
            <a:spLocks noGrp="1"/>
          </p:cNvSpPr>
          <p:nvPr>
            <p:ph type="title"/>
          </p:nvPr>
        </p:nvSpPr>
        <p:spPr>
          <a:xfrm>
            <a:off x="457200" y="573881"/>
            <a:ext cx="7437438" cy="290513"/>
          </a:xfrm>
        </p:spPr>
        <p:txBody>
          <a:bodyPr>
            <a:normAutofit fontScale="90000"/>
          </a:bodyPr>
          <a:lstStyle/>
          <a:p>
            <a:r>
              <a:rPr lang="fr-FR" altLang="zh-CN"/>
              <a:t>DBSCAN: l’algorithme</a:t>
            </a:r>
          </a:p>
        </p:txBody>
      </p:sp>
      <p:sp>
        <p:nvSpPr>
          <p:cNvPr id="346116" name="Rectangle 3"/>
          <p:cNvSpPr>
            <a:spLocks noGrp="1"/>
          </p:cNvSpPr>
          <p:nvPr>
            <p:ph type="body" idx="1"/>
          </p:nvPr>
        </p:nvSpPr>
        <p:spPr>
          <a:xfrm>
            <a:off x="457200" y="1257300"/>
            <a:ext cx="8305800" cy="3657600"/>
          </a:xfrm>
        </p:spPr>
        <p:txBody>
          <a:bodyPr>
            <a:normAutofit lnSpcReduction="10000"/>
          </a:bodyPr>
          <a:lstStyle/>
          <a:p>
            <a:pPr lvl="1">
              <a:lnSpc>
                <a:spcPct val="120000"/>
              </a:lnSpc>
              <a:spcBef>
                <a:spcPct val="50000"/>
              </a:spcBef>
            </a:pPr>
            <a:r>
              <a:rPr lang="fr-FR" altLang="zh-CN" sz="2400">
                <a:ea typeface="SimSun" panose="02010600030101010101" pitchFamily="2" charset="-122"/>
              </a:rPr>
              <a:t>Choisir </a:t>
            </a:r>
            <a:r>
              <a:rPr lang="fr-FR" altLang="zh-CN" sz="2400" b="1" i="1">
                <a:ea typeface="SimSun" panose="02010600030101010101" pitchFamily="2" charset="-122"/>
              </a:rPr>
              <a:t>p</a:t>
            </a:r>
            <a:endParaRPr lang="fr-FR" altLang="zh-CN" sz="2400">
              <a:ea typeface="SimSun" panose="02010600030101010101" pitchFamily="2" charset="-122"/>
            </a:endParaRPr>
          </a:p>
          <a:p>
            <a:pPr lvl="1">
              <a:lnSpc>
                <a:spcPct val="120000"/>
              </a:lnSpc>
              <a:spcBef>
                <a:spcPct val="50000"/>
              </a:spcBef>
            </a:pPr>
            <a:r>
              <a:rPr lang="fr-FR" altLang="zh-CN" sz="2400">
                <a:ea typeface="SimSun" panose="02010600030101010101" pitchFamily="2" charset="-122"/>
              </a:rPr>
              <a:t>Récupérer tous les points accessibles à partir de </a:t>
            </a:r>
            <a:r>
              <a:rPr lang="fr-FR" altLang="zh-CN" sz="2400" b="1" i="1">
                <a:ea typeface="SimSun" panose="02010600030101010101" pitchFamily="2" charset="-122"/>
              </a:rPr>
              <a:t>p</a:t>
            </a:r>
            <a:r>
              <a:rPr lang="fr-FR" altLang="zh-CN" sz="2400">
                <a:ea typeface="SimSun" panose="02010600030101010101" pitchFamily="2" charset="-122"/>
              </a:rPr>
              <a:t> resp. </a:t>
            </a:r>
            <a:r>
              <a:rPr lang="fr-FR" altLang="zh-CN" sz="2400" b="1" i="1">
                <a:ea typeface="SimSun" panose="02010600030101010101" pitchFamily="2" charset="-122"/>
              </a:rPr>
              <a:t>Eps</a:t>
            </a:r>
            <a:r>
              <a:rPr lang="fr-FR" altLang="zh-CN" sz="2400">
                <a:ea typeface="SimSun" panose="02010600030101010101" pitchFamily="2" charset="-122"/>
              </a:rPr>
              <a:t> et </a:t>
            </a:r>
            <a:r>
              <a:rPr lang="fr-FR" altLang="zh-CN" sz="2400" b="1" i="1">
                <a:ea typeface="SimSun" panose="02010600030101010101" pitchFamily="2" charset="-122"/>
              </a:rPr>
              <a:t>MinPts</a:t>
            </a:r>
            <a:r>
              <a:rPr lang="fr-FR" altLang="zh-CN" sz="2400">
                <a:ea typeface="SimSun" panose="02010600030101010101" pitchFamily="2" charset="-122"/>
              </a:rPr>
              <a:t>.</a:t>
            </a:r>
          </a:p>
          <a:p>
            <a:pPr lvl="1">
              <a:lnSpc>
                <a:spcPct val="120000"/>
              </a:lnSpc>
              <a:spcBef>
                <a:spcPct val="50000"/>
              </a:spcBef>
            </a:pPr>
            <a:r>
              <a:rPr lang="fr-FR" altLang="zh-CN" sz="2400">
                <a:ea typeface="SimSun" panose="02010600030101010101" pitchFamily="2" charset="-122"/>
              </a:rPr>
              <a:t>Si </a:t>
            </a:r>
            <a:r>
              <a:rPr lang="fr-FR" altLang="zh-CN" sz="2400" b="1" i="1">
                <a:ea typeface="SimSun" panose="02010600030101010101" pitchFamily="2" charset="-122"/>
              </a:rPr>
              <a:t>p</a:t>
            </a:r>
            <a:r>
              <a:rPr lang="fr-FR" altLang="zh-CN" sz="2400">
                <a:ea typeface="SimSun" panose="02010600030101010101" pitchFamily="2" charset="-122"/>
              </a:rPr>
              <a:t> est un centre, un cluster est formé.</a:t>
            </a:r>
          </a:p>
          <a:p>
            <a:pPr lvl="1">
              <a:lnSpc>
                <a:spcPct val="120000"/>
              </a:lnSpc>
              <a:spcBef>
                <a:spcPct val="50000"/>
              </a:spcBef>
            </a:pPr>
            <a:r>
              <a:rPr lang="fr-FR" altLang="zh-CN" sz="2400">
                <a:ea typeface="SimSun" panose="02010600030101010101" pitchFamily="2" charset="-122"/>
              </a:rPr>
              <a:t>si </a:t>
            </a:r>
            <a:r>
              <a:rPr lang="fr-FR" altLang="zh-CN" sz="2400" b="1" i="1">
                <a:ea typeface="SimSun" panose="02010600030101010101" pitchFamily="2" charset="-122"/>
              </a:rPr>
              <a:t>p</a:t>
            </a:r>
            <a:r>
              <a:rPr lang="fr-FR" altLang="zh-CN" sz="2400">
                <a:ea typeface="SimSun" panose="02010600030101010101" pitchFamily="2" charset="-122"/>
              </a:rPr>
              <a:t> est une limite, alors il n’y a pas de points accessibles de </a:t>
            </a:r>
            <a:r>
              <a:rPr lang="fr-FR" altLang="zh-CN" sz="2400" b="1" i="1">
                <a:ea typeface="SimSun" panose="02010600030101010101" pitchFamily="2" charset="-122"/>
              </a:rPr>
              <a:t>p</a:t>
            </a:r>
            <a:r>
              <a:rPr lang="fr-FR" altLang="zh-CN" sz="2400">
                <a:ea typeface="SimSun" panose="02010600030101010101" pitchFamily="2" charset="-122"/>
              </a:rPr>
              <a:t> : passer à un autre point</a:t>
            </a:r>
          </a:p>
          <a:p>
            <a:pPr lvl="1">
              <a:lnSpc>
                <a:spcPct val="120000"/>
              </a:lnSpc>
              <a:spcBef>
                <a:spcPct val="50000"/>
              </a:spcBef>
            </a:pPr>
            <a:r>
              <a:rPr lang="fr-FR" altLang="zh-CN" sz="2400">
                <a:ea typeface="SimSun" panose="02010600030101010101" pitchFamily="2" charset="-122"/>
              </a:rPr>
              <a:t>Répéter le processus jusqu’à épuiser tous les points.</a:t>
            </a:r>
            <a:endParaRPr lang="fr-FR" altLang="zh-CN" sz="2000">
              <a:ea typeface="SimSun" panose="02010600030101010101" pitchFamily="2" charset="-122"/>
            </a:endParaRPr>
          </a:p>
        </p:txBody>
      </p:sp>
    </p:spTree>
  </p:cSld>
  <p:clrMapOvr>
    <a:masterClrMapping/>
  </p:clrMapOvr>
  <p:transition>
    <p:strips dir="rd"/>
  </p:transition>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F0EC3B75-C306-4E6A-9191-12E4EFDEA7C9}" type="slidenum">
              <a:rPr lang="en-US" altLang="fr-FR" sz="1400" smtClean="0">
                <a:solidFill>
                  <a:schemeClr val="tx2"/>
                </a:solidFill>
                <a:latin typeface="Times New Roman" panose="02020603050405020304" pitchFamily="18" charset="0"/>
              </a:rPr>
              <a:pPr/>
              <a:t>499</a:t>
            </a:fld>
            <a:endParaRPr lang="en-US" altLang="fr-FR" sz="1400">
              <a:solidFill>
                <a:schemeClr val="tx2"/>
              </a:solidFill>
              <a:latin typeface="Times New Roman" panose="02020603050405020304" pitchFamily="18" charset="0"/>
            </a:endParaRPr>
          </a:p>
        </p:txBody>
      </p:sp>
      <p:sp>
        <p:nvSpPr>
          <p:cNvPr id="347139" name="Rectangle 2"/>
          <p:cNvSpPr>
            <a:spLocks noGrp="1"/>
          </p:cNvSpPr>
          <p:nvPr>
            <p:ph type="title"/>
          </p:nvPr>
        </p:nvSpPr>
        <p:spPr/>
        <p:txBody>
          <a:bodyPr/>
          <a:lstStyle/>
          <a:p>
            <a:r>
              <a:rPr lang="fr-FR" altLang="fr-FR"/>
              <a:t>Découverte d’exceptions</a:t>
            </a:r>
          </a:p>
        </p:txBody>
      </p:sp>
      <p:sp>
        <p:nvSpPr>
          <p:cNvPr id="347140" name="Rectangle 3"/>
          <p:cNvSpPr>
            <a:spLocks noGrp="1"/>
          </p:cNvSpPr>
          <p:nvPr>
            <p:ph type="body" idx="1"/>
          </p:nvPr>
        </p:nvSpPr>
        <p:spPr>
          <a:xfrm>
            <a:off x="457200" y="1314450"/>
            <a:ext cx="8305800" cy="3543300"/>
          </a:xfrm>
        </p:spPr>
        <p:txBody>
          <a:bodyPr>
            <a:normAutofit fontScale="92500" lnSpcReduction="10000"/>
          </a:bodyPr>
          <a:lstStyle/>
          <a:p>
            <a:r>
              <a:rPr lang="fr-FR" altLang="fr-FR"/>
              <a:t>Ce sont les objets qui sont considérablement différents du reste, exemple: ornithorynque, kiwi </a:t>
            </a:r>
          </a:p>
          <a:p>
            <a:r>
              <a:rPr lang="fr-FR" altLang="fr-FR"/>
              <a:t>Problème</a:t>
            </a:r>
          </a:p>
          <a:p>
            <a:pPr lvl="1"/>
            <a:r>
              <a:rPr lang="fr-FR" altLang="fr-FR"/>
              <a:t>Trouver n objets qui sont les plus éloignés du reste</a:t>
            </a:r>
          </a:p>
          <a:p>
            <a:r>
              <a:rPr lang="fr-FR" altLang="fr-FR"/>
              <a:t>Applications:</a:t>
            </a:r>
          </a:p>
          <a:p>
            <a:pPr lvl="1"/>
            <a:r>
              <a:rPr lang="fr-FR" altLang="fr-FR"/>
              <a:t>fraude</a:t>
            </a:r>
          </a:p>
          <a:p>
            <a:pPr lvl="1"/>
            <a:r>
              <a:rPr lang="fr-FR" altLang="fr-FR"/>
              <a:t>Analyse médicale</a:t>
            </a:r>
          </a:p>
          <a:p>
            <a:pPr lvl="1"/>
            <a:r>
              <a:rPr lang="fr-FR" altLang="fr-FR"/>
              <a:t>…</a:t>
            </a:r>
          </a:p>
        </p:txBody>
      </p:sp>
    </p:spTree>
  </p:cSld>
  <p:clrMapOvr>
    <a:masterClrMapping/>
  </p:clrMapOvr>
  <p:transition>
    <p:strips dir="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0"/>
          </p:nvPr>
        </p:nvSpPr>
        <p:spPr/>
        <p:txBody>
          <a:bodyPr>
            <a:normAutofit fontScale="85000" lnSpcReduction="20000"/>
          </a:bodyPr>
          <a:lstStyle/>
          <a:p>
            <a:r>
              <a:rPr lang="fr-FR" dirty="0"/>
              <a:t>Data</a:t>
            </a:r>
          </a:p>
        </p:txBody>
      </p:sp>
      <p:pic>
        <p:nvPicPr>
          <p:cNvPr id="95234" name="Picture 2" descr="Related image"/>
          <p:cNvPicPr>
            <a:picLocks noChangeAspect="1" noChangeArrowheads="1"/>
          </p:cNvPicPr>
          <p:nvPr/>
        </p:nvPicPr>
        <p:blipFill>
          <a:blip r:embed="rId2"/>
          <a:srcRect/>
          <a:stretch>
            <a:fillRect/>
          </a:stretch>
        </p:blipFill>
        <p:spPr bwMode="auto">
          <a:xfrm>
            <a:off x="1498690" y="1022365"/>
            <a:ext cx="6045119" cy="3871754"/>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idx="1"/>
          </p:nvPr>
        </p:nvSpPr>
        <p:spPr/>
        <p:txBody>
          <a:bodyPr/>
          <a:lstStyle/>
          <a:p>
            <a:r>
              <a:t>Data Preparation (Data pre-processing)</a:t>
            </a:r>
            <a:endParaRPr lang="fr-FR" dirty="0"/>
          </a:p>
        </p:txBody>
      </p:sp>
      <p:sp>
        <p:nvSpPr>
          <p:cNvPr id="2" name="Titre 1"/>
          <p:cNvSpPr>
            <a:spLocks noGrp="1"/>
          </p:cNvSpPr>
          <p:nvPr>
            <p:ph type="title"/>
          </p:nvPr>
        </p:nvSpPr>
        <p:spPr/>
        <p:txBody>
          <a:bodyPr>
            <a:normAutofit fontScale="90000"/>
          </a:bodyPr>
          <a:lstStyle/>
          <a:p>
            <a:r>
              <a:rPr lang="fr-MA" sz="6000" dirty="0">
                <a:solidFill>
                  <a:schemeClr val="bg1"/>
                </a:solidFill>
              </a:rPr>
              <a:t>Data</a:t>
            </a:r>
            <a:endParaRPr lang="fr-FR" dirty="0">
              <a:solidFill>
                <a:schemeClr val="bg1"/>
              </a:solidFill>
            </a:endParaRP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Espace réservé du numéro de diapositive 3"/>
          <p:cNvSpPr>
            <a:spLocks noGrp="1"/>
          </p:cNvSpPr>
          <p:nvPr>
            <p:ph type="sldNum" sz="quarter" idx="12"/>
          </p:nvPr>
        </p:nvSpPr>
        <p:spPr bwMode="auto">
          <a:xfrm>
            <a:off x="6400801" y="4767263"/>
            <a:ext cx="2289175" cy="2738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2500" lnSpcReduction="10000"/>
          </a:bodyPr>
          <a:lstStyle>
            <a:lvl1pPr>
              <a:defRPr sz="2400">
                <a:solidFill>
                  <a:schemeClr val="tx1"/>
                </a:solidFill>
                <a:latin typeface="Calibri" panose="020F0502020204030204" pitchFamily="34" charset="0"/>
              </a:defRPr>
            </a:lvl1pPr>
            <a:lvl2pPr marL="742950" indent="-285750">
              <a:defRPr sz="2400">
                <a:solidFill>
                  <a:schemeClr val="tx1"/>
                </a:solidFill>
                <a:latin typeface="Calibri" panose="020F0502020204030204" pitchFamily="34" charset="0"/>
              </a:defRPr>
            </a:lvl2pPr>
            <a:lvl3pPr marL="1143000" indent="-228600">
              <a:defRPr sz="2400">
                <a:solidFill>
                  <a:schemeClr val="tx1"/>
                </a:solidFill>
                <a:latin typeface="Calibri" panose="020F0502020204030204" pitchFamily="34" charset="0"/>
              </a:defRPr>
            </a:lvl3pPr>
            <a:lvl4pPr marL="1600200" indent="-228600">
              <a:defRPr sz="2400">
                <a:solidFill>
                  <a:schemeClr val="tx1"/>
                </a:solidFill>
                <a:latin typeface="Calibri" panose="020F0502020204030204" pitchFamily="34" charset="0"/>
              </a:defRPr>
            </a:lvl4pPr>
            <a:lvl5pPr marL="2057400" indent="-228600">
              <a:defRPr sz="2400">
                <a:solidFill>
                  <a:schemeClr val="tx1"/>
                </a:solidFill>
                <a:latin typeface="Calibri" panose="020F0502020204030204" pitchFamily="34" charset="0"/>
              </a:defRPr>
            </a:lvl5pPr>
            <a:lvl6pPr marL="2514600" indent="-228600" eaLnBrk="0" fontAlgn="base" hangingPunct="0">
              <a:spcBef>
                <a:spcPct val="0"/>
              </a:spcBef>
              <a:spcAft>
                <a:spcPct val="0"/>
              </a:spcAft>
              <a:defRPr sz="2400">
                <a:solidFill>
                  <a:schemeClr val="tx1"/>
                </a:solidFill>
                <a:latin typeface="Calibri" panose="020F0502020204030204" pitchFamily="34" charset="0"/>
              </a:defRPr>
            </a:lvl6pPr>
            <a:lvl7pPr marL="2971800" indent="-228600" eaLnBrk="0" fontAlgn="base" hangingPunct="0">
              <a:spcBef>
                <a:spcPct val="0"/>
              </a:spcBef>
              <a:spcAft>
                <a:spcPct val="0"/>
              </a:spcAft>
              <a:defRPr sz="2400">
                <a:solidFill>
                  <a:schemeClr val="tx1"/>
                </a:solidFill>
                <a:latin typeface="Calibri" panose="020F0502020204030204" pitchFamily="34" charset="0"/>
              </a:defRPr>
            </a:lvl7pPr>
            <a:lvl8pPr marL="3429000" indent="-228600" eaLnBrk="0" fontAlgn="base" hangingPunct="0">
              <a:spcBef>
                <a:spcPct val="0"/>
              </a:spcBef>
              <a:spcAft>
                <a:spcPct val="0"/>
              </a:spcAft>
              <a:defRPr sz="2400">
                <a:solidFill>
                  <a:schemeClr val="tx1"/>
                </a:solidFill>
                <a:latin typeface="Calibri" panose="020F0502020204030204" pitchFamily="34" charset="0"/>
              </a:defRPr>
            </a:lvl8pPr>
            <a:lvl9pPr marL="3886200" indent="-228600" eaLnBrk="0" fontAlgn="base" hangingPunct="0">
              <a:spcBef>
                <a:spcPct val="0"/>
              </a:spcBef>
              <a:spcAft>
                <a:spcPct val="0"/>
              </a:spcAft>
              <a:defRPr sz="2400">
                <a:solidFill>
                  <a:schemeClr val="tx1"/>
                </a:solidFill>
                <a:latin typeface="Calibri" panose="020F0502020204030204" pitchFamily="34" charset="0"/>
              </a:defRPr>
            </a:lvl9pPr>
          </a:lstStyle>
          <a:p>
            <a:fld id="{F4E5E491-34B6-4EB8-A28B-6C26E0C7A9EA}" type="slidenum">
              <a:rPr lang="en-US" altLang="fr-FR" sz="1400" smtClean="0">
                <a:solidFill>
                  <a:schemeClr val="tx2"/>
                </a:solidFill>
                <a:latin typeface="Times New Roman" panose="02020603050405020304" pitchFamily="18" charset="0"/>
              </a:rPr>
              <a:pPr/>
              <a:t>500</a:t>
            </a:fld>
            <a:endParaRPr lang="en-US" altLang="fr-FR" sz="1400">
              <a:solidFill>
                <a:schemeClr val="tx2"/>
              </a:solidFill>
              <a:latin typeface="Times New Roman" panose="02020603050405020304" pitchFamily="18" charset="0"/>
            </a:endParaRPr>
          </a:p>
        </p:txBody>
      </p:sp>
      <p:sp>
        <p:nvSpPr>
          <p:cNvPr id="348163" name="Rectangle 1026"/>
          <p:cNvSpPr>
            <a:spLocks noGrp="1"/>
          </p:cNvSpPr>
          <p:nvPr>
            <p:ph type="title"/>
          </p:nvPr>
        </p:nvSpPr>
        <p:spPr>
          <a:xfrm>
            <a:off x="0" y="171450"/>
            <a:ext cx="4876800" cy="514350"/>
          </a:xfrm>
        </p:spPr>
        <p:txBody>
          <a:bodyPr>
            <a:normAutofit fontScale="90000"/>
          </a:bodyPr>
          <a:lstStyle/>
          <a:p>
            <a:r>
              <a:rPr lang="en-US" altLang="fr-FR" sz="3000"/>
              <a:t>  Approache statistique</a:t>
            </a:r>
          </a:p>
        </p:txBody>
      </p:sp>
      <p:sp>
        <p:nvSpPr>
          <p:cNvPr id="348164" name="Rectangle 1027"/>
          <p:cNvSpPr>
            <a:spLocks noGrp="1"/>
          </p:cNvSpPr>
          <p:nvPr>
            <p:ph type="body" idx="1"/>
          </p:nvPr>
        </p:nvSpPr>
        <p:spPr>
          <a:xfrm>
            <a:off x="533400" y="2286000"/>
            <a:ext cx="8077200" cy="2857500"/>
          </a:xfrm>
        </p:spPr>
        <p:txBody>
          <a:bodyPr>
            <a:normAutofit fontScale="92500" lnSpcReduction="20000"/>
          </a:bodyPr>
          <a:lstStyle/>
          <a:p>
            <a:pPr>
              <a:lnSpc>
                <a:spcPct val="90000"/>
              </a:lnSpc>
            </a:pPr>
            <a:endParaRPr lang="fr-FR" altLang="fr-FR">
              <a:solidFill>
                <a:srgbClr val="170981"/>
              </a:solidFill>
            </a:endParaRPr>
          </a:p>
          <a:p>
            <a:pPr>
              <a:lnSpc>
                <a:spcPct val="90000"/>
              </a:lnSpc>
            </a:pPr>
            <a:r>
              <a:rPr lang="fr-FR" altLang="fr-FR">
                <a:solidFill>
                  <a:srgbClr val="170981"/>
                </a:solidFill>
              </a:rPr>
              <a:t>On suppose que les données suivent une loi de distribution statistique (ex: loi normale) </a:t>
            </a:r>
          </a:p>
          <a:p>
            <a:pPr>
              <a:lnSpc>
                <a:spcPct val="90000"/>
              </a:lnSpc>
            </a:pPr>
            <a:r>
              <a:rPr lang="fr-FR" altLang="fr-FR"/>
              <a:t>Utiliser les tests de discordance  </a:t>
            </a:r>
          </a:p>
          <a:p>
            <a:pPr lvl="1">
              <a:lnSpc>
                <a:spcPct val="90000"/>
              </a:lnSpc>
            </a:pPr>
            <a:r>
              <a:rPr lang="fr-FR" altLang="fr-FR"/>
              <a:t>Proba(Xi=val)&lt; </a:t>
            </a:r>
            <a:r>
              <a:rPr lang="fr-FR" altLang="fr-FR">
                <a:sym typeface="Symbol" panose="05050102010706020507" pitchFamily="18" charset="2"/>
              </a:rPr>
              <a:t> alors X est une exception</a:t>
            </a:r>
            <a:endParaRPr lang="fr-FR" altLang="fr-FR"/>
          </a:p>
          <a:p>
            <a:pPr>
              <a:lnSpc>
                <a:spcPct val="90000"/>
              </a:lnSpc>
            </a:pPr>
            <a:r>
              <a:rPr lang="fr-FR" altLang="fr-FR"/>
              <a:t>Problèmes</a:t>
            </a:r>
          </a:p>
          <a:p>
            <a:pPr lvl="1">
              <a:lnSpc>
                <a:spcPct val="90000"/>
              </a:lnSpc>
            </a:pPr>
            <a:r>
              <a:rPr lang="fr-FR" altLang="fr-FR"/>
              <a:t>La plupart des tests sont sur un attribut</a:t>
            </a:r>
          </a:p>
          <a:p>
            <a:pPr lvl="1">
              <a:lnSpc>
                <a:spcPct val="90000"/>
              </a:lnSpc>
            </a:pPr>
            <a:r>
              <a:rPr lang="fr-FR" altLang="fr-FR"/>
              <a:t>Dans beaucoup de cas, la loi de distribution est inconnue</a:t>
            </a:r>
          </a:p>
        </p:txBody>
      </p:sp>
      <p:pic>
        <p:nvPicPr>
          <p:cNvPr id="348165" name="Picture 1028"/>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0" y="638175"/>
            <a:ext cx="457200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trips dir="rd"/>
  </p:transition>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1026"/>
          <p:cNvSpPr>
            <a:spLocks noGrp="1"/>
          </p:cNvSpPr>
          <p:nvPr>
            <p:ph type="title"/>
          </p:nvPr>
        </p:nvSpPr>
        <p:spPr>
          <a:xfrm>
            <a:off x="533400" y="86916"/>
            <a:ext cx="6858000" cy="742950"/>
          </a:xfrm>
        </p:spPr>
        <p:txBody>
          <a:bodyPr>
            <a:normAutofit fontScale="90000"/>
          </a:bodyPr>
          <a:lstStyle/>
          <a:p>
            <a:r>
              <a:rPr lang="en-US" altLang="fr-FR"/>
              <a:t>Approche Basée sur la Distance</a:t>
            </a:r>
          </a:p>
        </p:txBody>
      </p:sp>
      <p:sp>
        <p:nvSpPr>
          <p:cNvPr id="349187" name="Rectangle 1027"/>
          <p:cNvSpPr>
            <a:spLocks noGrp="1"/>
          </p:cNvSpPr>
          <p:nvPr>
            <p:ph type="body" idx="1"/>
          </p:nvPr>
        </p:nvSpPr>
        <p:spPr>
          <a:xfrm>
            <a:off x="533400" y="1371600"/>
            <a:ext cx="8229600" cy="3486150"/>
          </a:xfrm>
        </p:spPr>
        <p:txBody>
          <a:bodyPr/>
          <a:lstStyle/>
          <a:p>
            <a:r>
              <a:rPr lang="en-US" altLang="fr-FR"/>
              <a:t>Une (</a:t>
            </a:r>
            <a:r>
              <a:rPr lang="en-US" altLang="fr-FR">
                <a:sym typeface="Symbol" panose="05050102010706020507" pitchFamily="18" charset="2"/>
              </a:rPr>
              <a:t></a:t>
            </a:r>
            <a:r>
              <a:rPr lang="en-US" altLang="fr-FR"/>
              <a:t>, </a:t>
            </a:r>
            <a:r>
              <a:rPr lang="en-US" altLang="fr-FR">
                <a:sym typeface="Symbol" panose="05050102010706020507" pitchFamily="18" charset="2"/>
              </a:rPr>
              <a:t></a:t>
            </a:r>
            <a:r>
              <a:rPr lang="en-US" altLang="fr-FR"/>
              <a:t>)-exception est un object O dans T tel qu’il y a au moins </a:t>
            </a:r>
            <a:r>
              <a:rPr lang="en-US" altLang="fr-FR">
                <a:sym typeface="Symbol" panose="05050102010706020507" pitchFamily="18" charset="2"/>
              </a:rPr>
              <a:t></a:t>
            </a:r>
            <a:r>
              <a:rPr lang="en-US" altLang="fr-FR"/>
              <a:t> objets O’ de T avec dist(O,O’)&gt; </a:t>
            </a:r>
            <a:r>
              <a:rPr lang="en-US" altLang="fr-FR">
                <a:sym typeface="Symbol" panose="05050102010706020507" pitchFamily="18" charset="2"/>
              </a:rPr>
              <a:t></a:t>
            </a:r>
            <a:endParaRPr lang="en-US" altLang="fr-FR"/>
          </a:p>
        </p:txBody>
      </p:sp>
    </p:spTree>
  </p:cSld>
  <p:clrMapOvr>
    <a:masterClrMapping/>
  </p:clrMapOvr>
  <p:transition>
    <p:wipe dir="d"/>
  </p:transition>
</p:sld>
</file>

<file path=ppt/slides/slide502.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Rectangle 2"/>
          <p:cNvSpPr>
            <a:spLocks noGrp="1"/>
          </p:cNvSpPr>
          <p:nvPr>
            <p:ph type="body" sz="half" idx="2"/>
          </p:nvPr>
        </p:nvSpPr>
        <p:spPr/>
        <p:txBody>
          <a:bodyPr>
            <a:normAutofit/>
          </a:bodyPr>
          <a:lstStyle/>
          <a:p>
            <a:r>
              <a:rPr lang="fr-FR" dirty="0"/>
              <a:t>BEN LAHMAR EL Habib</a:t>
            </a:r>
          </a:p>
        </p:txBody>
      </p:sp>
      <p:sp>
        <p:nvSpPr>
          <p:cNvPr id="4" name="Rectangle 3"/>
          <p:cNvSpPr>
            <a:spLocks noGrp="1"/>
          </p:cNvSpPr>
          <p:nvPr>
            <p:ph type="title"/>
          </p:nvPr>
        </p:nvSpPr>
        <p:spPr/>
        <p:txBody>
          <a:bodyPr>
            <a:normAutofit fontScale="90000"/>
          </a:bodyPr>
          <a:lstStyle/>
          <a:p>
            <a:r>
              <a:rPr lang="fr-FR" dirty="0" err="1"/>
              <a:t>Thank</a:t>
            </a:r>
            <a:r>
              <a:rPr lang="fr-FR" dirty="0"/>
              <a:t> </a:t>
            </a:r>
            <a:r>
              <a:rPr lang="fr-FR" dirty="0" err="1"/>
              <a:t>you</a:t>
            </a:r>
            <a:endParaRPr lang="fr-FR" dirty="0"/>
          </a:p>
        </p:txBody>
      </p:sp>
    </p:spTree>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The Process for Data Preparation and Feature Engineering</a:t>
            </a:r>
            <a:endParaRPr lang="fr-FR" dirty="0"/>
          </a:p>
        </p:txBody>
      </p:sp>
      <p:pic>
        <p:nvPicPr>
          <p:cNvPr id="1026" name="Picture 2"/>
          <p:cNvPicPr>
            <a:picLocks noGrp="1" noChangeAspect="1" noChangeArrowheads="1"/>
          </p:cNvPicPr>
          <p:nvPr>
            <p:ph idx="1"/>
          </p:nvPr>
        </p:nvPicPr>
        <p:blipFill>
          <a:blip r:embed="rId3"/>
          <a:srcRect/>
          <a:stretch>
            <a:fillRect/>
          </a:stretch>
        </p:blipFill>
        <p:spPr bwMode="auto">
          <a:xfrm>
            <a:off x="571472" y="1357304"/>
            <a:ext cx="7500990" cy="3508528"/>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470E20-C0AF-4778-9791-E17485129A36}"/>
              </a:ext>
            </a:extLst>
          </p:cNvPr>
          <p:cNvSpPr>
            <a:spLocks noGrp="1"/>
          </p:cNvSpPr>
          <p:nvPr>
            <p:ph type="title"/>
          </p:nvPr>
        </p:nvSpPr>
        <p:spPr>
          <a:xfrm>
            <a:off x="611560" y="212848"/>
            <a:ext cx="7959367" cy="857250"/>
          </a:xfrm>
        </p:spPr>
        <p:txBody>
          <a:bodyPr>
            <a:noAutofit/>
          </a:bodyPr>
          <a:lstStyle/>
          <a:p>
            <a:r>
              <a:rPr lang="fr-FR" sz="2800" dirty="0"/>
              <a:t>CRISP-DM: Cross </a:t>
            </a:r>
            <a:r>
              <a:rPr lang="fr-FR" sz="2800" dirty="0" err="1"/>
              <a:t>Industry</a:t>
            </a:r>
            <a:r>
              <a:rPr lang="fr-FR" sz="2800" dirty="0"/>
              <a:t> Standard Process for Data Mining</a:t>
            </a:r>
          </a:p>
        </p:txBody>
      </p:sp>
      <p:sp>
        <p:nvSpPr>
          <p:cNvPr id="3" name="Espace réservé du contenu 2">
            <a:extLst>
              <a:ext uri="{FF2B5EF4-FFF2-40B4-BE49-F238E27FC236}">
                <a16:creationId xmlns:a16="http://schemas.microsoft.com/office/drawing/2014/main" id="{B0FFA4B9-7E5C-4EE1-8E10-F4457A7E9788}"/>
              </a:ext>
            </a:extLst>
          </p:cNvPr>
          <p:cNvSpPr>
            <a:spLocks noGrp="1"/>
          </p:cNvSpPr>
          <p:nvPr>
            <p:ph type="body" sz="half" idx="1"/>
          </p:nvPr>
        </p:nvSpPr>
        <p:spPr/>
        <p:txBody>
          <a:bodyPr>
            <a:normAutofit fontScale="77500" lnSpcReduction="20000"/>
          </a:bodyPr>
          <a:lstStyle/>
          <a:p>
            <a:r>
              <a:rPr lang="fr-FR" dirty="0"/>
              <a:t>CRISP-DM découpe le processus de data </a:t>
            </a:r>
            <a:r>
              <a:rPr lang="fr-FR" dirty="0" err="1"/>
              <a:t>mining</a:t>
            </a:r>
            <a:r>
              <a:rPr lang="fr-FR" dirty="0"/>
              <a:t> en six phases principales:</a:t>
            </a:r>
          </a:p>
          <a:p>
            <a:pPr lvl="1"/>
            <a:r>
              <a:rPr lang="fr-FR" dirty="0"/>
              <a:t>connaissance du métier</a:t>
            </a:r>
          </a:p>
          <a:p>
            <a:pPr lvl="1"/>
            <a:r>
              <a:rPr lang="fr-FR" dirty="0"/>
              <a:t>connaissance des données</a:t>
            </a:r>
          </a:p>
          <a:p>
            <a:pPr lvl="1"/>
            <a:r>
              <a:rPr lang="fr-FR" dirty="0"/>
              <a:t>préparation des données</a:t>
            </a:r>
          </a:p>
          <a:p>
            <a:pPr lvl="1"/>
            <a:r>
              <a:rPr lang="fr-FR" dirty="0"/>
              <a:t>modélisation des données</a:t>
            </a:r>
          </a:p>
          <a:p>
            <a:pPr lvl="1"/>
            <a:r>
              <a:rPr lang="fr-FR" dirty="0"/>
              <a:t>évaluation</a:t>
            </a:r>
          </a:p>
          <a:p>
            <a:pPr lvl="1"/>
            <a:r>
              <a:rPr lang="fr-FR" dirty="0"/>
              <a:t>déploiement</a:t>
            </a:r>
          </a:p>
          <a:p>
            <a:endParaRPr lang="fr-FR" dirty="0"/>
          </a:p>
        </p:txBody>
      </p:sp>
      <p:sp>
        <p:nvSpPr>
          <p:cNvPr id="5" name="Espace réservé de l'image en ligne 4">
            <a:extLst>
              <a:ext uri="{FF2B5EF4-FFF2-40B4-BE49-F238E27FC236}">
                <a16:creationId xmlns:a16="http://schemas.microsoft.com/office/drawing/2014/main" id="{0EA0F051-20AE-4493-88A6-83582FCFB726}"/>
              </a:ext>
            </a:extLst>
          </p:cNvPr>
          <p:cNvSpPr>
            <a:spLocks noGrp="1"/>
          </p:cNvSpPr>
          <p:nvPr>
            <p:ph type="clipArt" sz="half" idx="2"/>
          </p:nvPr>
        </p:nvSpPr>
        <p:spPr/>
      </p:sp>
      <p:pic>
        <p:nvPicPr>
          <p:cNvPr id="80900" name="Picture 4" descr="https://upload.wikimedia.org/wikipedia/commons/thumb/e/e5/Diagramme_du_Processus_CRISP-DM.png/800px-Diagramme_du_Processus_CRISP-DM.png">
            <a:extLst>
              <a:ext uri="{FF2B5EF4-FFF2-40B4-BE49-F238E27FC236}">
                <a16:creationId xmlns:a16="http://schemas.microsoft.com/office/drawing/2014/main" id="{8D731665-AEBC-4D02-B5B4-81EA780E8F5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881577" y="1325080"/>
            <a:ext cx="3631693" cy="3640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364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Steps to Constructing Your Dataset</a:t>
            </a:r>
            <a:endParaRPr lang="fr-FR" dirty="0"/>
          </a:p>
        </p:txBody>
      </p:sp>
      <p:sp>
        <p:nvSpPr>
          <p:cNvPr id="3" name="Espace réservé du contenu 2"/>
          <p:cNvSpPr>
            <a:spLocks noGrp="1"/>
          </p:cNvSpPr>
          <p:nvPr>
            <p:ph idx="1"/>
          </p:nvPr>
        </p:nvSpPr>
        <p:spPr>
          <a:xfrm>
            <a:off x="612648" y="1352550"/>
            <a:ext cx="8153400" cy="3505216"/>
          </a:xfrm>
        </p:spPr>
        <p:txBody>
          <a:bodyPr>
            <a:normAutofit fontScale="92500" lnSpcReduction="10000"/>
          </a:bodyPr>
          <a:lstStyle/>
          <a:p>
            <a:r>
              <a:t>Pour construire votre jeu de données (et avant de procéder à la transformation des données), vous devez:</a:t>
            </a:r>
          </a:p>
          <a:p>
            <a:pPr marL="834390" lvl="1" indent="-514350">
              <a:buFont typeface="+mj-lt"/>
              <a:buAutoNum type="arabicPeriod"/>
            </a:pPr>
            <a:r>
              <a:rPr>
                <a:solidFill>
                  <a:srgbClr val="002060"/>
                </a:solidFill>
              </a:rPr>
              <a:t>Collecter</a:t>
            </a:r>
            <a:r>
              <a:rPr lang="en-US" dirty="0">
                <a:solidFill>
                  <a:srgbClr val="002060"/>
                </a:solidFill>
              </a:rPr>
              <a:t> </a:t>
            </a:r>
            <a:r>
              <a:rPr>
                <a:solidFill>
                  <a:srgbClr val="002060"/>
                </a:solidFill>
              </a:rPr>
              <a:t>les données brutes.</a:t>
            </a:r>
          </a:p>
          <a:p>
            <a:pPr marL="834390" lvl="1" indent="-514350">
              <a:buFont typeface="+mj-lt"/>
              <a:buAutoNum type="arabicPeriod"/>
            </a:pPr>
            <a:r>
              <a:rPr>
                <a:solidFill>
                  <a:srgbClr val="002060"/>
                </a:solidFill>
              </a:rPr>
              <a:t>Identifier les sources des caractéristiques et d'étiquettes. </a:t>
            </a:r>
          </a:p>
          <a:p>
            <a:pPr marL="834390" lvl="1" indent="-514350">
              <a:buFont typeface="+mj-lt"/>
              <a:buAutoNum type="arabicPeriod"/>
            </a:pPr>
            <a:r>
              <a:rPr>
                <a:solidFill>
                  <a:srgbClr val="002060"/>
                </a:solidFill>
              </a:rPr>
              <a:t>Sélectionnez une stratégie d'échantillonnage. </a:t>
            </a:r>
          </a:p>
          <a:p>
            <a:pPr marL="834390" lvl="1" indent="-514350">
              <a:buFont typeface="+mj-lt"/>
              <a:buAutoNum type="arabicPeriod"/>
            </a:pPr>
            <a:r>
              <a:rPr>
                <a:solidFill>
                  <a:srgbClr val="002060"/>
                </a:solidFill>
              </a:rPr>
              <a:t>Fractionner les données.</a:t>
            </a:r>
          </a:p>
          <a:p>
            <a:r>
              <a:t>Ces étapes dépendent beaucoup de la manière dont vous avez cadré votre problème de ML.</a:t>
            </a:r>
            <a:r>
              <a:rPr lang="en-US" dirty="0"/>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Self-check of Problem Framing and Data Collection Concepts</a:t>
            </a:r>
            <a:endParaRPr lang="fr-FR" dirty="0"/>
          </a:p>
        </p:txBody>
      </p:sp>
      <p:sp>
        <p:nvSpPr>
          <p:cNvPr id="3" name="Espace réservé du contenu 2"/>
          <p:cNvSpPr>
            <a:spLocks noGrp="1"/>
          </p:cNvSpPr>
          <p:nvPr>
            <p:ph idx="1"/>
          </p:nvPr>
        </p:nvSpPr>
        <p:spPr/>
        <p:txBody>
          <a:bodyPr>
            <a:normAutofit/>
          </a:bodyPr>
          <a:lstStyle/>
          <a:p>
            <a:r>
              <a:t>Vous êtes sur un tout nouveau projet d’apprentissage automatique, sur le point de sélectionner vos premières caractéristiques. Combien de fonctionnalités devriez-vous choisir?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Self-check of Problem Framing and Data Collection Concepts</a:t>
            </a:r>
            <a:endParaRPr lang="fr-FR" dirty="0"/>
          </a:p>
        </p:txBody>
      </p:sp>
      <p:graphicFrame>
        <p:nvGraphicFramePr>
          <p:cNvPr id="4" name="Espace réservé du contenu 3"/>
          <p:cNvGraphicFramePr>
            <a:graphicFrameLocks noGrp="1"/>
          </p:cNvGraphicFramePr>
          <p:nvPr>
            <p:ph idx="1"/>
          </p:nvPr>
        </p:nvGraphicFramePr>
        <p:xfrm>
          <a:off x="612775" y="1352550"/>
          <a:ext cx="8153400" cy="3241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graphicEl>
                                              <a:dgm id="{DE15743D-9BF3-45FC-BBB8-36EE1C3AD3C3}"/>
                                            </p:graphicEl>
                                          </p:spTgt>
                                        </p:tgtEl>
                                        <p:attrNameLst>
                                          <p:attrName>style.visibility</p:attrName>
                                        </p:attrNameLst>
                                      </p:cBhvr>
                                      <p:to>
                                        <p:strVal val="visible"/>
                                      </p:to>
                                    </p:set>
                                    <p:animEffect transition="in" filter="checkerboard(across)">
                                      <p:cBhvr>
                                        <p:cTn id="7" dur="500"/>
                                        <p:tgtEl>
                                          <p:spTgt spid="4">
                                            <p:graphicEl>
                                              <a:dgm id="{DE15743D-9BF3-45FC-BBB8-36EE1C3AD3C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graphicEl>
                                              <a:dgm id="{8A44263E-1031-45AD-BD48-AAED4BF6BEDC}"/>
                                            </p:graphicEl>
                                          </p:spTgt>
                                        </p:tgtEl>
                                        <p:attrNameLst>
                                          <p:attrName>style.visibility</p:attrName>
                                        </p:attrNameLst>
                                      </p:cBhvr>
                                      <p:to>
                                        <p:strVal val="visible"/>
                                      </p:to>
                                    </p:set>
                                    <p:animEffect transition="in" filter="checkerboard(across)">
                                      <p:cBhvr>
                                        <p:cTn id="12" dur="500"/>
                                        <p:tgtEl>
                                          <p:spTgt spid="4">
                                            <p:graphicEl>
                                              <a:dgm id="{8A44263E-1031-45AD-BD48-AAED4BF6BED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
                                            <p:graphicEl>
                                              <a:dgm id="{28380EC3-D167-46EB-80EF-7B1DD0256C87}"/>
                                            </p:graphicEl>
                                          </p:spTgt>
                                        </p:tgtEl>
                                        <p:attrNameLst>
                                          <p:attrName>style.visibility</p:attrName>
                                        </p:attrNameLst>
                                      </p:cBhvr>
                                      <p:to>
                                        <p:strVal val="visible"/>
                                      </p:to>
                                    </p:set>
                                    <p:animEffect transition="in" filter="checkerboard(across)">
                                      <p:cBhvr>
                                        <p:cTn id="17" dur="500"/>
                                        <p:tgtEl>
                                          <p:spTgt spid="4">
                                            <p:graphicEl>
                                              <a:dgm id="{28380EC3-D167-46EB-80EF-7B1DD0256C8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4">
                                            <p:graphicEl>
                                              <a:dgm id="{B43B9CA3-97E8-4BAA-84D3-FCEE6C7A2A87}"/>
                                            </p:graphicEl>
                                          </p:spTgt>
                                        </p:tgtEl>
                                        <p:attrNameLst>
                                          <p:attrName>style.visibility</p:attrName>
                                        </p:attrNameLst>
                                      </p:cBhvr>
                                      <p:to>
                                        <p:strVal val="visible"/>
                                      </p:to>
                                    </p:set>
                                    <p:animEffect transition="in" filter="checkerboard(across)">
                                      <p:cBhvr>
                                        <p:cTn id="22" dur="500"/>
                                        <p:tgtEl>
                                          <p:spTgt spid="4">
                                            <p:graphicEl>
                                              <a:dgm id="{B43B9CA3-97E8-4BAA-84D3-FCEE6C7A2A8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4">
                                            <p:graphicEl>
                                              <a:dgm id="{689FA263-7D6D-496D-8C6B-E2857E442566}"/>
                                            </p:graphicEl>
                                          </p:spTgt>
                                        </p:tgtEl>
                                        <p:attrNameLst>
                                          <p:attrName>style.visibility</p:attrName>
                                        </p:attrNameLst>
                                      </p:cBhvr>
                                      <p:to>
                                        <p:strVal val="visible"/>
                                      </p:to>
                                    </p:set>
                                    <p:animEffect transition="in" filter="checkerboard(across)">
                                      <p:cBhvr>
                                        <p:cTn id="27" dur="500"/>
                                        <p:tgtEl>
                                          <p:spTgt spid="4">
                                            <p:graphicEl>
                                              <a:dgm id="{689FA263-7D6D-496D-8C6B-E2857E44256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4">
                                            <p:graphicEl>
                                              <a:dgm id="{9137DE08-2069-4EFE-BD2F-CEA797017C46}"/>
                                            </p:graphicEl>
                                          </p:spTgt>
                                        </p:tgtEl>
                                        <p:attrNameLst>
                                          <p:attrName>style.visibility</p:attrName>
                                        </p:attrNameLst>
                                      </p:cBhvr>
                                      <p:to>
                                        <p:strVal val="visible"/>
                                      </p:to>
                                    </p:set>
                                    <p:animEffect transition="in" filter="checkerboard(across)">
                                      <p:cBhvr>
                                        <p:cTn id="32" dur="500"/>
                                        <p:tgtEl>
                                          <p:spTgt spid="4">
                                            <p:graphicEl>
                                              <a:dgm id="{9137DE08-2069-4EFE-BD2F-CEA797017C4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AtOnce"/>
        </p:bldSub>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Self-check of Problem Framing and Data Collection Concepts</a:t>
            </a:r>
            <a:endParaRPr lang="fr-FR" dirty="0"/>
          </a:p>
        </p:txBody>
      </p:sp>
      <p:sp>
        <p:nvSpPr>
          <p:cNvPr id="3" name="Espace réservé du contenu 2"/>
          <p:cNvSpPr>
            <a:spLocks noGrp="1"/>
          </p:cNvSpPr>
          <p:nvPr>
            <p:ph idx="1"/>
          </p:nvPr>
        </p:nvSpPr>
        <p:spPr/>
        <p:txBody>
          <a:bodyPr>
            <a:normAutofit lnSpcReduction="10000"/>
          </a:bodyPr>
          <a:lstStyle/>
          <a:p>
            <a:r>
              <a:t>Votre ami Ali est excité par les premiers résultats de son analyse statistique. Il dit que les données montrent une corrélation positive entre le nombre de téléchargements d'applications et le nombre des avis sur d'applications.  Mais il ne sait pas s'ils l'auraient téléchargé sans voir les avis.</a:t>
            </a:r>
          </a:p>
          <a:p>
            <a:r>
              <a:t>Quelle réponse serait la plus utile pour Ali?</a:t>
            </a:r>
            <a:endParaRPr lang="fr-F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Self-check of Problem Framing and Data Collection Concepts</a:t>
            </a:r>
            <a:endParaRPr lang="fr-FR" dirty="0"/>
          </a:p>
        </p:txBody>
      </p:sp>
      <p:graphicFrame>
        <p:nvGraphicFramePr>
          <p:cNvPr id="4" name="Espace réservé du contenu 3"/>
          <p:cNvGraphicFramePr>
            <a:graphicFrameLocks noGrp="1"/>
          </p:cNvGraphicFramePr>
          <p:nvPr>
            <p:ph idx="1"/>
          </p:nvPr>
        </p:nvGraphicFramePr>
        <p:xfrm>
          <a:off x="612775" y="1352550"/>
          <a:ext cx="8153400" cy="3241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898B51A9-3D8C-4E9D-ADA6-3A01A6C91E5E}"/>
                                            </p:graphicEl>
                                          </p:spTgt>
                                        </p:tgtEl>
                                        <p:attrNameLst>
                                          <p:attrName>style.visibility</p:attrName>
                                        </p:attrNameLst>
                                      </p:cBhvr>
                                      <p:to>
                                        <p:strVal val="visible"/>
                                      </p:to>
                                    </p:set>
                                    <p:anim calcmode="lin" valueType="num">
                                      <p:cBhvr additive="base">
                                        <p:cTn id="7" dur="500" fill="hold"/>
                                        <p:tgtEl>
                                          <p:spTgt spid="4">
                                            <p:graphicEl>
                                              <a:dgm id="{898B51A9-3D8C-4E9D-ADA6-3A01A6C91E5E}"/>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898B51A9-3D8C-4E9D-ADA6-3A01A6C91E5E}"/>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graphicEl>
                                              <a:dgm id="{AE69F288-2DA4-4BE5-866D-04B71E8FDDAD}"/>
                                            </p:graphicEl>
                                          </p:spTgt>
                                        </p:tgtEl>
                                        <p:attrNameLst>
                                          <p:attrName>style.visibility</p:attrName>
                                        </p:attrNameLst>
                                      </p:cBhvr>
                                      <p:to>
                                        <p:strVal val="visible"/>
                                      </p:to>
                                    </p:set>
                                    <p:anim calcmode="lin" valueType="num">
                                      <p:cBhvr additive="base">
                                        <p:cTn id="13" dur="500" fill="hold"/>
                                        <p:tgtEl>
                                          <p:spTgt spid="4">
                                            <p:graphicEl>
                                              <a:dgm id="{AE69F288-2DA4-4BE5-866D-04B71E8FDDAD}"/>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graphicEl>
                                              <a:dgm id="{AE69F288-2DA4-4BE5-866D-04B71E8FDDAD}"/>
                                            </p:graphic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graphicEl>
                                              <a:dgm id="{29F72107-7E26-4252-ADEE-5607FA90D712}"/>
                                            </p:graphicEl>
                                          </p:spTgt>
                                        </p:tgtEl>
                                        <p:attrNameLst>
                                          <p:attrName>style.visibility</p:attrName>
                                        </p:attrNameLst>
                                      </p:cBhvr>
                                      <p:to>
                                        <p:strVal val="visible"/>
                                      </p:to>
                                    </p:set>
                                    <p:anim calcmode="lin" valueType="num">
                                      <p:cBhvr additive="base">
                                        <p:cTn id="19" dur="500" fill="hold"/>
                                        <p:tgtEl>
                                          <p:spTgt spid="4">
                                            <p:graphicEl>
                                              <a:dgm id="{29F72107-7E26-4252-ADEE-5607FA90D712}"/>
                                            </p:graphic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graphicEl>
                                              <a:dgm id="{29F72107-7E26-4252-ADEE-5607FA90D712}"/>
                                            </p:graphic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
                                            <p:graphicEl>
                                              <a:dgm id="{26FB9C07-C465-4C93-B34E-4F5E482D7FE9}"/>
                                            </p:graphicEl>
                                          </p:spTgt>
                                        </p:tgtEl>
                                        <p:attrNameLst>
                                          <p:attrName>style.visibility</p:attrName>
                                        </p:attrNameLst>
                                      </p:cBhvr>
                                      <p:to>
                                        <p:strVal val="visible"/>
                                      </p:to>
                                    </p:set>
                                    <p:anim calcmode="lin" valueType="num">
                                      <p:cBhvr additive="base">
                                        <p:cTn id="25" dur="500" fill="hold"/>
                                        <p:tgtEl>
                                          <p:spTgt spid="4">
                                            <p:graphicEl>
                                              <a:dgm id="{26FB9C07-C465-4C93-B34E-4F5E482D7FE9}"/>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graphicEl>
                                              <a:dgm id="{26FB9C07-C465-4C93-B34E-4F5E482D7FE9}"/>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AtOnce"/>
        </p:bldSub>
      </p:bldGraphic>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The Size and Quality of a Data Set</a:t>
            </a:r>
          </a:p>
        </p:txBody>
      </p:sp>
      <p:sp>
        <p:nvSpPr>
          <p:cNvPr id="3" name="Espace réservé du contenu 2"/>
          <p:cNvSpPr>
            <a:spLocks noGrp="1"/>
          </p:cNvSpPr>
          <p:nvPr>
            <p:ph idx="1"/>
          </p:nvPr>
        </p:nvSpPr>
        <p:spPr>
          <a:xfrm>
            <a:off x="612648" y="1352550"/>
            <a:ext cx="8153400" cy="3433778"/>
          </a:xfrm>
        </p:spPr>
        <p:txBody>
          <a:bodyPr>
            <a:normAutofit fontScale="92500" lnSpcReduction="10000"/>
          </a:bodyPr>
          <a:lstStyle/>
          <a:p>
            <a:r>
              <a:t>“Garbage in, garbage out”</a:t>
            </a:r>
          </a:p>
          <a:p>
            <a:endParaRPr/>
          </a:p>
          <a:p>
            <a:r>
              <a:t>Après tout, votre modèle est aussi bon que vos données.</a:t>
            </a:r>
          </a:p>
          <a:p>
            <a:r>
              <a:t>Mais comment mesurez-vous la qualité de votre jeux de données et comment l'améliorez-vous? Et combien de données avez-vous besoin pour obtenir des résultats utiles? Les réponses </a:t>
            </a:r>
            <a:r>
              <a:rPr>
                <a:solidFill>
                  <a:schemeClr val="accent1"/>
                </a:solidFill>
              </a:rPr>
              <a:t>dépendent</a:t>
            </a:r>
            <a:r>
              <a:t> du type de </a:t>
            </a:r>
            <a:r>
              <a:rPr>
                <a:solidFill>
                  <a:schemeClr val="accent1"/>
                </a:solidFill>
              </a:rPr>
              <a:t>problème</a:t>
            </a:r>
            <a:r>
              <a:t> que vous résolvez.</a:t>
            </a:r>
          </a:p>
        </p:txBody>
      </p:sp>
      <p:pic>
        <p:nvPicPr>
          <p:cNvPr id="5122" name="Picture 2" descr="Image associÃ©e"/>
          <p:cNvPicPr>
            <a:picLocks noChangeAspect="1" noChangeArrowheads="1"/>
          </p:cNvPicPr>
          <p:nvPr/>
        </p:nvPicPr>
        <p:blipFill>
          <a:blip r:embed="rId2" cstate="screen"/>
          <a:srcRect/>
          <a:stretch>
            <a:fillRect/>
          </a:stretch>
        </p:blipFill>
        <p:spPr bwMode="auto">
          <a:xfrm>
            <a:off x="5603565" y="1285866"/>
            <a:ext cx="2468897" cy="1143008"/>
          </a:xfrm>
          <a:prstGeom prst="rect">
            <a:avLst/>
          </a:prstGeom>
          <a:ln>
            <a:noFill/>
          </a:ln>
          <a:effectLst>
            <a:softEdge rad="112500"/>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The Size of a Data Set</a:t>
            </a:r>
            <a:endParaRPr lang="fr-FR" dirty="0"/>
          </a:p>
        </p:txBody>
      </p:sp>
      <p:sp>
        <p:nvSpPr>
          <p:cNvPr id="3" name="Espace réservé du contenu 2"/>
          <p:cNvSpPr>
            <a:spLocks noGrp="1"/>
          </p:cNvSpPr>
          <p:nvPr>
            <p:ph idx="1"/>
          </p:nvPr>
        </p:nvSpPr>
        <p:spPr/>
        <p:txBody>
          <a:bodyPr>
            <a:normAutofit/>
          </a:bodyPr>
          <a:lstStyle/>
          <a:p>
            <a:r>
              <a:rPr sz="2400"/>
              <a:t>En règle générale, votre modèle doit s'entraîner sur au moins un ordre de grandeur supérieur à celui des paramètres pouvant être formés. Les modèles simples sur de grands jeux de données sont généralement plus sophistiqués que les modèles sophistiqués sur de petit jeux de données</a:t>
            </a:r>
            <a:endParaRPr lang="fr-FR" sz="2400" dirty="0"/>
          </a:p>
        </p:txBody>
      </p:sp>
      <p:pic>
        <p:nvPicPr>
          <p:cNvPr id="150530" name="Picture 2"/>
          <p:cNvPicPr>
            <a:picLocks noChangeAspect="1" noChangeArrowheads="1"/>
          </p:cNvPicPr>
          <p:nvPr/>
        </p:nvPicPr>
        <p:blipFill>
          <a:blip r:embed="rId2"/>
          <a:srcRect/>
          <a:stretch>
            <a:fillRect/>
          </a:stretch>
        </p:blipFill>
        <p:spPr bwMode="auto">
          <a:xfrm>
            <a:off x="3857588" y="3169073"/>
            <a:ext cx="5286412" cy="1974427"/>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Fourth</a:t>
            </a:r>
            <a:r>
              <a:rPr lang="fr-FR" dirty="0"/>
              <a:t> </a:t>
            </a:r>
            <a:r>
              <a:rPr lang="fr-FR" dirty="0" err="1"/>
              <a:t>Paradigm</a:t>
            </a:r>
            <a:endParaRPr lang="fr-FR" dirty="0"/>
          </a:p>
        </p:txBody>
      </p:sp>
      <p:pic>
        <p:nvPicPr>
          <p:cNvPr id="302082" name="Picture 2"/>
          <p:cNvPicPr>
            <a:picLocks noGrp="1" noChangeAspect="1" noChangeArrowheads="1"/>
          </p:cNvPicPr>
          <p:nvPr>
            <p:ph sz="quarter" idx="13"/>
          </p:nvPr>
        </p:nvPicPr>
        <p:blipFill>
          <a:blip r:embed="rId2" cstate="screen">
            <a:extLst>
              <a:ext uri="{28A0092B-C50C-407E-A947-70E740481C1C}">
                <a14:useLocalDpi xmlns:a14="http://schemas.microsoft.com/office/drawing/2010/main"/>
              </a:ext>
            </a:extLst>
          </a:blip>
          <a:srcRect/>
          <a:stretch>
            <a:fillRect/>
          </a:stretch>
        </p:blipFill>
        <p:spPr bwMode="auto">
          <a:xfrm>
            <a:off x="642910" y="1643056"/>
            <a:ext cx="2071702" cy="2959574"/>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14612" y="2328861"/>
            <a:ext cx="3500462" cy="2100277"/>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29388" y="2214560"/>
            <a:ext cx="2428892" cy="2214578"/>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The Quality of a Data Set</a:t>
            </a:r>
            <a:endParaRPr lang="fr-FR" dirty="0"/>
          </a:p>
        </p:txBody>
      </p:sp>
      <p:sp>
        <p:nvSpPr>
          <p:cNvPr id="3" name="Espace réservé du contenu 2"/>
          <p:cNvSpPr>
            <a:spLocks noGrp="1"/>
          </p:cNvSpPr>
          <p:nvPr>
            <p:ph idx="1"/>
          </p:nvPr>
        </p:nvSpPr>
        <p:spPr>
          <a:xfrm>
            <a:off x="612648" y="1352550"/>
            <a:ext cx="8153400" cy="3505216"/>
          </a:xfrm>
        </p:spPr>
        <p:txBody>
          <a:bodyPr>
            <a:normAutofit fontScale="85000" lnSpcReduction="20000"/>
          </a:bodyPr>
          <a:lstStyle/>
          <a:p>
            <a:r>
              <a:t>Il est inutile d’avoir beaucoup de données si ce sont de mauvaises données; La qualité compte aussi.</a:t>
            </a:r>
            <a:r>
              <a:rPr lang="en-US" dirty="0"/>
              <a:t> </a:t>
            </a:r>
          </a:p>
          <a:p>
            <a:pPr lvl="1"/>
            <a:r>
              <a:t>Mais, que doit-on considérer comme</a:t>
            </a:r>
            <a:r>
              <a:rPr lang="en-US" dirty="0"/>
              <a:t>"</a:t>
            </a:r>
            <a:r>
              <a:rPr lang="en-US" dirty="0" err="1"/>
              <a:t>qualité</a:t>
            </a:r>
            <a:r>
              <a:rPr lang="en-US" dirty="0"/>
              <a:t>"? </a:t>
            </a:r>
          </a:p>
          <a:p>
            <a:pPr lvl="2"/>
            <a:r>
              <a:t>C'est un terme flou. </a:t>
            </a:r>
          </a:p>
          <a:p>
            <a:r>
              <a:t>Envisagez d'adopter une approche empirique et de choisir l'option qui produit le meilleur résultat. Dans cet état d'esprit, un ensemble de données de qualité vous permet de résoudre le problème qui vous tient à cœur. En d'autres termes, les données sont bonnes si elles remplissent la tâche à laquelle elles sont destinées.</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The Quality of a Data Set</a:t>
            </a:r>
            <a:endParaRPr lang="fr-FR" dirty="0"/>
          </a:p>
        </p:txBody>
      </p:sp>
      <p:sp>
        <p:nvSpPr>
          <p:cNvPr id="3" name="Espace réservé du contenu 2"/>
          <p:cNvSpPr>
            <a:spLocks noGrp="1"/>
          </p:cNvSpPr>
          <p:nvPr>
            <p:ph idx="1"/>
          </p:nvPr>
        </p:nvSpPr>
        <p:spPr/>
        <p:txBody>
          <a:bodyPr>
            <a:normAutofit lnSpcReduction="10000"/>
          </a:bodyPr>
          <a:lstStyle/>
          <a:p>
            <a:r>
              <a:t>Toutefois, lors de la collecte de données, il est utile d’avoir une définition plus concrète de la qualité. Certains aspects de la qualité ont tendance à correspondre à des modèles plus performants:</a:t>
            </a:r>
          </a:p>
          <a:p>
            <a:pPr lvl="1"/>
            <a:r>
              <a:t> fiabilité </a:t>
            </a:r>
          </a:p>
          <a:p>
            <a:pPr lvl="1"/>
            <a:r>
              <a:t>représentation des feautres</a:t>
            </a:r>
          </a:p>
          <a:p>
            <a:pPr lvl="1"/>
            <a:r>
              <a:t>minimiser l'inclinaison</a:t>
            </a:r>
          </a:p>
          <a:p>
            <a:endParaRP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Reliability</a:t>
            </a:r>
            <a:endParaRPr lang="fr-FR" dirty="0"/>
          </a:p>
        </p:txBody>
      </p:sp>
      <p:sp>
        <p:nvSpPr>
          <p:cNvPr id="3" name="Espace réservé du contenu 2"/>
          <p:cNvSpPr>
            <a:spLocks noGrp="1"/>
          </p:cNvSpPr>
          <p:nvPr>
            <p:ph idx="1"/>
          </p:nvPr>
        </p:nvSpPr>
        <p:spPr>
          <a:xfrm>
            <a:off x="612648" y="1285866"/>
            <a:ext cx="8153400" cy="3790950"/>
          </a:xfrm>
        </p:spPr>
        <p:txBody>
          <a:bodyPr>
            <a:normAutofit fontScale="70000" lnSpcReduction="20000"/>
          </a:bodyPr>
          <a:lstStyle/>
          <a:p>
            <a:r>
              <a:t>La </a:t>
            </a:r>
            <a:r>
              <a:rPr b="1"/>
              <a:t>fiabilité</a:t>
            </a:r>
            <a:r>
              <a:t> fait référence au degré auquel vous pouvez faire confiance à vos données. Un modèle formé sur un ensemble de données fiables est plus susceptible de produire des prévisions utiles qu'un modèle formé sur des données non fiables. En mesurant la fiabilité, vous devez déterminer: </a:t>
            </a:r>
          </a:p>
          <a:p>
            <a:pPr lvl="1"/>
            <a:r>
              <a:t>1-  Quelle est la fréquence des erreurs d'étiquette? Par exemple, si vos données sont étiquetées par des humains, ils commettent parfois des erreurs. </a:t>
            </a:r>
          </a:p>
          <a:p>
            <a:pPr lvl="1"/>
            <a:r>
              <a:t>2- Vos features sont-ils bruyants? Par exemple, les mesures GPS fluctuent. Un peu de bruit est d'accord. Vous ne purgerez jamais votre ensemble de données de tout bruit. Vous pouvez aussi collecter plus d'exemples. </a:t>
            </a:r>
          </a:p>
          <a:p>
            <a:pPr lvl="1"/>
            <a:r>
              <a:t>3- Les données sont-elles correctement filtrées pour votre problème? Par exemple, votre ensemble de données devrait-il inclure des requêtes de recherche de robots? </a:t>
            </a:r>
          </a:p>
          <a:p>
            <a:pPr lvl="2"/>
            <a:r>
              <a:t>Si vous construisez un système de détection de spam, la réponse est probablement oui, mais si vous essayez d'améliorer les résultats de recherche pour les humains, alors non.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Reliability</a:t>
            </a:r>
            <a:endParaRPr lang="fr-FR" dirty="0"/>
          </a:p>
        </p:txBody>
      </p:sp>
      <p:sp>
        <p:nvSpPr>
          <p:cNvPr id="3" name="Espace réservé du contenu 2"/>
          <p:cNvSpPr>
            <a:spLocks noGrp="1"/>
          </p:cNvSpPr>
          <p:nvPr>
            <p:ph idx="1"/>
          </p:nvPr>
        </p:nvSpPr>
        <p:spPr/>
        <p:txBody>
          <a:bodyPr>
            <a:normAutofit fontScale="70000" lnSpcReduction="20000"/>
          </a:bodyPr>
          <a:lstStyle/>
          <a:p>
            <a:r>
              <a:t>Qu'est-ce qui rend les données peu fiables?</a:t>
            </a:r>
          </a:p>
          <a:p>
            <a:r>
              <a:t>de nombreux exemples dans les ensembles de données ne sont pas fiables pour l'une ou plusieurs des raisons suivantes:</a:t>
            </a:r>
          </a:p>
          <a:p>
            <a:pPr lvl="1"/>
            <a:r>
              <a:t>Valeurs omises. Par exemple, une personne a oublié d'entrer une valeur correspondant à l'âge de la maison.</a:t>
            </a:r>
          </a:p>
          <a:p>
            <a:pPr lvl="1"/>
            <a:r>
              <a:t>Des exemples en double. Par exemple, un serveur a téléchargé deux fois par erreur les mêmes journaux.</a:t>
            </a:r>
          </a:p>
          <a:p>
            <a:pPr lvl="1"/>
            <a:r>
              <a:t>Mauvaises étiquettes. Par exemple, une personne a mal étiqueté l’image d’un chêne comme étant un érable.</a:t>
            </a:r>
          </a:p>
          <a:p>
            <a:pPr lvl="1"/>
            <a:r>
              <a:t>Mauvaises valeurs de fonctionnalité. Par exemple, quelqu'un a tapé un chiffre supplémentaire ou un thermomètre a été laissé au soleil.</a:t>
            </a:r>
            <a:endParaRPr lang="fr-F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Feature Representation</a:t>
            </a:r>
            <a:endParaRPr lang="fr-FR" dirty="0"/>
          </a:p>
        </p:txBody>
      </p:sp>
      <p:sp>
        <p:nvSpPr>
          <p:cNvPr id="3" name="Espace réservé du contenu 2"/>
          <p:cNvSpPr>
            <a:spLocks noGrp="1"/>
          </p:cNvSpPr>
          <p:nvPr>
            <p:ph idx="1"/>
          </p:nvPr>
        </p:nvSpPr>
        <p:spPr/>
        <p:txBody>
          <a:bodyPr>
            <a:normAutofit/>
          </a:bodyPr>
          <a:lstStyle/>
          <a:p>
            <a:r>
              <a:t>La représentation est la mise en correspondance des données avec des fonctionnalités utiles. Vous voudrez peut-être examiner les questions suivantes:</a:t>
            </a:r>
          </a:p>
          <a:p>
            <a:pPr lvl="1"/>
            <a:r>
              <a:t>Comment les données sont-elles exposées au modèle?</a:t>
            </a:r>
          </a:p>
          <a:p>
            <a:pPr lvl="1"/>
            <a:r>
              <a:t>Devez-vous normaliser les valeurs numériques?</a:t>
            </a:r>
          </a:p>
          <a:p>
            <a:pPr lvl="1"/>
            <a:r>
              <a:t>Comment devriez-vous gérer les valeurs aberrantes?</a:t>
            </a:r>
            <a:endParaRPr lang="fr-F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type="body" idx="1"/>
          </p:nvPr>
        </p:nvSpPr>
        <p:spPr/>
        <p:txBody>
          <a:bodyPr/>
          <a:lstStyle/>
          <a:p>
            <a:pPr fontAlgn="b">
              <a:buNone/>
            </a:pPr>
            <a:br>
              <a:rPr lang="en-US" dirty="0"/>
            </a:br>
            <a:endParaRPr lang="en-US" dirty="0"/>
          </a:p>
          <a:p>
            <a:endParaRPr lang="fr-FR" dirty="0"/>
          </a:p>
        </p:txBody>
      </p:sp>
      <p:sp>
        <p:nvSpPr>
          <p:cNvPr id="2" name="Titre 1"/>
          <p:cNvSpPr>
            <a:spLocks noGrp="1"/>
          </p:cNvSpPr>
          <p:nvPr>
            <p:ph type="title"/>
          </p:nvPr>
        </p:nvSpPr>
        <p:spPr/>
        <p:txBody>
          <a:bodyPr>
            <a:normAutofit fontScale="90000"/>
          </a:bodyPr>
          <a:lstStyle/>
          <a:p>
            <a:r>
              <a:rPr lang="en-US" dirty="0"/>
              <a:t>Identifying Labels and Sources</a:t>
            </a:r>
            <a:endParaRPr lang="fr-F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Direct vs. Derived Labels</a:t>
            </a:r>
            <a:endParaRPr lang="fr-FR" dirty="0"/>
          </a:p>
        </p:txBody>
      </p:sp>
      <p:sp>
        <p:nvSpPr>
          <p:cNvPr id="3" name="Espace réservé du contenu 2"/>
          <p:cNvSpPr>
            <a:spLocks noGrp="1"/>
          </p:cNvSpPr>
          <p:nvPr>
            <p:ph idx="1"/>
          </p:nvPr>
        </p:nvSpPr>
        <p:spPr>
          <a:xfrm>
            <a:off x="612648" y="1352550"/>
            <a:ext cx="8153400" cy="3576654"/>
          </a:xfrm>
        </p:spPr>
        <p:txBody>
          <a:bodyPr>
            <a:normAutofit fontScale="70000" lnSpcReduction="20000"/>
          </a:bodyPr>
          <a:lstStyle/>
          <a:p>
            <a:r>
              <a:t>L'apprentissage automatique est plus facile lorsque vos étiquettes sont bien définies. La meilleure étiquette est une étiquette </a:t>
            </a:r>
            <a:r>
              <a:rPr>
                <a:solidFill>
                  <a:schemeClr val="accent1"/>
                </a:solidFill>
              </a:rPr>
              <a:t>directe</a:t>
            </a:r>
            <a:r>
              <a:t> de ce que vous voulez prédire. Par exemple, si vous voulez prédire si un utilisateur est un fan de Adil Imam, une étiquette directe serait "L'utilisateur est un fan de Adil Imam".</a:t>
            </a:r>
          </a:p>
          <a:p>
            <a:endParaRPr/>
          </a:p>
          <a:p>
            <a:r>
              <a:t>Un simple test pourrait consister à déterminer si l'utilisateur a visionné une vidéo de Adil Imam sur YouTube. Le libellé "L'utilisateur a visionné une vidéo de Adil Imam sur YouTube" est un libellé dérivé car il ne mesure pas directement ce que vous souhaitez prédire. Cette étiquette </a:t>
            </a:r>
            <a:r>
              <a:rPr>
                <a:solidFill>
                  <a:schemeClr val="accent1"/>
                </a:solidFill>
              </a:rPr>
              <a:t>dérivée</a:t>
            </a:r>
            <a:r>
              <a:t> est-elle un indicateur fiable que l'utilisateur aime Adil Imam? Votre modèle ne sera aussi bon que si le lien entre votre étiquette dérivée et votre prédiction souhaitée est bon.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Label Sources</a:t>
            </a:r>
            <a:endParaRPr lang="fr-FR" dirty="0"/>
          </a:p>
        </p:txBody>
      </p:sp>
      <p:sp>
        <p:nvSpPr>
          <p:cNvPr id="3" name="Espace réservé du contenu 2"/>
          <p:cNvSpPr>
            <a:spLocks noGrp="1"/>
          </p:cNvSpPr>
          <p:nvPr>
            <p:ph idx="1"/>
          </p:nvPr>
        </p:nvSpPr>
        <p:spPr/>
        <p:txBody>
          <a:bodyPr>
            <a:normAutofit fontScale="92500" lnSpcReduction="10000"/>
          </a:bodyPr>
          <a:lstStyle/>
          <a:p>
            <a:r>
              <a:t>La sortie de votre modèle peut être un événement ou un attribut. Cela entraîne les deux types d'étiquettes suivants:</a:t>
            </a:r>
          </a:p>
          <a:p>
            <a:r>
              <a:rPr b="1"/>
              <a:t>Libellé direct pour les événements</a:t>
            </a:r>
            <a:r>
              <a:t>, tel que "L'utilisateur a-t-il cliqué sur le premier résultat de recherche?"</a:t>
            </a:r>
          </a:p>
          <a:p>
            <a:r>
              <a:rPr b="1"/>
              <a:t>Libellé direct pour les attributs</a:t>
            </a:r>
            <a:r>
              <a:t>, tel que «L’annonceur dépensera-t-il plus de X $ la semaine prochaine?</a:t>
            </a:r>
            <a:r>
              <a:rPr lang="en-US" dirty="0"/>
              <a:t>”</a:t>
            </a:r>
          </a:p>
          <a:p>
            <a:endParaRPr lang="fr-F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sz="3600"/>
              <a:t>Échantillonnage et fractionnement des données</a:t>
            </a:r>
            <a:endParaRPr lang="fr-FR" sz="3600" dirty="0"/>
          </a:p>
        </p:txBody>
      </p:sp>
      <p:sp>
        <p:nvSpPr>
          <p:cNvPr id="3" name="Espace réservé du contenu 2"/>
          <p:cNvSpPr>
            <a:spLocks noGrp="1"/>
          </p:cNvSpPr>
          <p:nvPr>
            <p:ph idx="1"/>
          </p:nvPr>
        </p:nvSpPr>
        <p:spPr/>
        <p:txBody>
          <a:bodyPr/>
          <a:lstStyle/>
          <a:p>
            <a:r>
              <a:t>Il est souvent difficile de collecter suffisamment de données pour un projet d’apprentissage automatique. </a:t>
            </a:r>
            <a:r>
              <a:rPr lang="fr-FR" dirty="0"/>
              <a:t>C</a:t>
            </a:r>
            <a:r>
              <a:t>ependant,Parfois, il y a trop de données et vous devez sélectionner un sous-ensemble d'exemples pour l'entrainement.</a:t>
            </a:r>
            <a:endParaRPr lang="fr-F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sz="3600"/>
              <a:t>Échantillonnage et fractionnement des données</a:t>
            </a:r>
            <a:endParaRPr lang="fr-FR" sz="3600" dirty="0"/>
          </a:p>
        </p:txBody>
      </p:sp>
      <p:sp>
        <p:nvSpPr>
          <p:cNvPr id="3" name="Espace réservé du contenu 2"/>
          <p:cNvSpPr>
            <a:spLocks noGrp="1"/>
          </p:cNvSpPr>
          <p:nvPr>
            <p:ph idx="1"/>
          </p:nvPr>
        </p:nvSpPr>
        <p:spPr/>
        <p:txBody>
          <a:bodyPr/>
          <a:lstStyle/>
          <a:p>
            <a:r>
              <a:t>Comment sélectionner un sous-ensemble?</a:t>
            </a:r>
          </a:p>
          <a:p>
            <a:r>
              <a:t>À titre d'exemple, considérons Google Search. À quelle granularité voulez-vous échantillonner ses énormes quantités de données? Voulez-vous utiliser des requêtes aléatoires? </a:t>
            </a:r>
            <a:r>
              <a:rPr lang="fr-FR" dirty="0"/>
              <a:t>D</a:t>
            </a:r>
            <a:r>
              <a:t>es sessions aléatoires? </a:t>
            </a:r>
            <a:r>
              <a:rPr lang="fr-FR" dirty="0"/>
              <a:t>D</a:t>
            </a:r>
            <a:r>
              <a:t>es utilisateurs aléatoires?</a:t>
            </a:r>
            <a:endParaRPr lang="fr-F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sz="quarter" idx="10"/>
          </p:nvPr>
        </p:nvSpPr>
        <p:spPr/>
        <p:txBody>
          <a:bodyPr>
            <a:normAutofit fontScale="85000" lnSpcReduction="20000"/>
          </a:bodyPr>
          <a:lstStyle/>
          <a:p>
            <a:r>
              <a:rPr lang="fr-FR" dirty="0"/>
              <a:t>AI</a:t>
            </a:r>
          </a:p>
        </p:txBody>
      </p:sp>
      <p:pic>
        <p:nvPicPr>
          <p:cNvPr id="4" name="Espace réservé du contenu 3" descr="AI.jpg"/>
          <p:cNvPicPr>
            <a:picLocks noGrp="1" noChangeAspect="1"/>
          </p:cNvPicPr>
          <p:nvPr>
            <p:ph idx="4294967295"/>
          </p:nvPr>
        </p:nvPicPr>
        <p:blipFill>
          <a:blip r:embed="rId2" cstate="email"/>
          <a:stretch>
            <a:fillRect/>
          </a:stretch>
        </p:blipFill>
        <p:spPr>
          <a:xfrm>
            <a:off x="1265356" y="1017974"/>
            <a:ext cx="6584077" cy="358976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dirty="0"/>
              <a:t>Sampling and </a:t>
            </a:r>
            <a:r>
              <a:rPr dirty="0" err="1"/>
              <a:t>Splitting</a:t>
            </a:r>
            <a:r>
              <a:rPr dirty="0"/>
              <a:t> Data</a:t>
            </a:r>
            <a:endParaRPr lang="fr-FR" dirty="0"/>
          </a:p>
        </p:txBody>
      </p:sp>
      <p:sp>
        <p:nvSpPr>
          <p:cNvPr id="3" name="Espace réservé du contenu 2"/>
          <p:cNvSpPr>
            <a:spLocks noGrp="1"/>
          </p:cNvSpPr>
          <p:nvPr>
            <p:ph idx="1"/>
          </p:nvPr>
        </p:nvSpPr>
        <p:spPr/>
        <p:txBody>
          <a:bodyPr>
            <a:normAutofit fontScale="92500" lnSpcReduction="20000"/>
          </a:bodyPr>
          <a:lstStyle/>
          <a:p>
            <a:r>
              <a:t>En fin de compte, la réponse dépend du problème: que voulons-nous prédire et quelles caractéristique voulons-nous?</a:t>
            </a:r>
          </a:p>
          <a:p>
            <a:r>
              <a:t>Pour utiliser la caractéristique "requête précédente", vous devez échantillonner au niveau de la session, car les sessions contiennent une séquence de requêtes.</a:t>
            </a:r>
          </a:p>
          <a:p>
            <a:r>
              <a:t>Pour utiliser la caractéristique "comportement utilisateur des jours précédents", vous devez échantillonner au niveau utilisateur.</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t>Imbalanced Data</a:t>
            </a:r>
            <a:endParaRPr lang="fr-FR" dirty="0"/>
          </a:p>
        </p:txBody>
      </p:sp>
      <p:sp>
        <p:nvSpPr>
          <p:cNvPr id="3" name="Espace réservé du contenu 2"/>
          <p:cNvSpPr>
            <a:spLocks noGrp="1"/>
          </p:cNvSpPr>
          <p:nvPr>
            <p:ph idx="1"/>
          </p:nvPr>
        </p:nvSpPr>
        <p:spPr/>
        <p:txBody>
          <a:bodyPr>
            <a:normAutofit/>
          </a:bodyPr>
          <a:lstStyle/>
          <a:p>
            <a:r>
              <a:t>Un ensemble de données de classification avec des proportions de classe asymétriques est appelé </a:t>
            </a:r>
            <a:r>
              <a:rPr>
                <a:solidFill>
                  <a:schemeClr val="accent1"/>
                </a:solidFill>
              </a:rPr>
              <a:t>déséquilibré</a:t>
            </a:r>
            <a:r>
              <a:t>. Les classes qui constituent une grande proportion de l'ensemble de données sont appelées classes </a:t>
            </a:r>
            <a:r>
              <a:rPr>
                <a:solidFill>
                  <a:schemeClr val="accent1"/>
                </a:solidFill>
              </a:rPr>
              <a:t>majoritaires</a:t>
            </a:r>
            <a:r>
              <a:t>. Ceux qui constituent une proportion moindre sont des classes </a:t>
            </a:r>
            <a:r>
              <a:rPr>
                <a:solidFill>
                  <a:schemeClr val="accent1"/>
                </a:solidFill>
              </a:rPr>
              <a:t>minoritaires</a:t>
            </a:r>
            <a:r>
              <a:t>.</a:t>
            </a:r>
            <a:endParaRPr lang="fr-F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t>Imbalanced Data</a:t>
            </a:r>
            <a:endParaRPr lang="fr-FR" dirty="0"/>
          </a:p>
        </p:txBody>
      </p:sp>
      <p:sp>
        <p:nvSpPr>
          <p:cNvPr id="3" name="Espace réservé du contenu 2"/>
          <p:cNvSpPr>
            <a:spLocks noGrp="1"/>
          </p:cNvSpPr>
          <p:nvPr>
            <p:ph idx="1"/>
          </p:nvPr>
        </p:nvSpPr>
        <p:spPr/>
        <p:txBody>
          <a:bodyPr/>
          <a:lstStyle/>
          <a:p>
            <a:r>
              <a:rPr lang="en-US" dirty="0"/>
              <a:t>What counts as imbalanced? The answer could range from mild to extreme, as the table below shows.</a:t>
            </a:r>
          </a:p>
          <a:p>
            <a:endParaRPr lang="fr-FR" dirty="0"/>
          </a:p>
        </p:txBody>
      </p:sp>
      <p:pic>
        <p:nvPicPr>
          <p:cNvPr id="4" name="Picture 2"/>
          <p:cNvPicPr>
            <a:picLocks noChangeAspect="1" noChangeArrowheads="1"/>
          </p:cNvPicPr>
          <p:nvPr/>
        </p:nvPicPr>
        <p:blipFill>
          <a:blip r:embed="rId2"/>
          <a:srcRect/>
          <a:stretch>
            <a:fillRect/>
          </a:stretch>
        </p:blipFill>
        <p:spPr bwMode="auto">
          <a:xfrm>
            <a:off x="642910" y="2786064"/>
            <a:ext cx="8229658" cy="1714512"/>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dirty="0"/>
              <a:t>Data Split Example</a:t>
            </a:r>
            <a:endParaRPr lang="fr-FR" dirty="0"/>
          </a:p>
        </p:txBody>
      </p:sp>
      <p:sp>
        <p:nvSpPr>
          <p:cNvPr id="5" name="Espace réservé du contenu 4"/>
          <p:cNvSpPr>
            <a:spLocks noGrp="1"/>
          </p:cNvSpPr>
          <p:nvPr>
            <p:ph idx="1"/>
          </p:nvPr>
        </p:nvSpPr>
        <p:spPr/>
        <p:txBody>
          <a:bodyPr>
            <a:normAutofit/>
          </a:bodyPr>
          <a:lstStyle/>
          <a:p>
            <a:r>
              <a:t>Après avoir collecté vos données et échantillonné si nécessaire, l'étape suivante consiste à fractionner vos données en  des ensembles d'entrainement, de validation et de test.</a:t>
            </a:r>
            <a:endParaRPr lang="fr-FR"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en-US" sz="3600" dirty="0"/>
              <a:t>When Random Splitting isn't the Best Approach</a:t>
            </a:r>
            <a:endParaRPr lang="fr-FR" sz="3600" dirty="0"/>
          </a:p>
        </p:txBody>
      </p:sp>
      <p:sp>
        <p:nvSpPr>
          <p:cNvPr id="3" name="Espace réservé du contenu 2"/>
          <p:cNvSpPr>
            <a:spLocks noGrp="1"/>
          </p:cNvSpPr>
          <p:nvPr>
            <p:ph idx="1"/>
          </p:nvPr>
        </p:nvSpPr>
        <p:spPr/>
        <p:txBody>
          <a:bodyPr/>
          <a:lstStyle/>
          <a:p>
            <a:r>
              <a:t>Bien que le fractionnement aléatoire soit la meilleure approche pour de nombreux problèmes de ML, ce n'est pas toujours la bonne solution. </a:t>
            </a:r>
          </a:p>
          <a:p>
            <a:r>
              <a:t>Par exemple, considérons des ensembles de données dans lesquels les exemples sont naturellement regroupés en exemples similaires.</a:t>
            </a:r>
            <a:endParaRPr lang="fr-FR"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a:t>When Random Splitting isn't the Best Approach</a:t>
            </a:r>
            <a:endParaRPr lang="fr-FR" dirty="0"/>
          </a:p>
        </p:txBody>
      </p:sp>
      <p:pic>
        <p:nvPicPr>
          <p:cNvPr id="165890" name="Picture 2"/>
          <p:cNvPicPr>
            <a:picLocks noGrp="1" noChangeAspect="1" noChangeArrowheads="1"/>
          </p:cNvPicPr>
          <p:nvPr>
            <p:ph idx="1"/>
          </p:nvPr>
        </p:nvPicPr>
        <p:blipFill>
          <a:blip r:embed="rId2" cstate="screen">
            <a:extLst>
              <a:ext uri="{28A0092B-C50C-407E-A947-70E740481C1C}">
                <a14:useLocalDpi xmlns:a14="http://schemas.microsoft.com/office/drawing/2010/main"/>
              </a:ext>
            </a:extLst>
          </a:blip>
          <a:srcRect/>
          <a:stretch>
            <a:fillRect/>
          </a:stretch>
        </p:blipFill>
        <p:spPr bwMode="auto">
          <a:xfrm>
            <a:off x="185567" y="1285866"/>
            <a:ext cx="5037429" cy="1071570"/>
          </a:xfrm>
          <a:prstGeom prst="rect">
            <a:avLst/>
          </a:prstGeom>
          <a:noFill/>
          <a:ln w="9525">
            <a:noFill/>
            <a:miter lim="800000"/>
            <a:headEnd/>
            <a:tailEnd/>
          </a:ln>
          <a:effectLst/>
        </p:spPr>
      </p:pic>
      <p:pic>
        <p:nvPicPr>
          <p:cNvPr id="165891" name="Picture 3"/>
          <p:cNvPicPr>
            <a:picLocks noChangeAspect="1" noChangeArrowheads="1"/>
          </p:cNvPicPr>
          <p:nvPr/>
        </p:nvPicPr>
        <p:blipFill>
          <a:blip r:embed="rId3" cstate="screen"/>
          <a:srcRect/>
          <a:stretch>
            <a:fillRect/>
          </a:stretch>
        </p:blipFill>
        <p:spPr bwMode="auto">
          <a:xfrm>
            <a:off x="4643438" y="2214560"/>
            <a:ext cx="4143404" cy="1381125"/>
          </a:xfrm>
          <a:prstGeom prst="rect">
            <a:avLst/>
          </a:prstGeom>
          <a:noFill/>
          <a:ln w="9525">
            <a:noFill/>
            <a:miter lim="800000"/>
            <a:headEnd/>
            <a:tailEnd/>
          </a:ln>
          <a:effectLst/>
        </p:spPr>
      </p:pic>
      <p:pic>
        <p:nvPicPr>
          <p:cNvPr id="165893" name="Picture 5"/>
          <p:cNvPicPr>
            <a:picLocks noChangeAspect="1" noChangeArrowheads="1"/>
          </p:cNvPicPr>
          <p:nvPr/>
        </p:nvPicPr>
        <p:blipFill>
          <a:blip r:embed="rId4" cstate="screen"/>
          <a:srcRect/>
          <a:stretch>
            <a:fillRect/>
          </a:stretch>
        </p:blipFill>
        <p:spPr bwMode="auto">
          <a:xfrm>
            <a:off x="642910" y="3596942"/>
            <a:ext cx="5000660" cy="1403700"/>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sz="3600" b="1" dirty="0"/>
              <a:t>Why Our model perform poor sometime?</a:t>
            </a:r>
            <a:endParaRPr lang="fr-FR" sz="3600" dirty="0"/>
          </a:p>
        </p:txBody>
      </p:sp>
      <p:pic>
        <p:nvPicPr>
          <p:cNvPr id="166914" name="Picture 2"/>
          <p:cNvPicPr>
            <a:picLocks noGrp="1" noChangeAspect="1" noChangeArrowheads="1"/>
          </p:cNvPicPr>
          <p:nvPr>
            <p:ph idx="1"/>
          </p:nvPr>
        </p:nvPicPr>
        <p:blipFill>
          <a:blip r:embed="rId2"/>
          <a:srcRect/>
          <a:stretch>
            <a:fillRect/>
          </a:stretch>
        </p:blipFill>
        <p:spPr bwMode="auto">
          <a:xfrm>
            <a:off x="1142976" y="1714494"/>
            <a:ext cx="6697313" cy="2143140"/>
          </a:xfrm>
          <a:prstGeom prst="rect">
            <a:avLst/>
          </a:prstGeom>
          <a:noFill/>
          <a:ln w="9525">
            <a:noFill/>
            <a:miter lim="800000"/>
            <a:headEnd/>
            <a:tailEnd/>
          </a:ln>
          <a:effectLst/>
        </p:spPr>
      </p:pic>
      <p:sp>
        <p:nvSpPr>
          <p:cNvPr id="5" name="Rectangle 4"/>
          <p:cNvSpPr/>
          <p:nvPr/>
        </p:nvSpPr>
        <p:spPr>
          <a:xfrm>
            <a:off x="285720" y="3929072"/>
            <a:ext cx="8286808" cy="369332"/>
          </a:xfrm>
          <a:prstGeom prst="rect">
            <a:avLst/>
          </a:prstGeom>
        </p:spPr>
        <p:txBody>
          <a:bodyPr wrap="square">
            <a:spAutoFit/>
          </a:bodyPr>
          <a:lstStyle/>
          <a:p>
            <a:r>
              <a:rPr lang="fr-FR" dirty="0"/>
              <a:t>Image S</a:t>
            </a:r>
            <a:r>
              <a:t>ource:  </a:t>
            </a:r>
            <a:r>
              <a:rPr sz="1200" i="1">
                <a:solidFill>
                  <a:srgbClr val="0070C0"/>
                </a:solidFill>
              </a:rPr>
              <a:t>http://blog.algotrading101.com/design-theories/what-is-curve-fitting-overfitting-in-trading/</a:t>
            </a:r>
            <a:endParaRPr lang="fr-FR" i="1" dirty="0">
              <a:solidFill>
                <a:srgbClr val="0070C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fontAlgn="b"/>
            <a:br>
              <a:rPr/>
            </a:br>
            <a:br>
              <a:rPr/>
            </a:br>
            <a:r>
              <a:t>Recall </a:t>
            </a:r>
            <a:r>
              <a:rPr lang="fr-FR" dirty="0"/>
              <a:t>…</a:t>
            </a:r>
          </a:p>
        </p:txBody>
      </p:sp>
      <p:pic>
        <p:nvPicPr>
          <p:cNvPr id="86017" name="Picture 1"/>
          <p:cNvPicPr>
            <a:picLocks noGrp="1" noChangeAspect="1" noChangeArrowheads="1"/>
          </p:cNvPicPr>
          <p:nvPr>
            <p:ph idx="1"/>
          </p:nvPr>
        </p:nvPicPr>
        <p:blipFill>
          <a:blip r:embed="rId2"/>
          <a:srcRect/>
          <a:stretch>
            <a:fillRect/>
          </a:stretch>
        </p:blipFill>
        <p:spPr bwMode="auto">
          <a:xfrm>
            <a:off x="1000100" y="1368087"/>
            <a:ext cx="6143668" cy="3593466"/>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type="body" idx="1"/>
          </p:nvPr>
        </p:nvSpPr>
        <p:spPr/>
        <p:txBody>
          <a:bodyPr/>
          <a:lstStyle/>
          <a:p>
            <a:r>
              <a:rPr b="1"/>
              <a:t>Web Scraping</a:t>
            </a:r>
          </a:p>
          <a:p>
            <a:endParaRPr lang="fr-FR" dirty="0"/>
          </a:p>
        </p:txBody>
      </p:sp>
      <p:sp>
        <p:nvSpPr>
          <p:cNvPr id="4" name="Titre 3"/>
          <p:cNvSpPr>
            <a:spLocks noGrp="1"/>
          </p:cNvSpPr>
          <p:nvPr>
            <p:ph type="title"/>
          </p:nvPr>
        </p:nvSpPr>
        <p:spPr/>
        <p:txBody>
          <a:bodyPr>
            <a:normAutofit fontScale="90000"/>
          </a:bodyPr>
          <a:lstStyle/>
          <a:p>
            <a:r>
              <a:rPr b="1"/>
              <a:t>Web Scraping</a:t>
            </a:r>
            <a:endParaRPr lang="fr-FR"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API </a:t>
            </a:r>
          </a:p>
        </p:txBody>
      </p:sp>
      <p:sp>
        <p:nvSpPr>
          <p:cNvPr id="3" name="Espace réservé du contenu 2"/>
          <p:cNvSpPr>
            <a:spLocks noGrp="1"/>
          </p:cNvSpPr>
          <p:nvPr>
            <p:ph idx="1"/>
          </p:nvPr>
        </p:nvSpPr>
        <p:spPr/>
        <p:txBody>
          <a:bodyPr/>
          <a:lstStyle/>
          <a:p>
            <a:r>
              <a:rPr b="1"/>
              <a:t>Beautiful Soup</a:t>
            </a:r>
          </a:p>
          <a:p>
            <a:pPr lvl="1"/>
            <a:r>
              <a:rPr lang="en-US" dirty="0"/>
              <a:t>is a tool which help programmer quickly extract valid data from web pages</a:t>
            </a:r>
            <a:endParaRPr b="1"/>
          </a:p>
          <a:p>
            <a:r>
              <a:rPr b="1"/>
              <a:t>Scrapy</a:t>
            </a:r>
            <a:r>
              <a:t> </a:t>
            </a:r>
          </a:p>
          <a:p>
            <a:pPr lvl="1"/>
            <a:r>
              <a:rPr lang="en-US" dirty="0"/>
              <a:t>is a web crawling framework </a:t>
            </a:r>
            <a:endParaRPr/>
          </a:p>
          <a:p>
            <a:endParaRPr lang="fr-F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F3E1F45-6B3F-46A1-82A6-7F2F85378728}"/>
              </a:ext>
            </a:extLst>
          </p:cNvPr>
          <p:cNvPicPr>
            <a:picLocks noChangeAspect="1"/>
          </p:cNvPicPr>
          <p:nvPr/>
        </p:nvPicPr>
        <p:blipFill>
          <a:blip cstate="print"/>
          <a:stretch>
            <a:fillRect/>
          </a:stretch>
        </p:blipFill>
        <p:spPr>
          <a:xfrm>
            <a:off x="3561749" y="1175345"/>
            <a:ext cx="2016971" cy="1847715"/>
          </a:xfrm>
          <a:prstGeom prst="rect">
            <a:avLst/>
          </a:prstGeom>
        </p:spPr>
      </p:pic>
      <p:sp>
        <p:nvSpPr>
          <p:cNvPr id="2" name="Text Placeholder 1">
            <a:extLst>
              <a:ext uri="{FF2B5EF4-FFF2-40B4-BE49-F238E27FC236}">
                <a16:creationId xmlns:a16="http://schemas.microsoft.com/office/drawing/2014/main" id="{D022E871-BF84-47EF-8EBE-D7BBF73D95D7}"/>
              </a:ext>
            </a:extLst>
          </p:cNvPr>
          <p:cNvSpPr>
            <a:spLocks noGrp="1"/>
          </p:cNvSpPr>
          <p:nvPr>
            <p:ph type="body" sz="quarter" idx="10"/>
          </p:nvPr>
        </p:nvSpPr>
        <p:spPr/>
        <p:txBody>
          <a:bodyPr>
            <a:normAutofit fontScale="92500" lnSpcReduction="20000"/>
          </a:bodyPr>
          <a:lstStyle/>
          <a:p>
            <a:r>
              <a:rPr lang="fr-FR" dirty="0"/>
              <a:t>Domaines</a:t>
            </a:r>
            <a:r>
              <a:rPr lang="en-US" dirty="0"/>
              <a:t> </a:t>
            </a:r>
          </a:p>
        </p:txBody>
      </p:sp>
      <p:cxnSp>
        <p:nvCxnSpPr>
          <p:cNvPr id="3" name="Straight Connector 2">
            <a:extLst>
              <a:ext uri="{FF2B5EF4-FFF2-40B4-BE49-F238E27FC236}">
                <a16:creationId xmlns:a16="http://schemas.microsoft.com/office/drawing/2014/main" id="{C27367EC-D624-4AA8-9796-F91C974FA1BA}"/>
              </a:ext>
            </a:extLst>
          </p:cNvPr>
          <p:cNvCxnSpPr>
            <a:cxnSpLocks/>
          </p:cNvCxnSpPr>
          <p:nvPr/>
        </p:nvCxnSpPr>
        <p:spPr>
          <a:xfrm flipV="1">
            <a:off x="774751" y="1373648"/>
            <a:ext cx="3213000" cy="10581"/>
          </a:xfrm>
          <a:prstGeom prst="line">
            <a:avLst/>
          </a:prstGeom>
          <a:ln w="15875">
            <a:solidFill>
              <a:schemeClr val="accent1"/>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C213B94-982C-49DA-98A9-8965726605B4}"/>
              </a:ext>
            </a:extLst>
          </p:cNvPr>
          <p:cNvCxnSpPr>
            <a:cxnSpLocks/>
          </p:cNvCxnSpPr>
          <p:nvPr/>
        </p:nvCxnSpPr>
        <p:spPr>
          <a:xfrm>
            <a:off x="5127860" y="1373648"/>
            <a:ext cx="3213000" cy="10581"/>
          </a:xfrm>
          <a:prstGeom prst="line">
            <a:avLst/>
          </a:prstGeom>
          <a:ln w="15875">
            <a:solidFill>
              <a:schemeClr val="accent1"/>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그룹 18">
            <a:extLst>
              <a:ext uri="{FF2B5EF4-FFF2-40B4-BE49-F238E27FC236}">
                <a16:creationId xmlns:a16="http://schemas.microsoft.com/office/drawing/2014/main" id="{D144EBB9-6F45-45B3-8F98-FD4ABE344C50}"/>
              </a:ext>
            </a:extLst>
          </p:cNvPr>
          <p:cNvGrpSpPr/>
          <p:nvPr/>
        </p:nvGrpSpPr>
        <p:grpSpPr>
          <a:xfrm>
            <a:off x="974244" y="1481662"/>
            <a:ext cx="1810520" cy="326870"/>
            <a:chOff x="1316574" y="2133806"/>
            <a:chExt cx="1652623" cy="435826"/>
          </a:xfrm>
        </p:grpSpPr>
        <p:sp>
          <p:nvSpPr>
            <p:cNvPr id="6" name="TextBox 5">
              <a:extLst>
                <a:ext uri="{FF2B5EF4-FFF2-40B4-BE49-F238E27FC236}">
                  <a16:creationId xmlns:a16="http://schemas.microsoft.com/office/drawing/2014/main" id="{EF9CA652-AAC0-4133-BD29-ACA302B62717}"/>
                </a:ext>
              </a:extLst>
            </p:cNvPr>
            <p:cNvSpPr txBox="1"/>
            <p:nvPr/>
          </p:nvSpPr>
          <p:spPr>
            <a:xfrm>
              <a:off x="1316574" y="2384967"/>
              <a:ext cx="1644321" cy="184665"/>
            </a:xfrm>
            <a:prstGeom prst="rect">
              <a:avLst/>
            </a:prstGeom>
            <a:noFill/>
          </p:spPr>
          <p:txBody>
            <a:bodyPr wrap="square" lIns="0" tIns="0" rIns="0" bIns="0" rtlCol="0">
              <a:spAutoFit/>
            </a:bodyPr>
            <a:lstStyle/>
            <a:p>
              <a:endParaRPr lang="en-US" altLang="ko-KR" sz="900" dirty="0">
                <a:solidFill>
                  <a:schemeClr val="tx1">
                    <a:lumMod val="75000"/>
                    <a:lumOff val="25000"/>
                  </a:schemeClr>
                </a:solidFill>
              </a:endParaRPr>
            </a:p>
          </p:txBody>
        </p:sp>
        <p:sp>
          <p:nvSpPr>
            <p:cNvPr id="7" name="TextBox 6">
              <a:extLst>
                <a:ext uri="{FF2B5EF4-FFF2-40B4-BE49-F238E27FC236}">
                  <a16:creationId xmlns:a16="http://schemas.microsoft.com/office/drawing/2014/main" id="{04641444-62F1-423A-8E67-FDB84BEA72CA}"/>
                </a:ext>
              </a:extLst>
            </p:cNvPr>
            <p:cNvSpPr txBox="1"/>
            <p:nvPr/>
          </p:nvSpPr>
          <p:spPr>
            <a:xfrm>
              <a:off x="1316574" y="2133806"/>
              <a:ext cx="1652623" cy="430886"/>
            </a:xfrm>
            <a:prstGeom prst="rect">
              <a:avLst/>
            </a:prstGeom>
            <a:noFill/>
          </p:spPr>
          <p:txBody>
            <a:bodyPr wrap="square" lIns="0" tIns="0" rIns="0" bIns="0" rtlCol="0">
              <a:spAutoFit/>
            </a:bodyPr>
            <a:lstStyle/>
            <a:p>
              <a:r>
                <a:rPr lang="fr-FR" altLang="ko-KR" sz="1050" b="1" dirty="0">
                  <a:solidFill>
                    <a:schemeClr val="accent1"/>
                  </a:solidFill>
                </a:rPr>
                <a:t>NLP</a:t>
              </a:r>
            </a:p>
            <a:p>
              <a:endParaRPr lang="en-US" altLang="ko-KR" sz="1050" b="1" dirty="0">
                <a:solidFill>
                  <a:schemeClr val="accent1"/>
                </a:solidFill>
              </a:endParaRPr>
            </a:p>
          </p:txBody>
        </p:sp>
      </p:grpSp>
      <p:grpSp>
        <p:nvGrpSpPr>
          <p:cNvPr id="8" name="그룹 13">
            <a:extLst>
              <a:ext uri="{FF2B5EF4-FFF2-40B4-BE49-F238E27FC236}">
                <a16:creationId xmlns:a16="http://schemas.microsoft.com/office/drawing/2014/main" id="{E5213964-EA53-443F-985D-FB5D77962D47}"/>
              </a:ext>
            </a:extLst>
          </p:cNvPr>
          <p:cNvGrpSpPr/>
          <p:nvPr/>
        </p:nvGrpSpPr>
        <p:grpSpPr>
          <a:xfrm>
            <a:off x="6685284" y="1536899"/>
            <a:ext cx="1410008" cy="326870"/>
            <a:chOff x="9200245" y="2152037"/>
            <a:chExt cx="1652623" cy="435826"/>
          </a:xfrm>
        </p:grpSpPr>
        <p:sp>
          <p:nvSpPr>
            <p:cNvPr id="9" name="TextBox 8">
              <a:extLst>
                <a:ext uri="{FF2B5EF4-FFF2-40B4-BE49-F238E27FC236}">
                  <a16:creationId xmlns:a16="http://schemas.microsoft.com/office/drawing/2014/main" id="{D7F9AEBD-CF49-4888-A748-2FA31CEA0A25}"/>
                </a:ext>
              </a:extLst>
            </p:cNvPr>
            <p:cNvSpPr txBox="1"/>
            <p:nvPr/>
          </p:nvSpPr>
          <p:spPr>
            <a:xfrm>
              <a:off x="9200245" y="2403198"/>
              <a:ext cx="1644321" cy="184665"/>
            </a:xfrm>
            <a:prstGeom prst="rect">
              <a:avLst/>
            </a:prstGeom>
            <a:noFill/>
          </p:spPr>
          <p:txBody>
            <a:bodyPr wrap="square" lIns="0" tIns="0" rIns="0" bIns="0" rtlCol="0">
              <a:spAutoFit/>
            </a:bodyPr>
            <a:lstStyle/>
            <a:p>
              <a:pPr algn="r"/>
              <a:endParaRPr lang="fr-FR" altLang="ko-KR" sz="900" dirty="0">
                <a:solidFill>
                  <a:schemeClr val="tx1">
                    <a:lumMod val="75000"/>
                    <a:lumOff val="25000"/>
                  </a:schemeClr>
                </a:solidFill>
              </a:endParaRPr>
            </a:p>
          </p:txBody>
        </p:sp>
        <p:sp>
          <p:nvSpPr>
            <p:cNvPr id="10" name="TextBox 9">
              <a:extLst>
                <a:ext uri="{FF2B5EF4-FFF2-40B4-BE49-F238E27FC236}">
                  <a16:creationId xmlns:a16="http://schemas.microsoft.com/office/drawing/2014/main" id="{C0486220-B651-46DF-A275-98991EF4D3CF}"/>
                </a:ext>
              </a:extLst>
            </p:cNvPr>
            <p:cNvSpPr txBox="1"/>
            <p:nvPr/>
          </p:nvSpPr>
          <p:spPr>
            <a:xfrm>
              <a:off x="9200245" y="2152037"/>
              <a:ext cx="1652623" cy="215444"/>
            </a:xfrm>
            <a:prstGeom prst="rect">
              <a:avLst/>
            </a:prstGeom>
            <a:noFill/>
          </p:spPr>
          <p:txBody>
            <a:bodyPr wrap="square" lIns="0" tIns="0" rIns="0" bIns="0" rtlCol="0">
              <a:spAutoFit/>
            </a:bodyPr>
            <a:lstStyle/>
            <a:p>
              <a:pPr algn="r"/>
              <a:r>
                <a:rPr lang="fr-MA" altLang="ko-KR" sz="1050" b="1" dirty="0">
                  <a:solidFill>
                    <a:schemeClr val="accent1"/>
                  </a:solidFill>
                </a:rPr>
                <a:t>Image</a:t>
              </a:r>
              <a:endParaRPr lang="fr-FR" altLang="ko-KR" sz="1050" b="1" dirty="0">
                <a:solidFill>
                  <a:schemeClr val="accent1"/>
                </a:solidFill>
              </a:endParaRPr>
            </a:p>
          </p:txBody>
        </p:sp>
      </p:grpSp>
      <p:sp>
        <p:nvSpPr>
          <p:cNvPr id="11" name="Rounded Rectangular Callout 31">
            <a:extLst>
              <a:ext uri="{FF2B5EF4-FFF2-40B4-BE49-F238E27FC236}">
                <a16:creationId xmlns:a16="http://schemas.microsoft.com/office/drawing/2014/main" id="{FDFDF9E1-F4D2-4A03-9742-4AFE0B15CE5C}"/>
              </a:ext>
            </a:extLst>
          </p:cNvPr>
          <p:cNvSpPr/>
          <p:nvPr/>
        </p:nvSpPr>
        <p:spPr>
          <a:xfrm flipH="1">
            <a:off x="1325135" y="3417883"/>
            <a:ext cx="486054" cy="332594"/>
          </a:xfrm>
          <a:prstGeom prst="wedgeRoundRectCallout">
            <a:avLst>
              <a:gd name="adj1" fmla="val 49715"/>
              <a:gd name="adj2" fmla="val 100036"/>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a:p>
        </p:txBody>
      </p:sp>
      <p:grpSp>
        <p:nvGrpSpPr>
          <p:cNvPr id="12" name="그룹 6">
            <a:extLst>
              <a:ext uri="{FF2B5EF4-FFF2-40B4-BE49-F238E27FC236}">
                <a16:creationId xmlns:a16="http://schemas.microsoft.com/office/drawing/2014/main" id="{080401F7-B4F9-4015-8C48-418CAE8361E7}"/>
              </a:ext>
            </a:extLst>
          </p:cNvPr>
          <p:cNvGrpSpPr/>
          <p:nvPr/>
        </p:nvGrpSpPr>
        <p:grpSpPr>
          <a:xfrm>
            <a:off x="719542" y="3857829"/>
            <a:ext cx="1888577" cy="297686"/>
            <a:chOff x="1730330" y="5175558"/>
            <a:chExt cx="1938478" cy="396914"/>
          </a:xfrm>
        </p:grpSpPr>
        <p:sp>
          <p:nvSpPr>
            <p:cNvPr id="13" name="TextBox 12">
              <a:extLst>
                <a:ext uri="{FF2B5EF4-FFF2-40B4-BE49-F238E27FC236}">
                  <a16:creationId xmlns:a16="http://schemas.microsoft.com/office/drawing/2014/main" id="{5C1DF2CC-8381-40B3-83C3-1AED5E002C66}"/>
                </a:ext>
              </a:extLst>
            </p:cNvPr>
            <p:cNvSpPr txBox="1"/>
            <p:nvPr/>
          </p:nvSpPr>
          <p:spPr>
            <a:xfrm>
              <a:off x="1730331" y="5387807"/>
              <a:ext cx="1938477" cy="184665"/>
            </a:xfrm>
            <a:prstGeom prst="rect">
              <a:avLst/>
            </a:prstGeom>
            <a:noFill/>
          </p:spPr>
          <p:txBody>
            <a:bodyPr wrap="square" lIns="0" tIns="0" rIns="0" bIns="0" rtlCol="0">
              <a:spAutoFit/>
            </a:bodyPr>
            <a:lstStyle/>
            <a:p>
              <a:endParaRPr lang="en-US" altLang="ko-KR" sz="900" dirty="0">
                <a:solidFill>
                  <a:schemeClr val="tx1">
                    <a:lumMod val="65000"/>
                    <a:lumOff val="35000"/>
                  </a:schemeClr>
                </a:solidFill>
                <a:cs typeface="Arial" pitchFamily="34" charset="0"/>
              </a:endParaRPr>
            </a:p>
          </p:txBody>
        </p:sp>
        <p:sp>
          <p:nvSpPr>
            <p:cNvPr id="14" name="TextBox 13">
              <a:extLst>
                <a:ext uri="{FF2B5EF4-FFF2-40B4-BE49-F238E27FC236}">
                  <a16:creationId xmlns:a16="http://schemas.microsoft.com/office/drawing/2014/main" id="{241C97BF-FB1C-48C3-88EF-15F5210E6D4C}"/>
                </a:ext>
              </a:extLst>
            </p:cNvPr>
            <p:cNvSpPr txBox="1"/>
            <p:nvPr/>
          </p:nvSpPr>
          <p:spPr>
            <a:xfrm>
              <a:off x="1730330" y="5175558"/>
              <a:ext cx="1742087" cy="184665"/>
            </a:xfrm>
            <a:prstGeom prst="rect">
              <a:avLst/>
            </a:prstGeom>
            <a:noFill/>
          </p:spPr>
          <p:txBody>
            <a:bodyPr wrap="square" lIns="0" tIns="0" rIns="0" bIns="0" rtlCol="0">
              <a:spAutoFit/>
            </a:bodyPr>
            <a:lstStyle/>
            <a:p>
              <a:r>
                <a:rPr lang="en-US" altLang="ko-KR" sz="900" b="1" dirty="0">
                  <a:solidFill>
                    <a:schemeClr val="tx1">
                      <a:lumMod val="75000"/>
                      <a:lumOff val="25000"/>
                    </a:schemeClr>
                  </a:solidFill>
                </a:rPr>
                <a:t>Agriculture</a:t>
              </a:r>
            </a:p>
          </p:txBody>
        </p:sp>
      </p:grpSp>
      <p:cxnSp>
        <p:nvCxnSpPr>
          <p:cNvPr id="15" name="Straight Connector 14">
            <a:extLst>
              <a:ext uri="{FF2B5EF4-FFF2-40B4-BE49-F238E27FC236}">
                <a16:creationId xmlns:a16="http://schemas.microsoft.com/office/drawing/2014/main" id="{E4C9EAA5-C278-479C-AA8A-866D73546AE5}"/>
              </a:ext>
            </a:extLst>
          </p:cNvPr>
          <p:cNvCxnSpPr>
            <a:cxnSpLocks/>
          </p:cNvCxnSpPr>
          <p:nvPr/>
        </p:nvCxnSpPr>
        <p:spPr>
          <a:xfrm>
            <a:off x="1588812" y="3307994"/>
            <a:ext cx="5940000" cy="786"/>
          </a:xfrm>
          <a:prstGeom prst="line">
            <a:avLst/>
          </a:prstGeom>
          <a:ln w="15875">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6" name="Rounded Rectangular Callout 47">
            <a:extLst>
              <a:ext uri="{FF2B5EF4-FFF2-40B4-BE49-F238E27FC236}">
                <a16:creationId xmlns:a16="http://schemas.microsoft.com/office/drawing/2014/main" id="{20BE94BC-1BBC-40AD-BCDE-F031B1FC894C}"/>
              </a:ext>
            </a:extLst>
          </p:cNvPr>
          <p:cNvSpPr/>
          <p:nvPr/>
        </p:nvSpPr>
        <p:spPr>
          <a:xfrm flipH="1">
            <a:off x="4323591" y="3418528"/>
            <a:ext cx="486054" cy="332594"/>
          </a:xfrm>
          <a:prstGeom prst="wedgeRoundRectCallout">
            <a:avLst>
              <a:gd name="adj1" fmla="val 49715"/>
              <a:gd name="adj2" fmla="val 100036"/>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dirty="0"/>
          </a:p>
        </p:txBody>
      </p:sp>
      <p:grpSp>
        <p:nvGrpSpPr>
          <p:cNvPr id="17" name="그룹 4">
            <a:extLst>
              <a:ext uri="{FF2B5EF4-FFF2-40B4-BE49-F238E27FC236}">
                <a16:creationId xmlns:a16="http://schemas.microsoft.com/office/drawing/2014/main" id="{200A9A07-B1E1-4E30-A933-28B210E3FC01}"/>
              </a:ext>
            </a:extLst>
          </p:cNvPr>
          <p:cNvGrpSpPr/>
          <p:nvPr/>
        </p:nvGrpSpPr>
        <p:grpSpPr>
          <a:xfrm>
            <a:off x="3717998" y="3858474"/>
            <a:ext cx="1697241" cy="297686"/>
            <a:chOff x="3727326" y="5176417"/>
            <a:chExt cx="1742087" cy="396914"/>
          </a:xfrm>
        </p:grpSpPr>
        <p:sp>
          <p:nvSpPr>
            <p:cNvPr id="18" name="TextBox 17">
              <a:extLst>
                <a:ext uri="{FF2B5EF4-FFF2-40B4-BE49-F238E27FC236}">
                  <a16:creationId xmlns:a16="http://schemas.microsoft.com/office/drawing/2014/main" id="{11F3A3A4-5295-431D-9E34-82AD90E67F49}"/>
                </a:ext>
              </a:extLst>
            </p:cNvPr>
            <p:cNvSpPr txBox="1"/>
            <p:nvPr/>
          </p:nvSpPr>
          <p:spPr>
            <a:xfrm>
              <a:off x="3727327" y="5388666"/>
              <a:ext cx="1733335" cy="184665"/>
            </a:xfrm>
            <a:prstGeom prst="rect">
              <a:avLst/>
            </a:prstGeom>
            <a:noFill/>
          </p:spPr>
          <p:txBody>
            <a:bodyPr wrap="square" lIns="0" tIns="0" rIns="0" bIns="0" rtlCol="0">
              <a:spAutoFit/>
            </a:bodyPr>
            <a:lstStyle/>
            <a:p>
              <a:endParaRPr lang="en-US" altLang="ko-KR" sz="900" dirty="0">
                <a:solidFill>
                  <a:schemeClr val="tx1">
                    <a:lumMod val="65000"/>
                    <a:lumOff val="35000"/>
                  </a:schemeClr>
                </a:solidFill>
                <a:cs typeface="Arial" pitchFamily="34" charset="0"/>
              </a:endParaRPr>
            </a:p>
          </p:txBody>
        </p:sp>
        <p:sp>
          <p:nvSpPr>
            <p:cNvPr id="19" name="TextBox 18">
              <a:extLst>
                <a:ext uri="{FF2B5EF4-FFF2-40B4-BE49-F238E27FC236}">
                  <a16:creationId xmlns:a16="http://schemas.microsoft.com/office/drawing/2014/main" id="{86153F69-C77C-4D44-9ACE-E8FFEA1253A7}"/>
                </a:ext>
              </a:extLst>
            </p:cNvPr>
            <p:cNvSpPr txBox="1"/>
            <p:nvPr/>
          </p:nvSpPr>
          <p:spPr>
            <a:xfrm>
              <a:off x="3727326" y="5176417"/>
              <a:ext cx="1742087" cy="184665"/>
            </a:xfrm>
            <a:prstGeom prst="rect">
              <a:avLst/>
            </a:prstGeom>
            <a:noFill/>
          </p:spPr>
          <p:txBody>
            <a:bodyPr wrap="square" lIns="0" tIns="0" rIns="0" bIns="0" rtlCol="0">
              <a:spAutoFit/>
            </a:bodyPr>
            <a:lstStyle/>
            <a:p>
              <a:r>
                <a:rPr lang="en-US" altLang="ko-KR" sz="900" b="1" dirty="0">
                  <a:solidFill>
                    <a:schemeClr val="tx1">
                      <a:lumMod val="75000"/>
                      <a:lumOff val="25000"/>
                    </a:schemeClr>
                  </a:solidFill>
                </a:rPr>
                <a:t>Santé</a:t>
              </a:r>
            </a:p>
          </p:txBody>
        </p:sp>
      </p:grpSp>
      <p:sp>
        <p:nvSpPr>
          <p:cNvPr id="20" name="Rounded Rectangular Callout 51">
            <a:extLst>
              <a:ext uri="{FF2B5EF4-FFF2-40B4-BE49-F238E27FC236}">
                <a16:creationId xmlns:a16="http://schemas.microsoft.com/office/drawing/2014/main" id="{1A52B549-BCEF-4813-B24C-B7C9F1CEBE5D}"/>
              </a:ext>
            </a:extLst>
          </p:cNvPr>
          <p:cNvSpPr/>
          <p:nvPr/>
        </p:nvSpPr>
        <p:spPr>
          <a:xfrm flipH="1">
            <a:off x="7322048" y="3419172"/>
            <a:ext cx="486054" cy="332594"/>
          </a:xfrm>
          <a:prstGeom prst="wedgeRoundRectCallout">
            <a:avLst>
              <a:gd name="adj1" fmla="val 49715"/>
              <a:gd name="adj2" fmla="val 100036"/>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dirty="0"/>
          </a:p>
        </p:txBody>
      </p:sp>
      <p:grpSp>
        <p:nvGrpSpPr>
          <p:cNvPr id="21" name="그룹 2">
            <a:extLst>
              <a:ext uri="{FF2B5EF4-FFF2-40B4-BE49-F238E27FC236}">
                <a16:creationId xmlns:a16="http://schemas.microsoft.com/office/drawing/2014/main" id="{272E0318-68D8-47F9-A95F-1F9B0CA7D71B}"/>
              </a:ext>
            </a:extLst>
          </p:cNvPr>
          <p:cNvGrpSpPr/>
          <p:nvPr/>
        </p:nvGrpSpPr>
        <p:grpSpPr>
          <a:xfrm>
            <a:off x="6716455" y="3859117"/>
            <a:ext cx="1697241" cy="297686"/>
            <a:chOff x="5724322" y="5177276"/>
            <a:chExt cx="1742087" cy="396914"/>
          </a:xfrm>
        </p:grpSpPr>
        <p:sp>
          <p:nvSpPr>
            <p:cNvPr id="22" name="TextBox 21">
              <a:extLst>
                <a:ext uri="{FF2B5EF4-FFF2-40B4-BE49-F238E27FC236}">
                  <a16:creationId xmlns:a16="http://schemas.microsoft.com/office/drawing/2014/main" id="{99BC6F2A-750D-4164-8E2F-32C7C2131520}"/>
                </a:ext>
              </a:extLst>
            </p:cNvPr>
            <p:cNvSpPr txBox="1"/>
            <p:nvPr/>
          </p:nvSpPr>
          <p:spPr>
            <a:xfrm>
              <a:off x="5724323" y="5389525"/>
              <a:ext cx="1733335" cy="184665"/>
            </a:xfrm>
            <a:prstGeom prst="rect">
              <a:avLst/>
            </a:prstGeom>
            <a:noFill/>
          </p:spPr>
          <p:txBody>
            <a:bodyPr wrap="square" lIns="0" tIns="0" rIns="0" bIns="0" rtlCol="0">
              <a:spAutoFit/>
            </a:bodyPr>
            <a:lstStyle/>
            <a:p>
              <a:r>
                <a:rPr lang="fr-FR" altLang="ko-KR" sz="900" dirty="0">
                  <a:solidFill>
                    <a:schemeClr val="tx1">
                      <a:lumMod val="65000"/>
                      <a:lumOff val="35000"/>
                    </a:schemeClr>
                  </a:solidFill>
                  <a:cs typeface="Arial" pitchFamily="34" charset="0"/>
                </a:rPr>
                <a:t>Banque</a:t>
              </a:r>
              <a:r>
                <a:rPr lang="en-US" altLang="ko-KR" sz="900" dirty="0">
                  <a:solidFill>
                    <a:schemeClr val="tx1">
                      <a:lumMod val="65000"/>
                      <a:lumOff val="35000"/>
                    </a:schemeClr>
                  </a:solidFill>
                  <a:cs typeface="Arial" pitchFamily="34" charset="0"/>
                </a:rPr>
                <a:t>, Assurance , </a:t>
              </a:r>
              <a:r>
                <a:rPr lang="fr-FR" altLang="ko-KR" sz="900" dirty="0">
                  <a:solidFill>
                    <a:schemeClr val="tx1">
                      <a:lumMod val="65000"/>
                      <a:lumOff val="35000"/>
                    </a:schemeClr>
                  </a:solidFill>
                  <a:cs typeface="Arial" pitchFamily="34" charset="0"/>
                </a:rPr>
                <a:t>risque</a:t>
              </a:r>
              <a:r>
                <a:rPr lang="en-US" altLang="ko-KR" sz="900" dirty="0">
                  <a:solidFill>
                    <a:schemeClr val="tx1">
                      <a:lumMod val="65000"/>
                      <a:lumOff val="35000"/>
                    </a:schemeClr>
                  </a:solidFill>
                  <a:cs typeface="Arial" pitchFamily="34" charset="0"/>
                </a:rPr>
                <a:t>…</a:t>
              </a:r>
            </a:p>
          </p:txBody>
        </p:sp>
        <p:sp>
          <p:nvSpPr>
            <p:cNvPr id="23" name="TextBox 22">
              <a:extLst>
                <a:ext uri="{FF2B5EF4-FFF2-40B4-BE49-F238E27FC236}">
                  <a16:creationId xmlns:a16="http://schemas.microsoft.com/office/drawing/2014/main" id="{D84FD256-3B70-48A8-AC66-87629FA32BF6}"/>
                </a:ext>
              </a:extLst>
            </p:cNvPr>
            <p:cNvSpPr txBox="1"/>
            <p:nvPr/>
          </p:nvSpPr>
          <p:spPr>
            <a:xfrm>
              <a:off x="5724322" y="5177276"/>
              <a:ext cx="1742087" cy="184665"/>
            </a:xfrm>
            <a:prstGeom prst="rect">
              <a:avLst/>
            </a:prstGeom>
            <a:noFill/>
          </p:spPr>
          <p:txBody>
            <a:bodyPr wrap="square" lIns="0" tIns="0" rIns="0" bIns="0" rtlCol="0">
              <a:spAutoFit/>
            </a:bodyPr>
            <a:lstStyle/>
            <a:p>
              <a:r>
                <a:rPr lang="en-US" altLang="ko-KR" sz="900" b="1" dirty="0">
                  <a:solidFill>
                    <a:schemeClr val="tx1">
                      <a:lumMod val="75000"/>
                      <a:lumOff val="25000"/>
                    </a:schemeClr>
                  </a:solidFill>
                </a:rPr>
                <a:t>Finance</a:t>
              </a:r>
            </a:p>
          </p:txBody>
        </p:sp>
      </p:grpSp>
      <p:cxnSp>
        <p:nvCxnSpPr>
          <p:cNvPr id="24" name="Straight Connector 23">
            <a:extLst>
              <a:ext uri="{FF2B5EF4-FFF2-40B4-BE49-F238E27FC236}">
                <a16:creationId xmlns:a16="http://schemas.microsoft.com/office/drawing/2014/main" id="{D7D1D48D-5A93-4498-A4A1-F4A70817E4C5}"/>
              </a:ext>
            </a:extLst>
          </p:cNvPr>
          <p:cNvCxnSpPr/>
          <p:nvPr/>
        </p:nvCxnSpPr>
        <p:spPr>
          <a:xfrm flipH="1" flipV="1">
            <a:off x="4571295" y="2997876"/>
            <a:ext cx="1" cy="302260"/>
          </a:xfrm>
          <a:prstGeom prst="line">
            <a:avLst/>
          </a:prstGeom>
          <a:ln w="15875">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CD084559-AB21-48FE-B783-B88EC3088814}"/>
              </a:ext>
            </a:extLst>
          </p:cNvPr>
          <p:cNvSpPr/>
          <p:nvPr/>
        </p:nvSpPr>
        <p:spPr>
          <a:xfrm>
            <a:off x="3811637" y="1564964"/>
            <a:ext cx="1219881" cy="805923"/>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1" name="Heart 17">
            <a:extLst>
              <a:ext uri="{FF2B5EF4-FFF2-40B4-BE49-F238E27FC236}">
                <a16:creationId xmlns:a16="http://schemas.microsoft.com/office/drawing/2014/main" id="{FD25AA3C-FD36-4FC1-9406-60F9CCE3DC0D}"/>
              </a:ext>
            </a:extLst>
          </p:cNvPr>
          <p:cNvSpPr/>
          <p:nvPr/>
        </p:nvSpPr>
        <p:spPr>
          <a:xfrm>
            <a:off x="4388618" y="3460300"/>
            <a:ext cx="318464" cy="270037"/>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sz="2025"/>
          </a:p>
        </p:txBody>
      </p:sp>
      <p:sp>
        <p:nvSpPr>
          <p:cNvPr id="33" name="Parallelogram 15">
            <a:extLst>
              <a:ext uri="{FF2B5EF4-FFF2-40B4-BE49-F238E27FC236}">
                <a16:creationId xmlns:a16="http://schemas.microsoft.com/office/drawing/2014/main" id="{24ABDD0B-564D-4579-ACF2-A3B23447A0E6}"/>
              </a:ext>
            </a:extLst>
          </p:cNvPr>
          <p:cNvSpPr/>
          <p:nvPr/>
        </p:nvSpPr>
        <p:spPr>
          <a:xfrm rot="16200000">
            <a:off x="8127539" y="2201648"/>
            <a:ext cx="449073" cy="486106"/>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a:p>
        </p:txBody>
      </p:sp>
      <p:cxnSp>
        <p:nvCxnSpPr>
          <p:cNvPr id="34" name="Straight Connector 3">
            <a:extLst>
              <a:ext uri="{FF2B5EF4-FFF2-40B4-BE49-F238E27FC236}">
                <a16:creationId xmlns:a16="http://schemas.microsoft.com/office/drawing/2014/main" id="{2C213B94-982C-49DA-98A9-8965726605B4}"/>
              </a:ext>
            </a:extLst>
          </p:cNvPr>
          <p:cNvCxnSpPr>
            <a:cxnSpLocks/>
          </p:cNvCxnSpPr>
          <p:nvPr/>
        </p:nvCxnSpPr>
        <p:spPr>
          <a:xfrm>
            <a:off x="5486400" y="2036618"/>
            <a:ext cx="2421082" cy="426027"/>
          </a:xfrm>
          <a:prstGeom prst="line">
            <a:avLst/>
          </a:prstGeom>
          <a:ln w="15875">
            <a:solidFill>
              <a:schemeClr val="accent1"/>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grpSp>
        <p:nvGrpSpPr>
          <p:cNvPr id="37" name="그룹 13">
            <a:extLst>
              <a:ext uri="{FF2B5EF4-FFF2-40B4-BE49-F238E27FC236}">
                <a16:creationId xmlns:a16="http://schemas.microsoft.com/office/drawing/2014/main" id="{E5213964-EA53-443F-985D-FB5D77962D47}"/>
              </a:ext>
            </a:extLst>
          </p:cNvPr>
          <p:cNvGrpSpPr/>
          <p:nvPr/>
        </p:nvGrpSpPr>
        <p:grpSpPr>
          <a:xfrm>
            <a:off x="7184047" y="2679901"/>
            <a:ext cx="1410008" cy="326870"/>
            <a:chOff x="9200245" y="2152037"/>
            <a:chExt cx="1652623" cy="435826"/>
          </a:xfrm>
        </p:grpSpPr>
        <p:sp>
          <p:nvSpPr>
            <p:cNvPr id="38" name="TextBox 8">
              <a:extLst>
                <a:ext uri="{FF2B5EF4-FFF2-40B4-BE49-F238E27FC236}">
                  <a16:creationId xmlns:a16="http://schemas.microsoft.com/office/drawing/2014/main" id="{D7F9AEBD-CF49-4888-A748-2FA31CEA0A25}"/>
                </a:ext>
              </a:extLst>
            </p:cNvPr>
            <p:cNvSpPr txBox="1"/>
            <p:nvPr/>
          </p:nvSpPr>
          <p:spPr>
            <a:xfrm>
              <a:off x="9200245" y="2403198"/>
              <a:ext cx="1644321" cy="184665"/>
            </a:xfrm>
            <a:prstGeom prst="rect">
              <a:avLst/>
            </a:prstGeom>
            <a:noFill/>
          </p:spPr>
          <p:txBody>
            <a:bodyPr wrap="square" lIns="0" tIns="0" rIns="0" bIns="0" rtlCol="0">
              <a:spAutoFit/>
            </a:bodyPr>
            <a:lstStyle/>
            <a:p>
              <a:pPr algn="r"/>
              <a:endParaRPr lang="fr-FR" altLang="ko-KR" sz="900" dirty="0">
                <a:solidFill>
                  <a:schemeClr val="tx1">
                    <a:lumMod val="75000"/>
                    <a:lumOff val="25000"/>
                  </a:schemeClr>
                </a:solidFill>
              </a:endParaRPr>
            </a:p>
          </p:txBody>
        </p:sp>
        <p:sp>
          <p:nvSpPr>
            <p:cNvPr id="39" name="TextBox 9">
              <a:extLst>
                <a:ext uri="{FF2B5EF4-FFF2-40B4-BE49-F238E27FC236}">
                  <a16:creationId xmlns:a16="http://schemas.microsoft.com/office/drawing/2014/main" id="{C0486220-B651-46DF-A275-98991EF4D3CF}"/>
                </a:ext>
              </a:extLst>
            </p:cNvPr>
            <p:cNvSpPr txBox="1"/>
            <p:nvPr/>
          </p:nvSpPr>
          <p:spPr>
            <a:xfrm>
              <a:off x="9200245" y="2152037"/>
              <a:ext cx="1652623" cy="215444"/>
            </a:xfrm>
            <a:prstGeom prst="rect">
              <a:avLst/>
            </a:prstGeom>
            <a:noFill/>
          </p:spPr>
          <p:txBody>
            <a:bodyPr wrap="square" lIns="0" tIns="0" rIns="0" bIns="0" rtlCol="0">
              <a:spAutoFit/>
            </a:bodyPr>
            <a:lstStyle/>
            <a:p>
              <a:pPr algn="r"/>
              <a:r>
                <a:rPr lang="fr-MA" altLang="ko-KR" sz="1050" b="1" dirty="0">
                  <a:solidFill>
                    <a:schemeClr val="accent1"/>
                  </a:solidFill>
                </a:rPr>
                <a:t>Education </a:t>
              </a:r>
              <a:endParaRPr lang="en-US" altLang="ko-KR" sz="1050" b="1" dirty="0">
                <a:solidFill>
                  <a:schemeClr val="accent1"/>
                </a:solidFill>
              </a:endParaRPr>
            </a:p>
          </p:txBody>
        </p:sp>
      </p:grpSp>
      <p:cxnSp>
        <p:nvCxnSpPr>
          <p:cNvPr id="43" name="Straight Connector 2">
            <a:extLst>
              <a:ext uri="{FF2B5EF4-FFF2-40B4-BE49-F238E27FC236}">
                <a16:creationId xmlns:a16="http://schemas.microsoft.com/office/drawing/2014/main" id="{C27367EC-D624-4AA8-9796-F91C974FA1BA}"/>
              </a:ext>
            </a:extLst>
          </p:cNvPr>
          <p:cNvCxnSpPr>
            <a:cxnSpLocks/>
            <a:endCxn id="36" idx="1"/>
          </p:cNvCxnSpPr>
          <p:nvPr/>
        </p:nvCxnSpPr>
        <p:spPr>
          <a:xfrm flipV="1">
            <a:off x="1122220" y="2099203"/>
            <a:ext cx="2439530" cy="415399"/>
          </a:xfrm>
          <a:prstGeom prst="line">
            <a:avLst/>
          </a:prstGeom>
          <a:ln w="15875">
            <a:solidFill>
              <a:schemeClr val="accent1"/>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sp>
        <p:nvSpPr>
          <p:cNvPr id="46" name="TextBox 9">
            <a:extLst>
              <a:ext uri="{FF2B5EF4-FFF2-40B4-BE49-F238E27FC236}">
                <a16:creationId xmlns:a16="http://schemas.microsoft.com/office/drawing/2014/main" id="{C0486220-B651-46DF-A275-98991EF4D3CF}"/>
              </a:ext>
            </a:extLst>
          </p:cNvPr>
          <p:cNvSpPr txBox="1"/>
          <p:nvPr/>
        </p:nvSpPr>
        <p:spPr>
          <a:xfrm>
            <a:off x="232529" y="2835761"/>
            <a:ext cx="879299" cy="161583"/>
          </a:xfrm>
          <a:prstGeom prst="rect">
            <a:avLst/>
          </a:prstGeom>
          <a:noFill/>
        </p:spPr>
        <p:txBody>
          <a:bodyPr wrap="square" lIns="0" tIns="0" rIns="0" bIns="0" rtlCol="0">
            <a:spAutoFit/>
          </a:bodyPr>
          <a:lstStyle/>
          <a:p>
            <a:pPr algn="r"/>
            <a:r>
              <a:rPr lang="fr-MA" altLang="ko-KR" sz="1050" b="1" dirty="0">
                <a:solidFill>
                  <a:schemeClr val="accent1"/>
                </a:solidFill>
              </a:rPr>
              <a:t>Industrie </a:t>
            </a:r>
            <a:endParaRPr lang="en-US" altLang="ko-KR" sz="1050" b="1" dirty="0">
              <a:solidFill>
                <a:schemeClr val="accent1"/>
              </a:solidFill>
            </a:endParaRPr>
          </a:p>
        </p:txBody>
      </p:sp>
      <p:sp>
        <p:nvSpPr>
          <p:cNvPr id="51" name="Block Arc 11">
            <a:extLst>
              <a:ext uri="{FF2B5EF4-FFF2-40B4-BE49-F238E27FC236}">
                <a16:creationId xmlns:a16="http://schemas.microsoft.com/office/drawing/2014/main" id="{6237B46C-EE2F-45F5-A452-AEF5853F7D2C}"/>
              </a:ext>
            </a:extLst>
          </p:cNvPr>
          <p:cNvSpPr/>
          <p:nvPr/>
        </p:nvSpPr>
        <p:spPr>
          <a:xfrm rot="10800000">
            <a:off x="7478304" y="3470561"/>
            <a:ext cx="169405" cy="258694"/>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sz="2025">
              <a:solidFill>
                <a:schemeClr val="tx1"/>
              </a:solidFill>
            </a:endParaRPr>
          </a:p>
        </p:txBody>
      </p:sp>
      <p:sp>
        <p:nvSpPr>
          <p:cNvPr id="52" name="Rectangle 9">
            <a:extLst>
              <a:ext uri="{FF2B5EF4-FFF2-40B4-BE49-F238E27FC236}">
                <a16:creationId xmlns:a16="http://schemas.microsoft.com/office/drawing/2014/main" id="{F4DF7C3C-D955-465B-A7ED-DA6CEFF74209}"/>
              </a:ext>
            </a:extLst>
          </p:cNvPr>
          <p:cNvSpPr/>
          <p:nvPr/>
        </p:nvSpPr>
        <p:spPr>
          <a:xfrm>
            <a:off x="570091" y="2291068"/>
            <a:ext cx="397100" cy="396454"/>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25"/>
          </a:p>
        </p:txBody>
      </p:sp>
      <p:sp>
        <p:nvSpPr>
          <p:cNvPr id="53" name="Teardrop 17">
            <a:extLst>
              <a:ext uri="{FF2B5EF4-FFF2-40B4-BE49-F238E27FC236}">
                <a16:creationId xmlns:a16="http://schemas.microsoft.com/office/drawing/2014/main" id="{04CFE412-7B77-4FD8-A796-DE7E55B89403}"/>
              </a:ext>
            </a:extLst>
          </p:cNvPr>
          <p:cNvSpPr/>
          <p:nvPr/>
        </p:nvSpPr>
        <p:spPr>
          <a:xfrm rot="18900000">
            <a:off x="1397938" y="3460804"/>
            <a:ext cx="294566" cy="243011"/>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sz="2025"/>
          </a:p>
        </p:txBody>
      </p:sp>
    </p:spTree>
    <p:extLst>
      <p:ext uri="{BB962C8B-B14F-4D97-AF65-F5344CB8AC3E}">
        <p14:creationId xmlns:p14="http://schemas.microsoft.com/office/powerpoint/2010/main" val="7098462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Example</a:t>
            </a:r>
            <a:r>
              <a:rPr lang="fr-FR" dirty="0"/>
              <a:t> </a:t>
            </a:r>
          </a:p>
        </p:txBody>
      </p:sp>
      <p:sp>
        <p:nvSpPr>
          <p:cNvPr id="3" name="Espace réservé du contenu 2"/>
          <p:cNvSpPr>
            <a:spLocks noGrp="1"/>
          </p:cNvSpPr>
          <p:nvPr>
            <p:ph idx="1"/>
          </p:nvPr>
        </p:nvSpPr>
        <p:spPr/>
        <p:txBody>
          <a:bodyPr/>
          <a:lstStyle/>
          <a:p>
            <a:endParaRPr lang="fr-F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idx="1"/>
          </p:nvPr>
        </p:nvSpPr>
        <p:spPr/>
        <p:txBody>
          <a:bodyPr/>
          <a:lstStyle/>
          <a:p>
            <a:endParaRPr lang="fr-FR"/>
          </a:p>
        </p:txBody>
      </p:sp>
      <p:sp>
        <p:nvSpPr>
          <p:cNvPr id="2" name="Titre 1"/>
          <p:cNvSpPr>
            <a:spLocks noGrp="1"/>
          </p:cNvSpPr>
          <p:nvPr>
            <p:ph type="title"/>
          </p:nvPr>
        </p:nvSpPr>
        <p:spPr/>
        <p:txBody>
          <a:bodyPr>
            <a:normAutofit fontScale="90000"/>
          </a:bodyPr>
          <a:lstStyle/>
          <a:p>
            <a:r>
              <a:rPr lang="en-US" dirty="0"/>
              <a:t>Features engineering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a:t>
            </a:r>
            <a:r>
              <a:rPr i="1"/>
              <a:t>hat is </a:t>
            </a:r>
            <a:r>
              <a:rPr b="1"/>
              <a:t>Feature Engineering</a:t>
            </a:r>
            <a:r>
              <a:rPr i="1"/>
              <a:t>?</a:t>
            </a:r>
            <a:endParaRPr lang="fr-FR" dirty="0"/>
          </a:p>
        </p:txBody>
      </p:sp>
      <p:sp>
        <p:nvSpPr>
          <p:cNvPr id="3" name="Espace réservé du contenu 2"/>
          <p:cNvSpPr>
            <a:spLocks noGrp="1"/>
          </p:cNvSpPr>
          <p:nvPr>
            <p:ph idx="1"/>
          </p:nvPr>
        </p:nvSpPr>
        <p:spPr/>
        <p:txBody>
          <a:bodyPr/>
          <a:lstStyle/>
          <a:p>
            <a:r>
              <a:rPr dirty="0"/>
              <a:t>c'est l’art / science de </a:t>
            </a:r>
            <a:r>
              <a:rPr b="1" dirty="0"/>
              <a:t>représenter les données </a:t>
            </a:r>
            <a:r>
              <a:rPr dirty="0"/>
              <a:t>de la meilleure façon possible.</a:t>
            </a:r>
          </a:p>
          <a:p>
            <a:r>
              <a:rPr dirty="0"/>
              <a:t>Une bonne ingénierie des caractéristiques implique un mélange élégant de connaissances de domaine, d'intuition et de capacités mathématiques de base.</a:t>
            </a:r>
            <a:endParaRPr lang="fr-FR" dirty="0"/>
          </a:p>
        </p:txBody>
      </p:sp>
      <p:pic>
        <p:nvPicPr>
          <p:cNvPr id="4" name="Picture 2" descr="Comprehensive Guide Feature Engineering">
            <a:extLst>
              <a:ext uri="{FF2B5EF4-FFF2-40B4-BE49-F238E27FC236}">
                <a16:creationId xmlns:a16="http://schemas.microsoft.com/office/drawing/2014/main" id="{EFB4D3AE-3444-418D-AB9D-A16C864CA90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87624" y="3867894"/>
            <a:ext cx="6408712" cy="1225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Ingénierie des fonctionnalités">
            <a:extLst>
              <a:ext uri="{FF2B5EF4-FFF2-40B4-BE49-F238E27FC236}">
                <a16:creationId xmlns:a16="http://schemas.microsoft.com/office/drawing/2014/main" id="{AD569781-3A5B-4461-91BC-C3C834C4785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95736" y="1537335"/>
            <a:ext cx="5686425" cy="3057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génierie des fonctionnalités">
            <a:extLst>
              <a:ext uri="{FF2B5EF4-FFF2-40B4-BE49-F238E27FC236}">
                <a16:creationId xmlns:a16="http://schemas.microsoft.com/office/drawing/2014/main" id="{59D72181-C293-4250-94ED-BDF2CE4B904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259632" y="593348"/>
            <a:ext cx="258840" cy="13681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ngénierie des fonctionnalités">
            <a:extLst>
              <a:ext uri="{FF2B5EF4-FFF2-40B4-BE49-F238E27FC236}">
                <a16:creationId xmlns:a16="http://schemas.microsoft.com/office/drawing/2014/main" id="{81084969-B430-484A-85B8-E53B0E21269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259632" y="2135612"/>
            <a:ext cx="258840" cy="13681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ngénierie des fonctionnalités">
            <a:extLst>
              <a:ext uri="{FF2B5EF4-FFF2-40B4-BE49-F238E27FC236}">
                <a16:creationId xmlns:a16="http://schemas.microsoft.com/office/drawing/2014/main" id="{CC9F1D26-4F9B-4C51-B068-B52D80DBA1C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232496" y="3657238"/>
            <a:ext cx="258840" cy="13681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D554A8F-2E31-4082-93F9-D0B694302705}"/>
              </a:ext>
            </a:extLst>
          </p:cNvPr>
          <p:cNvSpPr/>
          <p:nvPr/>
        </p:nvSpPr>
        <p:spPr>
          <a:xfrm>
            <a:off x="895186" y="285985"/>
            <a:ext cx="1192300" cy="307777"/>
          </a:xfrm>
          <a:prstGeom prst="rect">
            <a:avLst/>
          </a:prstGeom>
        </p:spPr>
        <p:txBody>
          <a:bodyPr wrap="square">
            <a:spAutoFit/>
          </a:bodyPr>
          <a:lstStyle/>
          <a:p>
            <a:r>
              <a:rPr lang="fr-FR" sz="1400" dirty="0"/>
              <a:t>Data </a:t>
            </a:r>
            <a:r>
              <a:rPr lang="fr-FR" sz="1400" dirty="0" err="1"/>
              <a:t>raw</a:t>
            </a:r>
            <a:endParaRPr lang="fr-FR" sz="1400" dirty="0"/>
          </a:p>
        </p:txBody>
      </p:sp>
      <p:graphicFrame>
        <p:nvGraphicFramePr>
          <p:cNvPr id="9" name="Diagramme 8">
            <a:extLst>
              <a:ext uri="{FF2B5EF4-FFF2-40B4-BE49-F238E27FC236}">
                <a16:creationId xmlns:a16="http://schemas.microsoft.com/office/drawing/2014/main" id="{D214CFFC-FC03-4020-8437-ABB8674B74FB}"/>
              </a:ext>
            </a:extLst>
          </p:cNvPr>
          <p:cNvGraphicFramePr/>
          <p:nvPr/>
        </p:nvGraphicFramePr>
        <p:xfrm>
          <a:off x="1619672" y="2276758"/>
          <a:ext cx="698872" cy="1368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Flèche : courbe vers le bas 9">
            <a:extLst>
              <a:ext uri="{FF2B5EF4-FFF2-40B4-BE49-F238E27FC236}">
                <a16:creationId xmlns:a16="http://schemas.microsoft.com/office/drawing/2014/main" id="{39E8765F-76DF-44A7-8C61-2EB39BA47EF1}"/>
              </a:ext>
            </a:extLst>
          </p:cNvPr>
          <p:cNvSpPr/>
          <p:nvPr/>
        </p:nvSpPr>
        <p:spPr>
          <a:xfrm rot="390987">
            <a:off x="1512962" y="2135299"/>
            <a:ext cx="544268" cy="468850"/>
          </a:xfrm>
          <a:prstGeom prst="curvedDownArrow">
            <a:avLst>
              <a:gd name="adj1" fmla="val 24465"/>
              <a:gd name="adj2" fmla="val 52673"/>
              <a:gd name="adj3" fmla="val 2380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sp>
        <p:nvSpPr>
          <p:cNvPr id="12" name="Flèche : droite rayée 11">
            <a:extLst>
              <a:ext uri="{FF2B5EF4-FFF2-40B4-BE49-F238E27FC236}">
                <a16:creationId xmlns:a16="http://schemas.microsoft.com/office/drawing/2014/main" id="{52A299C9-20AA-45B9-BC3D-33C463335397}"/>
              </a:ext>
            </a:extLst>
          </p:cNvPr>
          <p:cNvSpPr/>
          <p:nvPr/>
        </p:nvSpPr>
        <p:spPr>
          <a:xfrm>
            <a:off x="2195736" y="3003798"/>
            <a:ext cx="360040" cy="216024"/>
          </a:xfrm>
          <a:prstGeom prst="strip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365807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t>what </a:t>
            </a:r>
            <a:r>
              <a:rPr lang="fr-FR" dirty="0"/>
              <a:t> </a:t>
            </a:r>
            <a:r>
              <a:rPr lang="en-US" i="1" dirty="0"/>
              <a:t>‘best’? </a:t>
            </a:r>
            <a:endParaRPr lang="fr-FR" dirty="0"/>
          </a:p>
        </p:txBody>
      </p:sp>
      <p:sp>
        <p:nvSpPr>
          <p:cNvPr id="3" name="Espace réservé du contenu 2"/>
          <p:cNvSpPr>
            <a:spLocks noGrp="1"/>
          </p:cNvSpPr>
          <p:nvPr>
            <p:ph idx="1"/>
          </p:nvPr>
        </p:nvSpPr>
        <p:spPr>
          <a:xfrm>
            <a:off x="612648" y="1352550"/>
            <a:ext cx="8153400" cy="3505216"/>
          </a:xfrm>
        </p:spPr>
        <p:txBody>
          <a:bodyPr>
            <a:normAutofit lnSpcReduction="10000"/>
          </a:bodyPr>
          <a:lstStyle/>
          <a:p>
            <a:r>
              <a:t>Essentiellement, la manière dont vous présentez vos données à votre algorithme doit indiquer les </a:t>
            </a:r>
            <a:r>
              <a:rPr b="1"/>
              <a:t>structures/propriétés</a:t>
            </a:r>
            <a:r>
              <a:t> pertinentes des informations sous-jacentes de la manière la plus efficace possible. </a:t>
            </a:r>
          </a:p>
          <a:p>
            <a:r>
              <a:t>Lorsque vous effectuez du </a:t>
            </a:r>
            <a:r>
              <a:rPr b="1"/>
              <a:t>Feature Engineering</a:t>
            </a:r>
            <a:r>
              <a:t>, vous convertissez essentiellement vos </a:t>
            </a:r>
            <a:r>
              <a:rPr>
                <a:solidFill>
                  <a:schemeClr val="accent1"/>
                </a:solidFill>
              </a:rPr>
              <a:t>attributs</a:t>
            </a:r>
            <a:r>
              <a:t> de données en </a:t>
            </a:r>
            <a:r>
              <a:rPr b="1">
                <a:solidFill>
                  <a:schemeClr val="accent1"/>
                </a:solidFill>
              </a:rPr>
              <a:t>features</a:t>
            </a:r>
            <a:r>
              <a:t> (caractéristique) de données.</a:t>
            </a:r>
            <a:endParaRPr lang="fr-FR"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Attributes</a:t>
            </a:r>
            <a:endParaRPr lang="fr-FR" dirty="0"/>
          </a:p>
        </p:txBody>
      </p:sp>
      <p:sp>
        <p:nvSpPr>
          <p:cNvPr id="3" name="Espace réservé du contenu 2"/>
          <p:cNvSpPr>
            <a:spLocks noGrp="1"/>
          </p:cNvSpPr>
          <p:nvPr>
            <p:ph idx="1"/>
          </p:nvPr>
        </p:nvSpPr>
        <p:spPr/>
        <p:txBody>
          <a:bodyPr/>
          <a:lstStyle/>
          <a:p>
            <a:r>
              <a:t>Les attributs sont essentiellement toutes les dimensions présentes dans vos données.</a:t>
            </a:r>
          </a:p>
          <a:p>
            <a:r>
              <a:t> Mais tous, au format brut, représentent-ils les tendances sous-jacentes que vous souhaitez apprendre de la meilleure façon possible? Peut être pas.</a:t>
            </a:r>
            <a:endParaRPr lang="fr-FR"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Feature </a:t>
            </a:r>
            <a:endParaRPr lang="fr-FR" dirty="0"/>
          </a:p>
        </p:txBody>
      </p:sp>
      <p:sp>
        <p:nvSpPr>
          <p:cNvPr id="3" name="Espace réservé du contenu 2"/>
          <p:cNvSpPr>
            <a:spLocks noGrp="1"/>
          </p:cNvSpPr>
          <p:nvPr>
            <p:ph idx="1"/>
          </p:nvPr>
        </p:nvSpPr>
        <p:spPr/>
        <p:txBody>
          <a:bodyPr>
            <a:normAutofit fontScale="92500" lnSpcReduction="20000"/>
          </a:bodyPr>
          <a:lstStyle/>
          <a:p>
            <a:r>
              <a:rPr dirty="0"/>
              <a:t>Ainsi, ce que vous faites dans l'ingénierie des caractéristiques, c'est de </a:t>
            </a:r>
            <a:r>
              <a:rPr dirty="0">
                <a:solidFill>
                  <a:schemeClr val="accent1"/>
                </a:solidFill>
              </a:rPr>
              <a:t>prétraiter</a:t>
            </a:r>
            <a:r>
              <a:rPr dirty="0"/>
              <a:t> vos données, de sorte que votre modèle / algorithme d'apprentissage doit consacrer un </a:t>
            </a:r>
            <a:r>
              <a:rPr dirty="0">
                <a:solidFill>
                  <a:srgbClr val="00B050"/>
                </a:solidFill>
              </a:rPr>
              <a:t>minimum d'effort </a:t>
            </a:r>
            <a:r>
              <a:rPr dirty="0"/>
              <a:t>à la gestion du bruit.</a:t>
            </a:r>
          </a:p>
          <a:p>
            <a:r>
              <a:rPr dirty="0"/>
              <a:t>Le «bruit» désigne toute information qui n’est pas pertinente pour apprendre / prédire votre objectif ultime.</a:t>
            </a:r>
          </a:p>
          <a:p>
            <a:r>
              <a:rPr dirty="0"/>
              <a:t> Utiliser de bonnes caractéristiques peut même vous permettre d’utiliser des modèles beaucoup plus simples.</a:t>
            </a:r>
            <a:endParaRPr lang="fr-FR"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Feature</a:t>
            </a:r>
            <a:endParaRPr lang="fr-FR" dirty="0"/>
          </a:p>
        </p:txBody>
      </p:sp>
      <p:sp>
        <p:nvSpPr>
          <p:cNvPr id="3" name="Espace réservé du contenu 2"/>
          <p:cNvSpPr>
            <a:spLocks noGrp="1"/>
          </p:cNvSpPr>
          <p:nvPr>
            <p:ph idx="1"/>
          </p:nvPr>
        </p:nvSpPr>
        <p:spPr/>
        <p:txBody>
          <a:bodyPr/>
          <a:lstStyle/>
          <a:p>
            <a:r>
              <a:t>Comme pour toute technique d'apprentissage automatique, utilisez toujours la validation pour vous assurer que les nouvelles caractéristiques que vous introduisez améliorent réellement vos prévisions, au lieu d'ajouter une complexité inutile à votre pipeline.</a:t>
            </a:r>
            <a:r>
              <a:rPr lang="en-US" dirty="0"/>
              <a:t>.</a:t>
            </a:r>
            <a:endParaRPr lang="fr-FR"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Example</a:t>
            </a:r>
            <a:r>
              <a:rPr lang="fr-FR" dirty="0"/>
              <a:t> </a:t>
            </a:r>
          </a:p>
        </p:txBody>
      </p:sp>
      <p:sp>
        <p:nvSpPr>
          <p:cNvPr id="3" name="Espace réservé du contenu 2"/>
          <p:cNvSpPr>
            <a:spLocks noGrp="1"/>
          </p:cNvSpPr>
          <p:nvPr>
            <p:ph idx="1"/>
          </p:nvPr>
        </p:nvSpPr>
        <p:spPr>
          <a:xfrm>
            <a:off x="612648" y="1352550"/>
            <a:ext cx="8153400" cy="3505216"/>
          </a:xfrm>
        </p:spPr>
        <p:txBody>
          <a:bodyPr>
            <a:normAutofit fontScale="92500" lnSpcReduction="20000"/>
          </a:bodyPr>
          <a:lstStyle/>
          <a:p>
            <a:r>
              <a:rPr lang="en-US" dirty="0"/>
              <a:t>Missing values</a:t>
            </a:r>
            <a:r>
              <a:rPr lang="fr-FR" dirty="0"/>
              <a:t> </a:t>
            </a:r>
          </a:p>
          <a:p>
            <a:r>
              <a:rPr dirty="0" err="1"/>
              <a:t>Representing</a:t>
            </a:r>
            <a:r>
              <a:rPr dirty="0"/>
              <a:t> timestamps</a:t>
            </a:r>
          </a:p>
          <a:p>
            <a:r>
              <a:rPr dirty="0" err="1"/>
              <a:t>Decomposing</a:t>
            </a:r>
            <a:r>
              <a:rPr dirty="0"/>
              <a:t> </a:t>
            </a:r>
            <a:r>
              <a:rPr dirty="0" err="1"/>
              <a:t>Categorical</a:t>
            </a:r>
            <a:r>
              <a:rPr dirty="0"/>
              <a:t> </a:t>
            </a:r>
            <a:r>
              <a:rPr dirty="0" err="1"/>
              <a:t>Attributes</a:t>
            </a:r>
            <a:endParaRPr dirty="0"/>
          </a:p>
          <a:p>
            <a:r>
              <a:rPr dirty="0" err="1"/>
              <a:t>Binning</a:t>
            </a:r>
            <a:r>
              <a:rPr dirty="0"/>
              <a:t>/</a:t>
            </a:r>
            <a:r>
              <a:rPr dirty="0" err="1"/>
              <a:t>Bucketing</a:t>
            </a:r>
            <a:endParaRPr dirty="0"/>
          </a:p>
          <a:p>
            <a:r>
              <a:rPr dirty="0" err="1"/>
              <a:t>Feature</a:t>
            </a:r>
            <a:r>
              <a:rPr dirty="0"/>
              <a:t> Crosses</a:t>
            </a:r>
          </a:p>
          <a:p>
            <a:r>
              <a:rPr dirty="0" err="1"/>
              <a:t>Feature</a:t>
            </a:r>
            <a:r>
              <a:rPr dirty="0"/>
              <a:t> </a:t>
            </a:r>
            <a:r>
              <a:rPr dirty="0" err="1"/>
              <a:t>Selection</a:t>
            </a:r>
            <a:r>
              <a:rPr dirty="0"/>
              <a:t> </a:t>
            </a:r>
          </a:p>
          <a:p>
            <a:r>
              <a:rPr dirty="0" err="1"/>
              <a:t>Feature</a:t>
            </a:r>
            <a:r>
              <a:rPr dirty="0"/>
              <a:t> </a:t>
            </a:r>
            <a:r>
              <a:rPr dirty="0" err="1"/>
              <a:t>Scaling</a:t>
            </a:r>
            <a:r>
              <a:rPr dirty="0"/>
              <a:t> (data </a:t>
            </a:r>
            <a:r>
              <a:rPr dirty="0" err="1"/>
              <a:t>normalization</a:t>
            </a:r>
            <a:r>
              <a:rPr dirty="0"/>
              <a:t>)</a:t>
            </a:r>
          </a:p>
          <a:p>
            <a:r>
              <a:rPr dirty="0" err="1"/>
              <a:t>Feature</a:t>
            </a:r>
            <a:r>
              <a:rPr dirty="0"/>
              <a:t> Extraction </a:t>
            </a:r>
            <a:endParaRPr lang="fr-FR"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Missing data</a:t>
            </a:r>
            <a:endParaRPr lang="fr-FR" dirty="0"/>
          </a:p>
        </p:txBody>
      </p:sp>
      <p:sp>
        <p:nvSpPr>
          <p:cNvPr id="3" name="Espace réservé du contenu 2"/>
          <p:cNvSpPr>
            <a:spLocks noGrp="1"/>
          </p:cNvSpPr>
          <p:nvPr>
            <p:ph idx="1"/>
          </p:nvPr>
        </p:nvSpPr>
        <p:spPr/>
        <p:txBody>
          <a:bodyPr>
            <a:normAutofit/>
          </a:bodyPr>
          <a:lstStyle/>
          <a:p>
            <a:r>
              <a:rPr sz="2800"/>
              <a:t>L</a:t>
            </a:r>
            <a:r>
              <a:rPr lang="fr-FR" sz="2800" dirty="0"/>
              <a:t>e</a:t>
            </a:r>
            <a:r>
              <a:rPr sz="2800"/>
              <a:t>s données manquantes dans un jeu de données d'apprentissage peut réduire la puissance / l'ajustement d'un modèle ou peut conduire à un modèle anormal, car nous n'avons pas correctement analysé le comportement et la relation avec d'autres variables. Cela peut conduire à une mauvaise prédiction ou classification.</a:t>
            </a:r>
            <a:endParaRPr lang="fr-FR" sz="2800" dirty="0"/>
          </a:p>
        </p:txBody>
      </p:sp>
      <p:pic>
        <p:nvPicPr>
          <p:cNvPr id="115713" name="Picture 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286644" y="3857634"/>
            <a:ext cx="1714512" cy="1210244"/>
          </a:xfrm>
          <a:prstGeom prst="rect">
            <a:avLst/>
          </a:prstGeom>
          <a:ln>
            <a:noFill/>
          </a:ln>
          <a:effectLst>
            <a:softEdge rad="112500"/>
          </a:effectLst>
        </p:spPr>
      </p:pic>
    </p:spTree>
    <p:extLst>
      <p:ext uri="{BB962C8B-B14F-4D97-AF65-F5344CB8AC3E}">
        <p14:creationId xmlns:p14="http://schemas.microsoft.com/office/powerpoint/2010/main" val="4163719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normAutofit fontScale="85000" lnSpcReduction="20000"/>
          </a:bodyPr>
          <a:lstStyle/>
          <a:p>
            <a:r>
              <a:rPr lang="fr-FR" dirty="0"/>
              <a:t>Révolution </a:t>
            </a:r>
          </a:p>
        </p:txBody>
      </p:sp>
      <p:sp>
        <p:nvSpPr>
          <p:cNvPr id="3" name="Rectangle 2"/>
          <p:cNvSpPr/>
          <p:nvPr/>
        </p:nvSpPr>
        <p:spPr>
          <a:xfrm>
            <a:off x="1187624" y="1450181"/>
            <a:ext cx="6930736" cy="3693319"/>
          </a:xfrm>
          <a:prstGeom prst="rect">
            <a:avLst/>
          </a:prstGeom>
        </p:spPr>
        <p:txBody>
          <a:bodyPr wrap="square">
            <a:spAutoFit/>
          </a:bodyPr>
          <a:lstStyle/>
          <a:p>
            <a:r>
              <a:rPr lang="fr-FR" dirty="0"/>
              <a:t>Les IA d’</a:t>
            </a:r>
            <a:r>
              <a:rPr lang="fr-FR" dirty="0" err="1"/>
              <a:t>Alibaba</a:t>
            </a:r>
            <a:r>
              <a:rPr lang="fr-FR" dirty="0"/>
              <a:t> et Microsoft battent les humains à la lecture</a:t>
            </a:r>
          </a:p>
          <a:p>
            <a:endParaRPr lang="fr-FR" dirty="0">
              <a:latin typeface="Times New Roman" pitchFamily="18" charset="0"/>
              <a:cs typeface="Times New Roman" pitchFamily="18" charset="0"/>
            </a:endParaRPr>
          </a:p>
          <a:p>
            <a:r>
              <a:rPr lang="en-US" dirty="0"/>
              <a:t>DARE: Deception Analysis and Reasoning Engine</a:t>
            </a:r>
            <a:endParaRPr lang="fr-FR" dirty="0">
              <a:latin typeface="Times New Roman" pitchFamily="18" charset="0"/>
              <a:cs typeface="Times New Roman" pitchFamily="18" charset="0"/>
            </a:endParaRPr>
          </a:p>
          <a:p>
            <a:pPr lvl="1"/>
            <a:r>
              <a:rPr lang="fr-FR" dirty="0">
                <a:latin typeface="Times New Roman" pitchFamily="18" charset="0"/>
                <a:cs typeface="Times New Roman" pitchFamily="18" charset="0"/>
              </a:rPr>
              <a:t>Une IA détecte les mensonges dans les vidéos de procès</a:t>
            </a:r>
          </a:p>
          <a:p>
            <a:r>
              <a:rPr lang="fr-FR" dirty="0" err="1">
                <a:latin typeface="Times New Roman" pitchFamily="18" charset="0"/>
                <a:cs typeface="Times New Roman" pitchFamily="18" charset="0"/>
              </a:rPr>
              <a:t>iBorderCtrl</a:t>
            </a:r>
            <a:endParaRPr lang="fr-FR" dirty="0">
              <a:latin typeface="Times New Roman" pitchFamily="18" charset="0"/>
              <a:cs typeface="Times New Roman" pitchFamily="18" charset="0"/>
            </a:endParaRPr>
          </a:p>
          <a:p>
            <a:pPr marL="342857" lvl="2"/>
            <a:r>
              <a:rPr lang="fr-FR" dirty="0">
                <a:latin typeface="Times New Roman" pitchFamily="18" charset="0"/>
                <a:cs typeface="Times New Roman" pitchFamily="18" charset="0"/>
              </a:rPr>
              <a:t>Une IA détecte les mensonges aux frontières</a:t>
            </a:r>
          </a:p>
          <a:p>
            <a:pPr lvl="1"/>
            <a:endParaRPr lang="fr-FR" dirty="0">
              <a:latin typeface="Times New Roman" pitchFamily="18" charset="0"/>
              <a:cs typeface="Times New Roman" pitchFamily="18" charset="0"/>
            </a:endParaRPr>
          </a:p>
          <a:p>
            <a:pPr marL="0" lvl="1"/>
            <a:r>
              <a:rPr lang="fr-FR" dirty="0"/>
              <a:t>Le système </a:t>
            </a:r>
            <a:r>
              <a:rPr lang="fr-FR" dirty="0" err="1"/>
              <a:t>BioMind</a:t>
            </a:r>
            <a:endParaRPr lang="fr-FR" dirty="0"/>
          </a:p>
          <a:p>
            <a:pPr marL="342857" lvl="2"/>
            <a:r>
              <a:rPr lang="fr-FR" dirty="0"/>
              <a:t>Une IA bat 15 médecins humains dans un concours de diagnostic de tumeurs cérébrales  (2 - 0)</a:t>
            </a:r>
          </a:p>
          <a:p>
            <a:pPr marL="342857" lvl="2"/>
            <a:endParaRPr lang="fr-FR" dirty="0"/>
          </a:p>
          <a:p>
            <a:pPr marL="0" lvl="1"/>
            <a:r>
              <a:rPr lang="fr-FR" dirty="0"/>
              <a:t>Robot </a:t>
            </a:r>
            <a:r>
              <a:rPr lang="fr-FR" dirty="0" err="1"/>
              <a:t>McCann</a:t>
            </a:r>
            <a:r>
              <a:rPr lang="fr-FR" dirty="0"/>
              <a:t> </a:t>
            </a:r>
          </a:p>
          <a:p>
            <a:pPr marL="342857" lvl="2"/>
            <a:r>
              <a:rPr lang="fr-FR" dirty="0"/>
              <a:t>Un système qui génère une idée originale</a:t>
            </a:r>
          </a:p>
        </p:txBody>
      </p:sp>
    </p:spTree>
    <p:extLst>
      <p:ext uri="{BB962C8B-B14F-4D97-AF65-F5344CB8AC3E}">
        <p14:creationId xmlns:p14="http://schemas.microsoft.com/office/powerpoint/2010/main" val="660427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Missing values</a:t>
            </a:r>
            <a:endParaRPr lang="fr-FR" dirty="0"/>
          </a:p>
        </p:txBody>
      </p:sp>
      <p:sp>
        <p:nvSpPr>
          <p:cNvPr id="3" name="Espace réservé du contenu 2"/>
          <p:cNvSpPr>
            <a:spLocks noGrp="1"/>
          </p:cNvSpPr>
          <p:nvPr>
            <p:ph idx="1"/>
          </p:nvPr>
        </p:nvSpPr>
        <p:spPr/>
        <p:txBody>
          <a:bodyPr>
            <a:normAutofit fontScale="92500" lnSpcReduction="20000"/>
          </a:bodyPr>
          <a:lstStyle/>
          <a:p>
            <a:r>
              <a:t>1. </a:t>
            </a:r>
            <a:r>
              <a:rPr b="1"/>
              <a:t>Valeurs manquantes</a:t>
            </a:r>
            <a:r>
              <a:t>: lors de l'exploration des données, si nous rencontrons des valeurs manquantes, que faisons-nous? Notre première étape devrait consister à identifier la raison, puis à imputer les valeurs manquantes / supprimer les variables à l'aide de méthodes appropriées.</a:t>
            </a:r>
          </a:p>
          <a:p>
            <a:r>
              <a:t>  Mais que se passe-t-il si nous avons trop de valeurs manquantes? Devrions-nous assigner les valeurs manquantes ou supprimer les variables?</a:t>
            </a:r>
            <a:endParaRPr lang="fr-FR" dirty="0"/>
          </a:p>
        </p:txBody>
      </p:sp>
      <p:sp>
        <p:nvSpPr>
          <p:cNvPr id="4" name="Rectangle 3">
            <a:extLst>
              <a:ext uri="{FF2B5EF4-FFF2-40B4-BE49-F238E27FC236}">
                <a16:creationId xmlns:a16="http://schemas.microsoft.com/office/drawing/2014/main" id="{B90DC5B8-4715-45FE-A9FE-6310ECD50A47}"/>
              </a:ext>
            </a:extLst>
          </p:cNvPr>
          <p:cNvSpPr/>
          <p:nvPr/>
        </p:nvSpPr>
        <p:spPr>
          <a:xfrm>
            <a:off x="4788024" y="536362"/>
            <a:ext cx="2497800" cy="523220"/>
          </a:xfrm>
          <a:prstGeom prst="rect">
            <a:avLst/>
          </a:prstGeom>
        </p:spPr>
        <p:txBody>
          <a:bodyPr wrap="none">
            <a:spAutoFit/>
          </a:bodyPr>
          <a:lstStyle/>
          <a:p>
            <a:r>
              <a:rPr lang="fr-FR" sz="2800" dirty="0" err="1">
                <a:solidFill>
                  <a:srgbClr val="00B050"/>
                </a:solidFill>
              </a:rPr>
              <a:t>data.isna</a:t>
            </a:r>
            <a:r>
              <a:rPr lang="fr-FR" sz="2800" dirty="0">
                <a:solidFill>
                  <a:srgbClr val="00B050"/>
                </a:solidFill>
              </a:rPr>
              <a:t>().</a:t>
            </a:r>
            <a:r>
              <a:rPr lang="fr-FR" sz="2800" dirty="0" err="1">
                <a:solidFill>
                  <a:srgbClr val="00B050"/>
                </a:solidFill>
              </a:rPr>
              <a:t>sum</a:t>
            </a:r>
            <a:r>
              <a:rPr lang="fr-FR" sz="2800" dirty="0">
                <a:solidFill>
                  <a:srgbClr val="00B050"/>
                </a:solidFill>
              </a:rPr>
              <a:t>()</a:t>
            </a:r>
          </a:p>
        </p:txBody>
      </p:sp>
    </p:spTree>
    <p:extLst>
      <p:ext uri="{BB962C8B-B14F-4D97-AF65-F5344CB8AC3E}">
        <p14:creationId xmlns:p14="http://schemas.microsoft.com/office/powerpoint/2010/main" val="21529899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F2C527-D620-4508-8948-5511F7D4A80B}"/>
              </a:ext>
            </a:extLst>
          </p:cNvPr>
          <p:cNvSpPr>
            <a:spLocks noGrp="1"/>
          </p:cNvSpPr>
          <p:nvPr>
            <p:ph type="title"/>
          </p:nvPr>
        </p:nvSpPr>
        <p:spPr/>
        <p:txBody>
          <a:bodyPr/>
          <a:lstStyle/>
          <a:p>
            <a:r>
              <a:rPr lang="en-US" b="1" dirty="0"/>
              <a:t>Missing values</a:t>
            </a:r>
            <a:endParaRPr lang="fr-FR" dirty="0"/>
          </a:p>
        </p:txBody>
      </p:sp>
      <p:sp>
        <p:nvSpPr>
          <p:cNvPr id="3" name="Espace réservé du contenu 2">
            <a:extLst>
              <a:ext uri="{FF2B5EF4-FFF2-40B4-BE49-F238E27FC236}">
                <a16:creationId xmlns:a16="http://schemas.microsoft.com/office/drawing/2014/main" id="{7ACDB6F9-9F13-4FEB-85B1-7DE8F28DE918}"/>
              </a:ext>
            </a:extLst>
          </p:cNvPr>
          <p:cNvSpPr>
            <a:spLocks noGrp="1"/>
          </p:cNvSpPr>
          <p:nvPr>
            <p:ph idx="1"/>
          </p:nvPr>
        </p:nvSpPr>
        <p:spPr>
          <a:xfrm>
            <a:off x="612648" y="1489680"/>
            <a:ext cx="8153400" cy="3242310"/>
          </a:xfrm>
        </p:spPr>
        <p:txBody>
          <a:bodyPr>
            <a:normAutofit fontScale="62500" lnSpcReduction="20000"/>
          </a:bodyPr>
          <a:lstStyle/>
          <a:p>
            <a:r>
              <a:rPr lang="fr-FR" dirty="0"/>
              <a:t>En regardant les valeurs manquantes dans les données, notre premier travail consiste à identifier le modèle de manque sur la base de 3 mécanismes de valeur manquante:</a:t>
            </a:r>
          </a:p>
          <a:p>
            <a:pPr lvl="1"/>
            <a:r>
              <a:rPr lang="fr-FR" b="1" dirty="0"/>
              <a:t>MCAR (manquant complètement au hasard):</a:t>
            </a:r>
            <a:r>
              <a:rPr lang="fr-FR" dirty="0"/>
              <a:t> s'il n'y a pas de relation entre l'absence de données et les valeurs (observées ou manquantes), alors il s'agit du MCAR.</a:t>
            </a:r>
          </a:p>
          <a:p>
            <a:pPr lvl="1"/>
            <a:r>
              <a:rPr lang="fr-FR" b="1" dirty="0"/>
              <a:t>MAR (</a:t>
            </a:r>
            <a:r>
              <a:rPr lang="fr-FR" b="1" dirty="0" err="1"/>
              <a:t>Missing</a:t>
            </a:r>
            <a:r>
              <a:rPr lang="fr-FR" b="1" dirty="0"/>
              <a:t> At </a:t>
            </a:r>
            <a:r>
              <a:rPr lang="fr-FR" b="1" dirty="0" err="1"/>
              <a:t>Random</a:t>
            </a:r>
            <a:r>
              <a:rPr lang="fr-FR" b="1" dirty="0"/>
              <a:t>):</a:t>
            </a:r>
            <a:r>
              <a:rPr lang="fr-FR" dirty="0"/>
              <a:t> Vous devez penser qu'en quoi MAR est différent de MCAR? S'il existe une relation systématique entre le manque à gagner et les valeurs observées, alors c'est MAR. Par exemple - les hommes sont plus susceptibles de vous indiquer leur poids que les femmes, donc le poids est MAR. L'absence de la variable «Poids» dépend des valeurs observées de la variable «Sexe».</a:t>
            </a:r>
          </a:p>
          <a:p>
            <a:pPr lvl="1"/>
            <a:r>
              <a:rPr lang="fr-FR" b="1" dirty="0"/>
              <a:t>MNAR (</a:t>
            </a:r>
            <a:r>
              <a:rPr lang="fr-FR" b="1" dirty="0" err="1"/>
              <a:t>Missing</a:t>
            </a:r>
            <a:r>
              <a:rPr lang="fr-FR" b="1" dirty="0"/>
              <a:t> Not At </a:t>
            </a:r>
            <a:r>
              <a:rPr lang="fr-FR" b="1" dirty="0" err="1"/>
              <a:t>Random</a:t>
            </a:r>
            <a:r>
              <a:rPr lang="fr-FR" b="1" dirty="0"/>
              <a:t>):</a:t>
            </a:r>
            <a:r>
              <a:rPr lang="fr-FR" dirty="0"/>
              <a:t> Si le manque dans 2 ou plusieurs variables a le même modèle, alors il s'agit de MNAR.</a:t>
            </a:r>
          </a:p>
          <a:p>
            <a:endParaRPr lang="fr-FR" dirty="0"/>
          </a:p>
        </p:txBody>
      </p:sp>
    </p:spTree>
    <p:extLst>
      <p:ext uri="{BB962C8B-B14F-4D97-AF65-F5344CB8AC3E}">
        <p14:creationId xmlns:p14="http://schemas.microsoft.com/office/powerpoint/2010/main" val="13936494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b="1" i="1"/>
              <a:t>Complete case Analysis</a:t>
            </a:r>
            <a:endParaRPr lang="fr-FR" dirty="0"/>
          </a:p>
        </p:txBody>
      </p:sp>
      <p:sp>
        <p:nvSpPr>
          <p:cNvPr id="3" name="Espace réservé du contenu 2"/>
          <p:cNvSpPr>
            <a:spLocks noGrp="1"/>
          </p:cNvSpPr>
          <p:nvPr>
            <p:ph idx="1"/>
          </p:nvPr>
        </p:nvSpPr>
        <p:spPr/>
        <p:txBody>
          <a:bodyPr>
            <a:normAutofit fontScale="92500"/>
          </a:bodyPr>
          <a:lstStyle/>
          <a:p>
            <a:pPr fontAlgn="base"/>
            <a:r>
              <a:rPr b="1" dirty="0"/>
              <a:t>Suppression des observations (</a:t>
            </a:r>
            <a:r>
              <a:rPr b="1" i="1" dirty="0"/>
              <a:t>Complete case </a:t>
            </a:r>
            <a:r>
              <a:rPr b="1" i="1" dirty="0" err="1"/>
              <a:t>Analysis</a:t>
            </a:r>
            <a:r>
              <a:rPr b="1" i="1" dirty="0"/>
              <a:t>)</a:t>
            </a:r>
            <a:endParaRPr b="1" dirty="0"/>
          </a:p>
          <a:p>
            <a:pPr fontAlgn="base"/>
            <a:r>
              <a:rPr dirty="0"/>
              <a:t>Il s’agit de la technique la plus simple et courante. Elle consiste à</a:t>
            </a:r>
            <a:r>
              <a:rPr b="1" dirty="0"/>
              <a:t> supprimer les observations</a:t>
            </a:r>
            <a:r>
              <a:rPr dirty="0"/>
              <a:t> (les lignes) qui contiennent au moins une </a:t>
            </a:r>
            <a:r>
              <a:rPr i="1" dirty="0" err="1"/>
              <a:t>feature</a:t>
            </a:r>
            <a:r>
              <a:rPr i="1" dirty="0"/>
              <a:t> manquante. </a:t>
            </a:r>
            <a:endParaRPr lang="fr-FR" i="1" dirty="0"/>
          </a:p>
          <a:p>
            <a:pPr fontAlgn="base"/>
            <a:r>
              <a:rPr dirty="0"/>
              <a:t>Le problème de cette technique est qu’on peut être amené à supprimer un grand nombre d’observations. </a:t>
            </a:r>
          </a:p>
          <a:p>
            <a:r>
              <a:rPr lang="fr-FR" b="1" dirty="0">
                <a:solidFill>
                  <a:srgbClr val="00B050"/>
                </a:solidFill>
              </a:rPr>
              <a:t>Les retirer lorsque leur quantité est raisonnable</a:t>
            </a:r>
          </a:p>
        </p:txBody>
      </p:sp>
      <p:pic>
        <p:nvPicPr>
          <p:cNvPr id="79874" name="Picture 2" descr="https://ichi.pro/assets/images/max/724/1*uKTe9SwwUwG_YE9uy77Gjw.png">
            <a:extLst>
              <a:ext uri="{FF2B5EF4-FFF2-40B4-BE49-F238E27FC236}">
                <a16:creationId xmlns:a16="http://schemas.microsoft.com/office/drawing/2014/main" id="{2B06BFEC-E2FA-48A1-AD15-AF68EF25C70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95537" y="4632960"/>
            <a:ext cx="4352925" cy="38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7042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b="1" dirty="0"/>
              <a:t>Imputation de données</a:t>
            </a:r>
            <a:endParaRPr lang="fr-FR" dirty="0"/>
          </a:p>
        </p:txBody>
      </p:sp>
      <p:sp>
        <p:nvSpPr>
          <p:cNvPr id="3" name="Espace réservé du contenu 2"/>
          <p:cNvSpPr>
            <a:spLocks noGrp="1"/>
          </p:cNvSpPr>
          <p:nvPr>
            <p:ph idx="1"/>
          </p:nvPr>
        </p:nvSpPr>
        <p:spPr/>
        <p:txBody>
          <a:bodyPr>
            <a:normAutofit/>
          </a:bodyPr>
          <a:lstStyle/>
          <a:p>
            <a:pPr fontAlgn="base"/>
            <a:r>
              <a:rPr b="1" dirty="0"/>
              <a:t>L’imputation de données</a:t>
            </a:r>
            <a:r>
              <a:rPr dirty="0"/>
              <a:t> manquante réfère au fait </a:t>
            </a:r>
            <a:r>
              <a:rPr b="1" dirty="0"/>
              <a:t>qu’on </a:t>
            </a:r>
            <a:r>
              <a:rPr b="1" dirty="0">
                <a:solidFill>
                  <a:srgbClr val="00B050"/>
                </a:solidFill>
              </a:rPr>
              <a:t>remplace</a:t>
            </a:r>
            <a:r>
              <a:rPr b="1" dirty="0"/>
              <a:t> les valeurs manquantes dans le jeu de données par des valeurs artificielles</a:t>
            </a:r>
            <a:r>
              <a:rPr dirty="0"/>
              <a:t>.</a:t>
            </a:r>
          </a:p>
          <a:p>
            <a:pPr fontAlgn="base"/>
            <a:r>
              <a:rPr lang="fr-FR" dirty="0"/>
              <a:t>N.B:</a:t>
            </a:r>
            <a:r>
              <a:rPr dirty="0"/>
              <a:t> ces remplacements ne doivent pas conduire à une altération sensible de la distribution et la composition du jeu de données.</a:t>
            </a:r>
          </a:p>
          <a:p>
            <a:endParaRPr lang="fr-FR" dirty="0"/>
          </a:p>
        </p:txBody>
      </p:sp>
    </p:spTree>
    <p:extLst>
      <p:ext uri="{BB962C8B-B14F-4D97-AF65-F5344CB8AC3E}">
        <p14:creationId xmlns:p14="http://schemas.microsoft.com/office/powerpoint/2010/main" val="35166514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58518D-7AD9-4884-A1D1-F6629FC88226}"/>
              </a:ext>
            </a:extLst>
          </p:cNvPr>
          <p:cNvSpPr>
            <a:spLocks noGrp="1"/>
          </p:cNvSpPr>
          <p:nvPr>
            <p:ph type="title"/>
          </p:nvPr>
        </p:nvSpPr>
        <p:spPr/>
        <p:txBody>
          <a:bodyPr>
            <a:noAutofit/>
          </a:bodyPr>
          <a:lstStyle/>
          <a:p>
            <a:r>
              <a:rPr lang="fr-FR" sz="2800" b="1" dirty="0"/>
              <a:t>Compléter les données manquantes par interpolation</a:t>
            </a:r>
            <a:endParaRPr lang="fr-FR" sz="2800" dirty="0"/>
          </a:p>
        </p:txBody>
      </p:sp>
      <p:sp>
        <p:nvSpPr>
          <p:cNvPr id="3" name="Espace réservé du contenu 2">
            <a:extLst>
              <a:ext uri="{FF2B5EF4-FFF2-40B4-BE49-F238E27FC236}">
                <a16:creationId xmlns:a16="http://schemas.microsoft.com/office/drawing/2014/main" id="{0E6ED684-50CD-4858-82F9-81103FA76EB8}"/>
              </a:ext>
            </a:extLst>
          </p:cNvPr>
          <p:cNvSpPr>
            <a:spLocks noGrp="1"/>
          </p:cNvSpPr>
          <p:nvPr>
            <p:ph idx="1"/>
          </p:nvPr>
        </p:nvSpPr>
        <p:spPr/>
        <p:txBody>
          <a:bodyPr/>
          <a:lstStyle/>
          <a:p>
            <a:r>
              <a:rPr lang="fr-FR" dirty="0"/>
              <a:t>Pour des variables continues, il peut être assez facile de faire de l’interpolation. </a:t>
            </a:r>
          </a:p>
          <a:p>
            <a:r>
              <a:rPr lang="fr-FR" dirty="0"/>
              <a:t>L’interpolation consiste à compléter une valeur en regardant la valeur précédente, la valeur suivante ou les deux en même temps.</a:t>
            </a:r>
          </a:p>
        </p:txBody>
      </p:sp>
    </p:spTree>
    <p:extLst>
      <p:ext uri="{BB962C8B-B14F-4D97-AF65-F5344CB8AC3E}">
        <p14:creationId xmlns:p14="http://schemas.microsoft.com/office/powerpoint/2010/main" val="21719605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8CD05A-D76C-43D1-9D51-E7B776BC5D96}"/>
              </a:ext>
            </a:extLst>
          </p:cNvPr>
          <p:cNvSpPr>
            <a:spLocks noGrp="1"/>
          </p:cNvSpPr>
          <p:nvPr>
            <p:ph type="title"/>
          </p:nvPr>
        </p:nvSpPr>
        <p:spPr/>
        <p:txBody>
          <a:bodyPr/>
          <a:lstStyle/>
          <a:p>
            <a:r>
              <a:rPr lang="fr-FR" sz="4400" b="1" dirty="0"/>
              <a:t>Par interpolation</a:t>
            </a:r>
            <a:endParaRPr lang="fr-FR" dirty="0"/>
          </a:p>
        </p:txBody>
      </p:sp>
      <p:sp>
        <p:nvSpPr>
          <p:cNvPr id="3" name="Espace réservé du contenu 2">
            <a:extLst>
              <a:ext uri="{FF2B5EF4-FFF2-40B4-BE49-F238E27FC236}">
                <a16:creationId xmlns:a16="http://schemas.microsoft.com/office/drawing/2014/main" id="{287F9134-2079-4AA8-A8A7-6CDA38AA929F}"/>
              </a:ext>
            </a:extLst>
          </p:cNvPr>
          <p:cNvSpPr>
            <a:spLocks noGrp="1"/>
          </p:cNvSpPr>
          <p:nvPr>
            <p:ph idx="1"/>
          </p:nvPr>
        </p:nvSpPr>
        <p:spPr/>
        <p:txBody>
          <a:bodyPr>
            <a:normAutofit/>
          </a:bodyPr>
          <a:lstStyle/>
          <a:p>
            <a:r>
              <a:rPr lang="fr-FR" sz="2000" dirty="0"/>
              <a:t>Avec Pandas on peut faire d’autres types d’interpolations un peu plus intéressants. </a:t>
            </a:r>
          </a:p>
          <a:p>
            <a:r>
              <a:rPr lang="fr-FR" sz="2000" dirty="0"/>
              <a:t>Les méthodes sont nombreuses, on peut faire une interpolation linéaire ou polynômiale avec différents ordres par exemple :</a:t>
            </a:r>
          </a:p>
        </p:txBody>
      </p:sp>
      <p:pic>
        <p:nvPicPr>
          <p:cNvPr id="4" name="Image 3">
            <a:extLst>
              <a:ext uri="{FF2B5EF4-FFF2-40B4-BE49-F238E27FC236}">
                <a16:creationId xmlns:a16="http://schemas.microsoft.com/office/drawing/2014/main" id="{89CBDB7A-C046-46FD-898E-271A06D2123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56752" y="2888669"/>
            <a:ext cx="3096344" cy="2105514"/>
          </a:xfrm>
          <a:prstGeom prst="rect">
            <a:avLst/>
          </a:prstGeom>
        </p:spPr>
      </p:pic>
      <p:sp>
        <p:nvSpPr>
          <p:cNvPr id="5" name="Rectangle 4">
            <a:extLst>
              <a:ext uri="{FF2B5EF4-FFF2-40B4-BE49-F238E27FC236}">
                <a16:creationId xmlns:a16="http://schemas.microsoft.com/office/drawing/2014/main" id="{5142D142-A974-4B3B-B45C-40636FFF7BBF}"/>
              </a:ext>
            </a:extLst>
          </p:cNvPr>
          <p:cNvSpPr/>
          <p:nvPr/>
        </p:nvSpPr>
        <p:spPr>
          <a:xfrm>
            <a:off x="671800" y="3069134"/>
            <a:ext cx="4572000" cy="1754326"/>
          </a:xfrm>
          <a:prstGeom prst="rect">
            <a:avLst/>
          </a:prstGeom>
        </p:spPr>
        <p:txBody>
          <a:bodyPr>
            <a:spAutoFit/>
          </a:bodyPr>
          <a:lstStyle/>
          <a:p>
            <a:r>
              <a:rPr lang="fr-FR" dirty="0"/>
              <a:t>L’inconvénients de ces approches est que vous pouvez interpoler uniquement les variables qui présentent des valeurs manquantes bien réparties. L’interpolation donne de très mauvais résultats lorsque le gap de valeurs manquantes est élevé. </a:t>
            </a:r>
          </a:p>
        </p:txBody>
      </p:sp>
    </p:spTree>
    <p:extLst>
      <p:ext uri="{BB962C8B-B14F-4D97-AF65-F5344CB8AC3E}">
        <p14:creationId xmlns:p14="http://schemas.microsoft.com/office/powerpoint/2010/main" val="12106892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C8D244-4A17-4BC8-82A6-5F910DF0AC18}"/>
              </a:ext>
            </a:extLst>
          </p:cNvPr>
          <p:cNvSpPr>
            <a:spLocks noGrp="1"/>
          </p:cNvSpPr>
          <p:nvPr>
            <p:ph type="title"/>
          </p:nvPr>
        </p:nvSpPr>
        <p:spPr/>
        <p:txBody>
          <a:bodyPr/>
          <a:lstStyle/>
          <a:p>
            <a:r>
              <a:rPr lang="fr-FR" dirty="0"/>
              <a:t>Exemple </a:t>
            </a:r>
          </a:p>
        </p:txBody>
      </p:sp>
      <p:sp>
        <p:nvSpPr>
          <p:cNvPr id="3" name="Espace réservé du contenu 2">
            <a:extLst>
              <a:ext uri="{FF2B5EF4-FFF2-40B4-BE49-F238E27FC236}">
                <a16:creationId xmlns:a16="http://schemas.microsoft.com/office/drawing/2014/main" id="{B89B31CD-6E33-4FC0-9125-9C4DD4712A6D}"/>
              </a:ext>
            </a:extLst>
          </p:cNvPr>
          <p:cNvSpPr>
            <a:spLocks noGrp="1"/>
          </p:cNvSpPr>
          <p:nvPr>
            <p:ph idx="1"/>
          </p:nvPr>
        </p:nvSpPr>
        <p:spPr/>
        <p:txBody>
          <a:bodyPr/>
          <a:lstStyle/>
          <a:p>
            <a:endParaRPr lang="fr-FR" dirty="0"/>
          </a:p>
        </p:txBody>
      </p:sp>
      <p:pic>
        <p:nvPicPr>
          <p:cNvPr id="78850" name="Picture 2" descr="4 méthodes pour gérer les données manquantes en machine learning avec Pandas">
            <a:extLst>
              <a:ext uri="{FF2B5EF4-FFF2-40B4-BE49-F238E27FC236}">
                <a16:creationId xmlns:a16="http://schemas.microsoft.com/office/drawing/2014/main" id="{55D5FD3D-8913-41CF-B4EF-FD0135ADB79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9600" y="1923678"/>
            <a:ext cx="3731010" cy="2420476"/>
          </a:xfrm>
          <a:prstGeom prst="rect">
            <a:avLst/>
          </a:prstGeom>
          <a:noFill/>
          <a:extLst>
            <a:ext uri="{909E8E84-426E-40DD-AFC4-6F175D3DCCD1}">
              <a14:hiddenFill xmlns:a14="http://schemas.microsoft.com/office/drawing/2010/main">
                <a:solidFill>
                  <a:srgbClr val="FFFFFF"/>
                </a:solidFill>
              </a14:hiddenFill>
            </a:ext>
          </a:extLst>
        </p:spPr>
      </p:pic>
      <p:pic>
        <p:nvPicPr>
          <p:cNvPr id="78852" name="Picture 4" descr="4 méthodes pour gérer les données manquantes en machine learning avec Pandas">
            <a:extLst>
              <a:ext uri="{FF2B5EF4-FFF2-40B4-BE49-F238E27FC236}">
                <a16:creationId xmlns:a16="http://schemas.microsoft.com/office/drawing/2014/main" id="{B7A2D9D1-FB6F-497B-B443-8923F931F2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48064" y="1888232"/>
            <a:ext cx="3097398" cy="24705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93572E6-651B-493F-9334-AE61F784DE8B}"/>
              </a:ext>
            </a:extLst>
          </p:cNvPr>
          <p:cNvSpPr/>
          <p:nvPr/>
        </p:nvSpPr>
        <p:spPr>
          <a:xfrm>
            <a:off x="1331640" y="4334357"/>
            <a:ext cx="6300192" cy="369332"/>
          </a:xfrm>
          <a:prstGeom prst="rect">
            <a:avLst/>
          </a:prstGeom>
        </p:spPr>
        <p:txBody>
          <a:bodyPr wrap="square">
            <a:spAutoFit/>
          </a:bodyPr>
          <a:lstStyle/>
          <a:p>
            <a:r>
              <a:rPr lang="fr-FR" dirty="0"/>
              <a:t>Interpolation linéaire à gauche, interpolation polynômiale à droite</a:t>
            </a:r>
          </a:p>
        </p:txBody>
      </p:sp>
    </p:spTree>
    <p:extLst>
      <p:ext uri="{BB962C8B-B14F-4D97-AF65-F5344CB8AC3E}">
        <p14:creationId xmlns:p14="http://schemas.microsoft.com/office/powerpoint/2010/main" val="2419945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C78ABE-1613-4933-89F1-D4266AAE0DAC}"/>
              </a:ext>
            </a:extLst>
          </p:cNvPr>
          <p:cNvSpPr>
            <a:spLocks noGrp="1"/>
          </p:cNvSpPr>
          <p:nvPr>
            <p:ph type="title"/>
          </p:nvPr>
        </p:nvSpPr>
        <p:spPr/>
        <p:txBody>
          <a:bodyPr>
            <a:normAutofit fontScale="90000"/>
          </a:bodyPr>
          <a:lstStyle/>
          <a:p>
            <a:r>
              <a:rPr lang="fr-FR" b="1" dirty="0" err="1"/>
              <a:t>Regression</a:t>
            </a:r>
            <a:r>
              <a:rPr lang="fr-FR" b="1" dirty="0"/>
              <a:t> avec une variable corrélée</a:t>
            </a:r>
            <a:endParaRPr lang="fr-FR" dirty="0"/>
          </a:p>
        </p:txBody>
      </p:sp>
      <p:sp>
        <p:nvSpPr>
          <p:cNvPr id="3" name="Espace réservé du contenu 2">
            <a:extLst>
              <a:ext uri="{FF2B5EF4-FFF2-40B4-BE49-F238E27FC236}">
                <a16:creationId xmlns:a16="http://schemas.microsoft.com/office/drawing/2014/main" id="{7E890715-48E5-4B1D-8F80-5C0777AC6E61}"/>
              </a:ext>
            </a:extLst>
          </p:cNvPr>
          <p:cNvSpPr>
            <a:spLocks noGrp="1"/>
          </p:cNvSpPr>
          <p:nvPr>
            <p:ph idx="1"/>
          </p:nvPr>
        </p:nvSpPr>
        <p:spPr/>
        <p:txBody>
          <a:bodyPr>
            <a:normAutofit lnSpcReduction="10000"/>
          </a:bodyPr>
          <a:lstStyle/>
          <a:p>
            <a:r>
              <a:rPr lang="fr-FR" dirty="0"/>
              <a:t>Si vous voyez une forte corrélation entre une variable X1 et une variable X2, vous pourrez compléter les valeurs manquantes de l’une en utilisant les valeurs disponibles de l’autre en faisant une simple régression.</a:t>
            </a:r>
          </a:p>
          <a:p>
            <a:br>
              <a:rPr lang="fr-FR" dirty="0"/>
            </a:br>
            <a:endParaRPr lang="fr-FR" dirty="0"/>
          </a:p>
        </p:txBody>
      </p:sp>
    </p:spTree>
    <p:extLst>
      <p:ext uri="{BB962C8B-B14F-4D97-AF65-F5344CB8AC3E}">
        <p14:creationId xmlns:p14="http://schemas.microsoft.com/office/powerpoint/2010/main" val="15886527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b="1" dirty="0"/>
              <a:t>Imputation de données</a:t>
            </a:r>
            <a:endParaRPr lang="fr-FR" dirty="0"/>
          </a:p>
        </p:txBody>
      </p:sp>
      <p:sp>
        <p:nvSpPr>
          <p:cNvPr id="3" name="Espace réservé du contenu 2"/>
          <p:cNvSpPr>
            <a:spLocks noGrp="1"/>
          </p:cNvSpPr>
          <p:nvPr>
            <p:ph idx="1"/>
          </p:nvPr>
        </p:nvSpPr>
        <p:spPr>
          <a:xfrm>
            <a:off x="612648" y="1352550"/>
            <a:ext cx="8153400" cy="3290902"/>
          </a:xfrm>
        </p:spPr>
        <p:txBody>
          <a:bodyPr>
            <a:normAutofit fontScale="77500" lnSpcReduction="20000"/>
          </a:bodyPr>
          <a:lstStyle/>
          <a:p>
            <a:r>
              <a:rPr b="1" dirty="0"/>
              <a:t>Imputation par règle</a:t>
            </a:r>
          </a:p>
          <a:p>
            <a:pPr lvl="1"/>
            <a:r>
              <a:rPr dirty="0"/>
              <a:t>Si on connait le sens métier de la donnée manquante et la règle métier la régissant, on peut faire une imputation par règle. </a:t>
            </a:r>
          </a:p>
          <a:p>
            <a:pPr fontAlgn="base"/>
            <a:r>
              <a:rPr b="1" dirty="0"/>
              <a:t>Imputation par moyenne ou mode</a:t>
            </a:r>
          </a:p>
          <a:p>
            <a:pPr lvl="1" fontAlgn="base"/>
            <a:r>
              <a:rPr dirty="0"/>
              <a:t>Une autre façon intuitive d’imputer les valeurs manquantes d’une </a:t>
            </a:r>
            <a:r>
              <a:rPr dirty="0" err="1"/>
              <a:t>feature</a:t>
            </a:r>
            <a:r>
              <a:rPr dirty="0"/>
              <a:t> numérique est d’utiliser par la moyenne des observations. </a:t>
            </a:r>
          </a:p>
          <a:p>
            <a:pPr fontAlgn="base"/>
            <a:r>
              <a:rPr b="1" dirty="0"/>
              <a:t>La méthode Hot Deck</a:t>
            </a:r>
          </a:p>
          <a:p>
            <a:pPr lvl="1" fontAlgn="base"/>
            <a:r>
              <a:rPr dirty="0"/>
              <a:t>Traiter une valeur manquante d’une </a:t>
            </a:r>
            <a:r>
              <a:rPr dirty="0" err="1"/>
              <a:t>feature</a:t>
            </a:r>
            <a:r>
              <a:rPr dirty="0"/>
              <a:t> avec l’imputation </a:t>
            </a:r>
            <a:r>
              <a:rPr i="1" dirty="0"/>
              <a:t>Hot Deck </a:t>
            </a:r>
            <a:r>
              <a:rPr dirty="0"/>
              <a:t>revient à choisir aléatoirement une valeur parmi les valeurs de la même </a:t>
            </a:r>
            <a:r>
              <a:rPr dirty="0" err="1"/>
              <a:t>feature</a:t>
            </a:r>
            <a:r>
              <a:rPr dirty="0"/>
              <a:t> pour les autres observations du jeu de données.</a:t>
            </a:r>
            <a:endParaRPr b="1" dirty="0"/>
          </a:p>
          <a:p>
            <a:endParaRPr lang="fr-FR" dirty="0"/>
          </a:p>
        </p:txBody>
      </p:sp>
    </p:spTree>
    <p:extLst>
      <p:ext uri="{BB962C8B-B14F-4D97-AF65-F5344CB8AC3E}">
        <p14:creationId xmlns:p14="http://schemas.microsoft.com/office/powerpoint/2010/main" val="30379659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712182-1625-4A71-A55C-B3FAA62BA394}"/>
              </a:ext>
            </a:extLst>
          </p:cNvPr>
          <p:cNvSpPr>
            <a:spLocks noGrp="1"/>
          </p:cNvSpPr>
          <p:nvPr>
            <p:ph type="title"/>
          </p:nvPr>
        </p:nvSpPr>
        <p:spPr/>
        <p:txBody>
          <a:bodyPr/>
          <a:lstStyle/>
          <a:p>
            <a:r>
              <a:rPr lang="fr-FR" dirty="0"/>
              <a:t>Imputation </a:t>
            </a:r>
          </a:p>
        </p:txBody>
      </p:sp>
      <p:sp>
        <p:nvSpPr>
          <p:cNvPr id="3" name="Espace réservé du contenu 2">
            <a:extLst>
              <a:ext uri="{FF2B5EF4-FFF2-40B4-BE49-F238E27FC236}">
                <a16:creationId xmlns:a16="http://schemas.microsoft.com/office/drawing/2014/main" id="{CC7C196A-4464-4A8E-9C5E-7110D3D5F6AD}"/>
              </a:ext>
            </a:extLst>
          </p:cNvPr>
          <p:cNvSpPr>
            <a:spLocks noGrp="1"/>
          </p:cNvSpPr>
          <p:nvPr>
            <p:ph idx="1"/>
          </p:nvPr>
        </p:nvSpPr>
        <p:spPr/>
        <p:txBody>
          <a:bodyPr/>
          <a:lstStyle/>
          <a:p>
            <a:endParaRPr lang="fr-FR"/>
          </a:p>
        </p:txBody>
      </p:sp>
      <p:pic>
        <p:nvPicPr>
          <p:cNvPr id="80898" name="Picture 2" descr="https://ichi.pro/assets/images/max/724/0*mDPFPetRCtPS2rNU">
            <a:extLst>
              <a:ext uri="{FF2B5EF4-FFF2-40B4-BE49-F238E27FC236}">
                <a16:creationId xmlns:a16="http://schemas.microsoft.com/office/drawing/2014/main" id="{883D47AE-C0D9-4730-A6F3-6D5772AAE75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47864" y="1327350"/>
            <a:ext cx="4943475" cy="12763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472047E-3C96-43F4-809A-C78EBCFCC1BF}"/>
              </a:ext>
            </a:extLst>
          </p:cNvPr>
          <p:cNvSpPr/>
          <p:nvPr/>
        </p:nvSpPr>
        <p:spPr>
          <a:xfrm>
            <a:off x="636050" y="3075806"/>
            <a:ext cx="8153400" cy="738664"/>
          </a:xfrm>
          <a:prstGeom prst="rect">
            <a:avLst/>
          </a:prstGeom>
        </p:spPr>
        <p:txBody>
          <a:bodyPr wrap="square">
            <a:spAutoFit/>
          </a:bodyPr>
          <a:lstStyle/>
          <a:p>
            <a:pPr marL="285750" indent="-285750">
              <a:buFont typeface="Wingdings" panose="05000000000000000000" pitchFamily="2" charset="2"/>
              <a:buChar char="Ø"/>
            </a:pPr>
            <a:r>
              <a:rPr lang="fr-FR" sz="1400" dirty="0">
                <a:solidFill>
                  <a:srgbClr val="333333"/>
                </a:solidFill>
                <a:latin typeface="Helvetica Neue"/>
              </a:rPr>
              <a:t>De la même manière, vous pouvez appliquer la médiane: '</a:t>
            </a:r>
            <a:r>
              <a:rPr lang="fr-FR" sz="1400" dirty="0" err="1">
                <a:solidFill>
                  <a:srgbClr val="333333"/>
                </a:solidFill>
                <a:latin typeface="Helvetica Neue"/>
              </a:rPr>
              <a:t>strategy</a:t>
            </a:r>
            <a:r>
              <a:rPr lang="fr-FR" sz="1400" dirty="0">
                <a:solidFill>
                  <a:srgbClr val="333333"/>
                </a:solidFill>
                <a:latin typeface="Helvetica Neue"/>
              </a:rPr>
              <a:t> =' </a:t>
            </a:r>
            <a:r>
              <a:rPr lang="fr-FR" sz="1400" dirty="0" err="1">
                <a:solidFill>
                  <a:srgbClr val="333333"/>
                </a:solidFill>
                <a:latin typeface="Helvetica Neue"/>
              </a:rPr>
              <a:t>median</a:t>
            </a:r>
            <a:r>
              <a:rPr lang="fr-FR" sz="1400" dirty="0">
                <a:solidFill>
                  <a:srgbClr val="333333"/>
                </a:solidFill>
                <a:latin typeface="Helvetica Neue"/>
              </a:rPr>
              <a:t> '</a:t>
            </a:r>
          </a:p>
          <a:p>
            <a:pPr marL="285750" indent="-285750">
              <a:buFont typeface="Wingdings" panose="05000000000000000000" pitchFamily="2" charset="2"/>
              <a:buChar char="Ø"/>
            </a:pPr>
            <a:r>
              <a:rPr lang="fr-FR" sz="1400" dirty="0">
                <a:solidFill>
                  <a:srgbClr val="333333"/>
                </a:solidFill>
                <a:latin typeface="Helvetica Neue"/>
              </a:rPr>
              <a:t>De la même manière, vous pouvez appliquer le mode: '</a:t>
            </a:r>
            <a:r>
              <a:rPr lang="fr-FR" sz="1400" dirty="0" err="1">
                <a:solidFill>
                  <a:srgbClr val="333333"/>
                </a:solidFill>
                <a:latin typeface="Helvetica Neue"/>
              </a:rPr>
              <a:t>strategy</a:t>
            </a:r>
            <a:r>
              <a:rPr lang="fr-FR" sz="1400" dirty="0">
                <a:solidFill>
                  <a:srgbClr val="333333"/>
                </a:solidFill>
                <a:latin typeface="Helvetica Neue"/>
              </a:rPr>
              <a:t> =' </a:t>
            </a:r>
            <a:r>
              <a:rPr lang="fr-FR" sz="1400" dirty="0" err="1">
                <a:solidFill>
                  <a:srgbClr val="333333"/>
                </a:solidFill>
                <a:latin typeface="Helvetica Neue"/>
              </a:rPr>
              <a:t>most_frequent</a:t>
            </a:r>
            <a:r>
              <a:rPr lang="fr-FR" sz="1400" dirty="0">
                <a:solidFill>
                  <a:srgbClr val="333333"/>
                </a:solidFill>
                <a:latin typeface="Helvetica Neue"/>
              </a:rPr>
              <a:t> '</a:t>
            </a:r>
          </a:p>
          <a:p>
            <a:pPr marL="285750" indent="-285750">
              <a:buFont typeface="Wingdings" panose="05000000000000000000" pitchFamily="2" charset="2"/>
              <a:buChar char="Ø"/>
            </a:pPr>
            <a:r>
              <a:rPr lang="fr-FR" sz="1400" dirty="0">
                <a:solidFill>
                  <a:srgbClr val="333333"/>
                </a:solidFill>
                <a:latin typeface="Helvetica Neue"/>
              </a:rPr>
              <a:t>De la même manière, vous pouvez imputer une constante: ('</a:t>
            </a:r>
            <a:r>
              <a:rPr lang="fr-FR" sz="1400" dirty="0" err="1">
                <a:solidFill>
                  <a:srgbClr val="333333"/>
                </a:solidFill>
                <a:latin typeface="Helvetica Neue"/>
              </a:rPr>
              <a:t>strategy</a:t>
            </a:r>
            <a:r>
              <a:rPr lang="fr-FR" sz="1400" dirty="0">
                <a:solidFill>
                  <a:srgbClr val="333333"/>
                </a:solidFill>
                <a:latin typeface="Helvetica Neue"/>
              </a:rPr>
              <a:t> =' constant ', </a:t>
            </a:r>
            <a:r>
              <a:rPr lang="fr-FR" sz="1400" dirty="0" err="1">
                <a:solidFill>
                  <a:srgbClr val="333333"/>
                </a:solidFill>
                <a:latin typeface="Helvetica Neue"/>
              </a:rPr>
              <a:t>fill_value</a:t>
            </a:r>
            <a:r>
              <a:rPr lang="fr-FR" sz="1400" dirty="0">
                <a:solidFill>
                  <a:srgbClr val="333333"/>
                </a:solidFill>
                <a:latin typeface="Helvetica Neue"/>
              </a:rPr>
              <a:t> = 0)</a:t>
            </a:r>
            <a:endParaRPr lang="fr-FR" sz="1400" b="0" i="0" dirty="0">
              <a:solidFill>
                <a:srgbClr val="333333"/>
              </a:solidFill>
              <a:effectLst/>
              <a:latin typeface="Helvetica Neue"/>
            </a:endParaRPr>
          </a:p>
        </p:txBody>
      </p:sp>
    </p:spTree>
    <p:extLst>
      <p:ext uri="{BB962C8B-B14F-4D97-AF65-F5344CB8AC3E}">
        <p14:creationId xmlns:p14="http://schemas.microsoft.com/office/powerpoint/2010/main" val="1093314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entation">
  <a:themeElements>
    <a:clrScheme name="Débit">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WidescreenPresentation</Template>
  <TotalTime>0</TotalTime>
  <Words>29065</Words>
  <Application>Microsoft Office PowerPoint</Application>
  <PresentationFormat>Affichage à l'écran (16:9)</PresentationFormat>
  <Paragraphs>3127</Paragraphs>
  <Slides>502</Slides>
  <Notes>108</Notes>
  <HiddenSlides>18</HiddenSlides>
  <MMClips>0</MMClips>
  <ScaleCrop>false</ScaleCrop>
  <HeadingPairs>
    <vt:vector size="8" baseType="variant">
      <vt:variant>
        <vt:lpstr>Polices utilisées</vt:lpstr>
      </vt:variant>
      <vt:variant>
        <vt:i4>25</vt:i4>
      </vt:variant>
      <vt:variant>
        <vt:lpstr>Thème</vt:lpstr>
      </vt:variant>
      <vt:variant>
        <vt:i4>1</vt:i4>
      </vt:variant>
      <vt:variant>
        <vt:lpstr>Serveurs OLE incorporés</vt:lpstr>
      </vt:variant>
      <vt:variant>
        <vt:i4>7</vt:i4>
      </vt:variant>
      <vt:variant>
        <vt:lpstr>Titres des diapositives</vt:lpstr>
      </vt:variant>
      <vt:variant>
        <vt:i4>502</vt:i4>
      </vt:variant>
    </vt:vector>
  </HeadingPairs>
  <TitlesOfParts>
    <vt:vector size="535" baseType="lpstr">
      <vt:lpstr>Algerian</vt:lpstr>
      <vt:lpstr>Aparajita</vt:lpstr>
      <vt:lpstr>-apple-system</vt:lpstr>
      <vt:lpstr>Arabic Typesetting</vt:lpstr>
      <vt:lpstr>Arial</vt:lpstr>
      <vt:lpstr>Book Antiqua</vt:lpstr>
      <vt:lpstr>Calibri</vt:lpstr>
      <vt:lpstr>Cambria Math</vt:lpstr>
      <vt:lpstr>DFKai-SB</vt:lpstr>
      <vt:lpstr>Edwardian Script ITC</vt:lpstr>
      <vt:lpstr>Helvetica Neue</vt:lpstr>
      <vt:lpstr>Open Sans</vt:lpstr>
      <vt:lpstr>Optima</vt:lpstr>
      <vt:lpstr>Rage Italic</vt:lpstr>
      <vt:lpstr>Symbol</vt:lpstr>
      <vt:lpstr>Tahoma</vt:lpstr>
      <vt:lpstr>Times New Roman</vt:lpstr>
      <vt:lpstr>Trebuchet MS</vt:lpstr>
      <vt:lpstr>Tw Cen MT</vt:lpstr>
      <vt:lpstr>Ubuntu</vt:lpstr>
      <vt:lpstr>urw-din</vt:lpstr>
      <vt:lpstr>Verdana</vt:lpstr>
      <vt:lpstr>Wingdings</vt:lpstr>
      <vt:lpstr>Wingdings 2</vt:lpstr>
      <vt:lpstr>Wingdings 3</vt:lpstr>
      <vt:lpstr>WidescreenPresentation</vt:lpstr>
      <vt:lpstr>Bitmap Image</vt:lpstr>
      <vt:lpstr>PhotoImpact</vt:lpstr>
      <vt:lpstr>Clip</vt:lpstr>
      <vt:lpstr>Worksheet</vt:lpstr>
      <vt:lpstr>Feuille de calcul</vt:lpstr>
      <vt:lpstr>Document</vt:lpstr>
      <vt:lpstr>Equation</vt:lpstr>
      <vt:lpstr>    Machine learning</vt:lpstr>
      <vt:lpstr>Agenda </vt:lpstr>
      <vt:lpstr>IA</vt:lpstr>
      <vt:lpstr>Origine </vt:lpstr>
      <vt:lpstr>Présentation PowerPoint</vt:lpstr>
      <vt:lpstr>Fourth Paradigm</vt:lpstr>
      <vt:lpstr>Présentation PowerPoint</vt:lpstr>
      <vt:lpstr>Présentation PowerPoint</vt:lpstr>
      <vt:lpstr>Présentation PowerPoint</vt:lpstr>
      <vt:lpstr>Présentation PowerPoint</vt:lpstr>
      <vt:lpstr>I.A</vt:lpstr>
      <vt:lpstr>ML</vt:lpstr>
      <vt:lpstr>De quoi parlons-nous quand nous parlons d’apprentissage?</vt:lpstr>
      <vt:lpstr>Présentation PowerPoint</vt:lpstr>
      <vt:lpstr>Présentation PowerPoint</vt:lpstr>
      <vt:lpstr>Présentation PowerPoint</vt:lpstr>
      <vt:lpstr>Présentation PowerPoint</vt:lpstr>
      <vt:lpstr>Présentation PowerPoint</vt:lpstr>
      <vt:lpstr>Présentation PowerPoint</vt:lpstr>
      <vt:lpstr>Paradigme </vt:lpstr>
      <vt:lpstr>3 Processus </vt:lpstr>
      <vt:lpstr>What is machine learning?</vt:lpstr>
      <vt:lpstr>Présentation PowerPoint</vt:lpstr>
      <vt:lpstr>Learning system model</vt:lpstr>
      <vt:lpstr>A standard Machine learning pipline </vt:lpstr>
      <vt:lpstr>Training and testing</vt:lpstr>
      <vt:lpstr>Training and testing</vt:lpstr>
      <vt:lpstr>Performance </vt:lpstr>
      <vt:lpstr>Algorithmes </vt:lpstr>
      <vt:lpstr>Algorithms</vt:lpstr>
      <vt:lpstr>Algorithms</vt:lpstr>
      <vt:lpstr>Data structure </vt:lpstr>
      <vt:lpstr>Machine learning structure</vt:lpstr>
      <vt:lpstr>Machine learning structure</vt:lpstr>
      <vt:lpstr>Machine learning structure</vt:lpstr>
      <vt:lpstr>Que cherchons nous?</vt:lpstr>
      <vt:lpstr>Que cherchons nous?</vt:lpstr>
      <vt:lpstr>Learning techniques</vt:lpstr>
      <vt:lpstr>Learning techniques</vt:lpstr>
      <vt:lpstr>Reinforcement Learning</vt:lpstr>
      <vt:lpstr>Reinforcement Learning</vt:lpstr>
      <vt:lpstr>ML in a Nutshell</vt:lpstr>
      <vt:lpstr>Representation</vt:lpstr>
      <vt:lpstr>Evaluation</vt:lpstr>
      <vt:lpstr>Optimization</vt:lpstr>
      <vt:lpstr>Tech. Overview </vt:lpstr>
      <vt:lpstr>Steps in developing a machine learning application</vt:lpstr>
      <vt:lpstr>Présentation PowerPoint</vt:lpstr>
      <vt:lpstr>Présentation PowerPoint</vt:lpstr>
      <vt:lpstr>Data</vt:lpstr>
      <vt:lpstr>The Process for Data Preparation and Feature Engineering</vt:lpstr>
      <vt:lpstr>CRISP-DM: Cross Industry Standard Process for Data Mining</vt:lpstr>
      <vt:lpstr>Steps to Constructing Your Dataset</vt:lpstr>
      <vt:lpstr>Self-check of Problem Framing and Data Collection Concepts</vt:lpstr>
      <vt:lpstr>Self-check of Problem Framing and Data Collection Concepts</vt:lpstr>
      <vt:lpstr>Self-check of Problem Framing and Data Collection Concepts</vt:lpstr>
      <vt:lpstr>Self-check of Problem Framing and Data Collection Concepts</vt:lpstr>
      <vt:lpstr>The Size and Quality of a Data Set</vt:lpstr>
      <vt:lpstr>The Size of a Data Set</vt:lpstr>
      <vt:lpstr>The Quality of a Data Set</vt:lpstr>
      <vt:lpstr>The Quality of a Data Set</vt:lpstr>
      <vt:lpstr>Reliability</vt:lpstr>
      <vt:lpstr>Reliability</vt:lpstr>
      <vt:lpstr>Feature Representation</vt:lpstr>
      <vt:lpstr>Identifying Labels and Sources</vt:lpstr>
      <vt:lpstr>Direct vs. Derived Labels</vt:lpstr>
      <vt:lpstr>Label Sources</vt:lpstr>
      <vt:lpstr>Échantillonnage et fractionnement des données</vt:lpstr>
      <vt:lpstr>Échantillonnage et fractionnement des données</vt:lpstr>
      <vt:lpstr>Sampling and Splitting Data</vt:lpstr>
      <vt:lpstr>Imbalanced Data</vt:lpstr>
      <vt:lpstr>Imbalanced Data</vt:lpstr>
      <vt:lpstr>Data Split Example</vt:lpstr>
      <vt:lpstr>When Random Splitting isn't the Best Approach</vt:lpstr>
      <vt:lpstr>When Random Splitting isn't the Best Approach</vt:lpstr>
      <vt:lpstr>Why Our model perform poor sometime?</vt:lpstr>
      <vt:lpstr>  Recall …</vt:lpstr>
      <vt:lpstr>Web Scraping</vt:lpstr>
      <vt:lpstr>API </vt:lpstr>
      <vt:lpstr>Example </vt:lpstr>
      <vt:lpstr>Features engineering </vt:lpstr>
      <vt:lpstr>what is Feature Engineering?</vt:lpstr>
      <vt:lpstr>Présentation PowerPoint</vt:lpstr>
      <vt:lpstr>what  ‘best’? </vt:lpstr>
      <vt:lpstr>Attributes</vt:lpstr>
      <vt:lpstr>Feature </vt:lpstr>
      <vt:lpstr>Feature</vt:lpstr>
      <vt:lpstr>Example </vt:lpstr>
      <vt:lpstr>Missing data</vt:lpstr>
      <vt:lpstr>Missing values</vt:lpstr>
      <vt:lpstr>Missing values</vt:lpstr>
      <vt:lpstr>Complete case Analysis</vt:lpstr>
      <vt:lpstr>Imputation de données</vt:lpstr>
      <vt:lpstr>Compléter les données manquantes par interpolation</vt:lpstr>
      <vt:lpstr>Par interpolation</vt:lpstr>
      <vt:lpstr>Exemple </vt:lpstr>
      <vt:lpstr>Regression avec une variable corrélée</vt:lpstr>
      <vt:lpstr>Imputation de données</vt:lpstr>
      <vt:lpstr>Imputation </vt:lpstr>
      <vt:lpstr>Imputation </vt:lpstr>
      <vt:lpstr>Comment décider quelle technique d'imputation utiliser?</vt:lpstr>
      <vt:lpstr>Garder les valeurs manquantes !!</vt:lpstr>
      <vt:lpstr>Valeurs Catégoriale </vt:lpstr>
      <vt:lpstr>Techniques de détection et de traitement des valeurs aberrantes</vt:lpstr>
      <vt:lpstr>valeurs aberrantes</vt:lpstr>
      <vt:lpstr>Exemple </vt:lpstr>
      <vt:lpstr>Quelles sont les causes des valeurs aberrantes ?</vt:lpstr>
      <vt:lpstr>Quel est l'impact des valeurs aberrantes sur un ensemble de données ?</vt:lpstr>
      <vt:lpstr>Comment détecter les valeurs aberrantes ?</vt:lpstr>
      <vt:lpstr>Comment supprimer les valeurs aberrantes ?</vt:lpstr>
      <vt:lpstr>Présentation PowerPoint</vt:lpstr>
      <vt:lpstr>Representing timestamps</vt:lpstr>
      <vt:lpstr>Representing timestamps</vt:lpstr>
      <vt:lpstr>Representing timestamps</vt:lpstr>
      <vt:lpstr>Decomposing Categorical Attributes</vt:lpstr>
      <vt:lpstr>Why </vt:lpstr>
      <vt:lpstr>Encoding Methodologies</vt:lpstr>
      <vt:lpstr>Example </vt:lpstr>
      <vt:lpstr>Encoding</vt:lpstr>
      <vt:lpstr>Exemple (datset)</vt:lpstr>
      <vt:lpstr>One Hot Encoding</vt:lpstr>
      <vt:lpstr>Label Encoding</vt:lpstr>
      <vt:lpstr>Ordinal Encoding</vt:lpstr>
      <vt:lpstr>Présentation PowerPoint</vt:lpstr>
      <vt:lpstr>Présentation PowerPoint</vt:lpstr>
      <vt:lpstr>Binning/Bucketing</vt:lpstr>
      <vt:lpstr>Binning</vt:lpstr>
      <vt:lpstr>Binning (regroupement)</vt:lpstr>
      <vt:lpstr>Bucketing</vt:lpstr>
      <vt:lpstr>Example </vt:lpstr>
      <vt:lpstr>Feature crosses</vt:lpstr>
      <vt:lpstr>Example </vt:lpstr>
      <vt:lpstr>Feature crosses</vt:lpstr>
      <vt:lpstr>Example </vt:lpstr>
      <vt:lpstr>Example </vt:lpstr>
      <vt:lpstr>Feature selection</vt:lpstr>
      <vt:lpstr>Feature selection</vt:lpstr>
      <vt:lpstr>Feature Selection</vt:lpstr>
      <vt:lpstr>Feature selection</vt:lpstr>
      <vt:lpstr>Objective </vt:lpstr>
      <vt:lpstr>Feature Selection Algorithms</vt:lpstr>
      <vt:lpstr>Filter feature selection</vt:lpstr>
      <vt:lpstr>Wrapper methods</vt:lpstr>
      <vt:lpstr>Embedded Methods</vt:lpstr>
      <vt:lpstr>Features selection </vt:lpstr>
      <vt:lpstr> sklearn.feature_selection</vt:lpstr>
      <vt:lpstr>Removing features with low variance</vt:lpstr>
      <vt:lpstr>Exemple </vt:lpstr>
      <vt:lpstr>Exemple </vt:lpstr>
      <vt:lpstr>The Recursive Feature Elimination (RFE)</vt:lpstr>
      <vt:lpstr>The Recursive Feature Elimination (RFE)</vt:lpstr>
      <vt:lpstr>Feature Importance</vt:lpstr>
      <vt:lpstr>Feature Importance</vt:lpstr>
      <vt:lpstr>Feature Importance</vt:lpstr>
      <vt:lpstr>Feature Importance</vt:lpstr>
      <vt:lpstr>Feature Importance</vt:lpstr>
      <vt:lpstr>Le Feature Scaling</vt:lpstr>
      <vt:lpstr>Feature scaling</vt:lpstr>
      <vt:lpstr>Standardization </vt:lpstr>
      <vt:lpstr>Standardisation</vt:lpstr>
      <vt:lpstr>Standardisation</vt:lpstr>
      <vt:lpstr>Min-Max scaling</vt:lpstr>
      <vt:lpstr>Exemple </vt:lpstr>
      <vt:lpstr>Mean normalization</vt:lpstr>
      <vt:lpstr>RobustScaler</vt:lpstr>
      <vt:lpstr>RobustScaler</vt:lpstr>
      <vt:lpstr>Exemple </vt:lpstr>
      <vt:lpstr>Unbalanced Data</vt:lpstr>
      <vt:lpstr>Pourquoi chercher des données déséquilibrées?  </vt:lpstr>
      <vt:lpstr>Why look out for imbalanced data? </vt:lpstr>
      <vt:lpstr>Why look out for imbalanced data? </vt:lpstr>
      <vt:lpstr>Downsampling and Upweighting</vt:lpstr>
      <vt:lpstr>Downsample the majority class</vt:lpstr>
      <vt:lpstr>Upweight the downsampled class</vt:lpstr>
      <vt:lpstr>weights</vt:lpstr>
      <vt:lpstr>Why Downsample and Upweight?</vt:lpstr>
      <vt:lpstr>Technique de rééchantillonnage</vt:lpstr>
      <vt:lpstr>Technique de rééchantillonnage</vt:lpstr>
      <vt:lpstr>imblearn</vt:lpstr>
      <vt:lpstr>Sous-échantillonnage : liens Tomek</vt:lpstr>
      <vt:lpstr>Technique de suréchantillonnage des minorités synthétiques (SMOTE)</vt:lpstr>
      <vt:lpstr>NearMiss</vt:lpstr>
      <vt:lpstr>imbalanced data - overfitting</vt:lpstr>
      <vt:lpstr>How To Limit Overfitting</vt:lpstr>
      <vt:lpstr>Underfitting</vt:lpstr>
      <vt:lpstr>Tuto </vt:lpstr>
      <vt:lpstr>Feature Extraction: What is ?</vt:lpstr>
      <vt:lpstr>Réduction de la dimensionnalité</vt:lpstr>
      <vt:lpstr>General dimensionality reduction techniques :</vt:lpstr>
      <vt:lpstr>L'analyse en composantes principales</vt:lpstr>
      <vt:lpstr>L’ACP est principalement utilisée pour :</vt:lpstr>
      <vt:lpstr>Variantes </vt:lpstr>
      <vt:lpstr>Low Variance</vt:lpstr>
      <vt:lpstr>High Correlation</vt:lpstr>
      <vt:lpstr>Présentation PowerPoint</vt:lpstr>
      <vt:lpstr>Résumé </vt:lpstr>
      <vt:lpstr>Présentation PowerPoint</vt:lpstr>
      <vt:lpstr>Algorithms </vt:lpstr>
      <vt:lpstr>Présentation PowerPoint</vt:lpstr>
      <vt:lpstr>Présentation PowerPoint</vt:lpstr>
      <vt:lpstr>Présentation PowerPoint</vt:lpstr>
      <vt:lpstr>Présentation PowerPoint</vt:lpstr>
      <vt:lpstr>Présentation PowerPoint</vt:lpstr>
      <vt:lpstr>Présentation PowerPoint</vt:lpstr>
      <vt:lpstr>Métriques</vt:lpstr>
      <vt:lpstr>Intro </vt:lpstr>
      <vt:lpstr>Présentation PowerPoint</vt:lpstr>
      <vt:lpstr> Measuring Success for Classification</vt:lpstr>
      <vt:lpstr>Présentation PowerPoint</vt:lpstr>
      <vt:lpstr>Accuracy , Precision, Recall, F1</vt:lpstr>
      <vt:lpstr> Example: Identify Cats</vt:lpstr>
      <vt:lpstr>Accuracy , Precision, Recall, F1 </vt:lpstr>
      <vt:lpstr>F1</vt:lpstr>
      <vt:lpstr>Accuracy</vt:lpstr>
      <vt:lpstr>Accuracy</vt:lpstr>
      <vt:lpstr>Score ROC AUC</vt:lpstr>
      <vt:lpstr>Présentation PowerPoint</vt:lpstr>
      <vt:lpstr>Présentation PowerPoint</vt:lpstr>
      <vt:lpstr>ROC AUC</vt:lpstr>
      <vt:lpstr>ROC AUC</vt:lpstr>
      <vt:lpstr>Log-Perte (Log-Loss)</vt:lpstr>
      <vt:lpstr> Training and Test Data</vt:lpstr>
      <vt:lpstr>Exemple </vt:lpstr>
      <vt:lpstr>Exemple </vt:lpstr>
      <vt:lpstr>Exemple </vt:lpstr>
      <vt:lpstr>Exemple 2</vt:lpstr>
      <vt:lpstr>Exemple 3</vt:lpstr>
      <vt:lpstr>Exemple 3</vt:lpstr>
      <vt:lpstr>Quand préférerez-vous la F1 à la ROC-AUC ?</vt:lpstr>
      <vt:lpstr>Erreur absolue moyenne</vt:lpstr>
      <vt:lpstr>MSE</vt:lpstr>
      <vt:lpstr>Lecture </vt:lpstr>
      <vt:lpstr>Validation croisée</vt:lpstr>
      <vt:lpstr>Procedure </vt:lpstr>
      <vt:lpstr>Présentation PowerPoint</vt:lpstr>
      <vt:lpstr>K</vt:lpstr>
      <vt:lpstr>Exemple </vt:lpstr>
      <vt:lpstr>Présentation PowerPoint</vt:lpstr>
      <vt:lpstr> Bias and Variance</vt:lpstr>
      <vt:lpstr>Surapprentissage </vt:lpstr>
      <vt:lpstr>Sous-apprentissage </vt:lpstr>
      <vt:lpstr>Overfitting &amp; Underfitting </vt:lpstr>
      <vt:lpstr>Présentation PowerPoint</vt:lpstr>
      <vt:lpstr>Détection du surapprentissage ou du sous-apprentissage</vt:lpstr>
      <vt:lpstr>Détection du surapprentissage ou du sous-apprentissage</vt:lpstr>
      <vt:lpstr>Overfitting &amp; Underfitting </vt:lpstr>
      <vt:lpstr>Éviter le surapprentissage</vt:lpstr>
      <vt:lpstr>Éviter le surapprentissage</vt:lpstr>
      <vt:lpstr>Éviter le surapprentissage</vt:lpstr>
      <vt:lpstr>Éviter le surapprentissage</vt:lpstr>
      <vt:lpstr>Éviter le surapprentissage</vt:lpstr>
      <vt:lpstr>Éviter le surapprentissage</vt:lpstr>
      <vt:lpstr>Éviter le surapprentissage</vt:lpstr>
      <vt:lpstr>Présentation PowerPoint</vt:lpstr>
      <vt:lpstr>Pipeline</vt:lpstr>
      <vt:lpstr>Algorithmes</vt:lpstr>
      <vt:lpstr>Linear Regression</vt:lpstr>
      <vt:lpstr>How </vt:lpstr>
      <vt:lpstr>Types </vt:lpstr>
      <vt:lpstr>Simple Linear Regression;</vt:lpstr>
      <vt:lpstr>Principe </vt:lpstr>
      <vt:lpstr>Exemple </vt:lpstr>
      <vt:lpstr>Présentation PowerPoint</vt:lpstr>
      <vt:lpstr>Exemple </vt:lpstr>
      <vt:lpstr>Cost function </vt:lpstr>
      <vt:lpstr>Cost Function</vt:lpstr>
      <vt:lpstr>Minimize the error</vt:lpstr>
      <vt:lpstr>Error </vt:lpstr>
      <vt:lpstr>MSE</vt:lpstr>
      <vt:lpstr>Cost function </vt:lpstr>
      <vt:lpstr>Simple example [(1,1),(2,2),(3,3)]</vt:lpstr>
      <vt:lpstr>Présentation PowerPoint</vt:lpstr>
      <vt:lpstr>Présentation PowerPoint</vt:lpstr>
      <vt:lpstr>Présentation PowerPoint</vt:lpstr>
      <vt:lpstr>Présentation PowerPoint</vt:lpstr>
      <vt:lpstr>Présentation PowerPoint</vt:lpstr>
      <vt:lpstr>How </vt:lpstr>
      <vt:lpstr>Minimizing the cost function: Gradient descent</vt:lpstr>
      <vt:lpstr>Slope </vt:lpstr>
      <vt:lpstr>Learning rate </vt:lpstr>
      <vt:lpstr>Minimizing the cost function: Gradient descent</vt:lpstr>
      <vt:lpstr>Présentation PowerPoint</vt:lpstr>
      <vt:lpstr>Présentation PowerPoint</vt:lpstr>
      <vt:lpstr>Update ϴ0  and ϴ1</vt:lpstr>
      <vt:lpstr>Example </vt:lpstr>
      <vt:lpstr>Présentation PowerPoint</vt:lpstr>
      <vt:lpstr>Présentation PowerPoint</vt:lpstr>
      <vt:lpstr>Présentation PowerPoint</vt:lpstr>
      <vt:lpstr>Implémentation </vt:lpstr>
      <vt:lpstr>Tuto</vt:lpstr>
      <vt:lpstr>Présentation PowerPoint</vt:lpstr>
      <vt:lpstr>logistic regression</vt:lpstr>
      <vt:lpstr>Logistic Regression</vt:lpstr>
      <vt:lpstr>LiR vs LoR</vt:lpstr>
      <vt:lpstr>Logistic Regression</vt:lpstr>
      <vt:lpstr>Logistic regression</vt:lpstr>
      <vt:lpstr>Logistic regression</vt:lpstr>
      <vt:lpstr>Model</vt:lpstr>
      <vt:lpstr>Sigmoid Activation Function</vt:lpstr>
      <vt:lpstr>Sigmoid function</vt:lpstr>
      <vt:lpstr>Mathematically this can be written as</vt:lpstr>
      <vt:lpstr>Types of Logistic Regression</vt:lpstr>
      <vt:lpstr>Cost Function</vt:lpstr>
      <vt:lpstr>Cost Function</vt:lpstr>
      <vt:lpstr>Gradients</vt:lpstr>
      <vt:lpstr>Implementation </vt:lpstr>
      <vt:lpstr>Présentation PowerPoint</vt:lpstr>
      <vt:lpstr>sklearn.linear_model.LogisticRegression</vt:lpstr>
      <vt:lpstr>Paramètres </vt:lpstr>
      <vt:lpstr>Paramètres </vt:lpstr>
      <vt:lpstr>Attributs </vt:lpstr>
      <vt:lpstr>Tuto</vt:lpstr>
      <vt:lpstr>Etude de cas: Compagnie de téléphone</vt:lpstr>
      <vt:lpstr>Réponses au questionnaire</vt:lpstr>
      <vt:lpstr>Le modèle de régression logistique</vt:lpstr>
      <vt:lpstr>Interprétation des coefficients</vt:lpstr>
      <vt:lpstr>Poser le problème (1)</vt:lpstr>
      <vt:lpstr>Poser le problème (2)</vt:lpstr>
      <vt:lpstr>Résumé des données</vt:lpstr>
      <vt:lpstr>Calcul de 0, 1, 2et 3</vt:lpstr>
      <vt:lpstr>Modèle</vt:lpstr>
      <vt:lpstr>Nouvelles données</vt:lpstr>
      <vt:lpstr>Calcul d’erreurs</vt:lpstr>
      <vt:lpstr>Tableau de contingence</vt:lpstr>
      <vt:lpstr>Calcul de taux </vt:lpstr>
      <vt:lpstr>Quel est le meilleur modèle?</vt:lpstr>
      <vt:lpstr>Conclusion</vt:lpstr>
      <vt:lpstr>Classification</vt:lpstr>
      <vt:lpstr>Apprentissage supervisé</vt:lpstr>
      <vt:lpstr>Applications</vt:lpstr>
      <vt:lpstr>Les K plus proches voisins (KNN)</vt:lpstr>
      <vt:lpstr>Principe de fonctionnement</vt:lpstr>
      <vt:lpstr>Présentation PowerPoint</vt:lpstr>
      <vt:lpstr>Généralités</vt:lpstr>
      <vt:lpstr>Domaine d’activité</vt:lpstr>
      <vt:lpstr>Principe de fonctionnement</vt:lpstr>
      <vt:lpstr>Exemple</vt:lpstr>
      <vt:lpstr>Comment choisir la valeur de K ?</vt:lpstr>
      <vt:lpstr>Présentation PowerPoint</vt:lpstr>
      <vt:lpstr>Mesures de distance</vt:lpstr>
      <vt:lpstr>Avantages </vt:lpstr>
      <vt:lpstr>Inconvénients</vt:lpstr>
      <vt:lpstr>Les arbres de décision</vt:lpstr>
      <vt:lpstr>Définition</vt:lpstr>
      <vt:lpstr>Génération de l'arbre</vt:lpstr>
      <vt:lpstr>Arbre = ensemble de règles</vt:lpstr>
      <vt:lpstr>Exemple codant une table</vt:lpstr>
      <vt:lpstr>Autre Exemple</vt:lpstr>
      <vt:lpstr>Autre Exemple</vt:lpstr>
      <vt:lpstr>Procédure de construction (1)</vt:lpstr>
      <vt:lpstr>Procédure de Construction (2) </vt:lpstr>
      <vt:lpstr>Choix de l'attribut de division</vt:lpstr>
      <vt:lpstr>Mesure de qualité </vt:lpstr>
      <vt:lpstr>Mesure d'impureté  (variable nominale)</vt:lpstr>
      <vt:lpstr>Mesure d'entropie</vt:lpstr>
      <vt:lpstr>Indices de Gini et Twoing</vt:lpstr>
      <vt:lpstr>Exemple: Partitions de boules (1)</vt:lpstr>
      <vt:lpstr>Exemple: Partitions de boules (2)</vt:lpstr>
      <vt:lpstr>Exemple: Partitions de boules (3)</vt:lpstr>
      <vt:lpstr>Exemple: Partitions de table (1)</vt:lpstr>
      <vt:lpstr>Exemple: Partitions de table (2)</vt:lpstr>
      <vt:lpstr>Exemple: Partitions de table (3)</vt:lpstr>
      <vt:lpstr>Exemple: Partitions de table (4)</vt:lpstr>
      <vt:lpstr>Exemple: Partitions de table (5)</vt:lpstr>
      <vt:lpstr>Types de tests</vt:lpstr>
      <vt:lpstr>Problème des attributs continus</vt:lpstr>
      <vt:lpstr>Attributs continus: Régression</vt:lpstr>
      <vt:lpstr>Procédure d'élagage</vt:lpstr>
      <vt:lpstr>Exemple d'élagage</vt:lpstr>
      <vt:lpstr>Types d'arbres</vt:lpstr>
      <vt:lpstr>Méthodes ID3 et C4.5</vt:lpstr>
      <vt:lpstr>Méthode CART</vt:lpstr>
      <vt:lpstr>Méthodes passant à l'échelle</vt:lpstr>
      <vt:lpstr>Méthode SLIQ</vt:lpstr>
      <vt:lpstr>Méthode SPRINT</vt:lpstr>
      <vt:lpstr>Data Structure (Attribute lists)</vt:lpstr>
      <vt:lpstr>Evolution des listes</vt:lpstr>
      <vt:lpstr>Data Structure (Histograms)</vt:lpstr>
      <vt:lpstr>Data Structure (Histograms)</vt:lpstr>
      <vt:lpstr>Choix des divisions</vt:lpstr>
      <vt:lpstr>Exemple Continu (1)</vt:lpstr>
      <vt:lpstr>Exemple Continu (2)</vt:lpstr>
      <vt:lpstr>Exemple Nominal</vt:lpstr>
      <vt:lpstr>Exécution du partitionnement</vt:lpstr>
      <vt:lpstr>Comparaison avec SLIQ</vt:lpstr>
      <vt:lpstr>Bilan</vt:lpstr>
      <vt:lpstr>Présentation PowerPoint</vt:lpstr>
      <vt:lpstr> Random Forests Algorithm</vt:lpstr>
      <vt:lpstr>Les méthodes d’ensemble</vt:lpstr>
      <vt:lpstr>Le bagging</vt:lpstr>
      <vt:lpstr>Le boosting</vt:lpstr>
      <vt:lpstr> Random Forests </vt:lpstr>
      <vt:lpstr>Comment fonctionne l'algorithme ?</vt:lpstr>
      <vt:lpstr>Comment fonctionne l'algorithme ?</vt:lpstr>
      <vt:lpstr>Avantages</vt:lpstr>
      <vt:lpstr>Désavantages</vt:lpstr>
      <vt:lpstr>Forêts aléatoires vs arbres de décision</vt:lpstr>
      <vt:lpstr>hyperparamètres</vt:lpstr>
      <vt:lpstr>Augmenter le pouvoir prédictif</vt:lpstr>
      <vt:lpstr>Augmenter la vitesse du modèle</vt:lpstr>
      <vt:lpstr>Le modèle de Bayes</vt:lpstr>
      <vt:lpstr>La classification de Bayes</vt:lpstr>
      <vt:lpstr>Méthode</vt:lpstr>
      <vt:lpstr>Étude de cas: Météo et match de foot</vt:lpstr>
      <vt:lpstr>Calcul: Pr[yes|E]</vt:lpstr>
      <vt:lpstr>Calcul: Pr[No|E]</vt:lpstr>
      <vt:lpstr>Conclusion de l’exemple</vt:lpstr>
      <vt:lpstr>Cas d’un numérateur égal à 0</vt:lpstr>
      <vt:lpstr>Exemple: Pr[No | E] </vt:lpstr>
      <vt:lpstr>Données manquantes</vt:lpstr>
      <vt:lpstr>Données numériques</vt:lpstr>
      <vt:lpstr>Exemple de calcul de f(x)</vt:lpstr>
      <vt:lpstr>Exemple de classification</vt:lpstr>
      <vt:lpstr>Relations entre densité et probabilité</vt:lpstr>
      <vt:lpstr>Conclusion</vt:lpstr>
      <vt:lpstr>4. Réseaux Bayésiens</vt:lpstr>
      <vt:lpstr>Fondements</vt:lpstr>
      <vt:lpstr>Bayésien Naïf</vt:lpstr>
      <vt:lpstr>Calcul de P(X/Ci)</vt:lpstr>
      <vt:lpstr>Exemple de problème</vt:lpstr>
      <vt:lpstr>Les classes nominales</vt:lpstr>
      <vt:lpstr>Calcul de Probabilités</vt:lpstr>
      <vt:lpstr>Réseau Bayésien</vt:lpstr>
      <vt:lpstr>Calculs</vt:lpstr>
      <vt:lpstr>Exemple complet</vt:lpstr>
      <vt:lpstr>Structure de connaissance</vt:lpstr>
      <vt:lpstr>Autre exemple</vt:lpstr>
      <vt:lpstr>Exemple de réseau</vt:lpstr>
      <vt:lpstr>Intérêt</vt:lpstr>
      <vt:lpstr>Bilan</vt:lpstr>
      <vt:lpstr>Naive Bayes scikitlearn</vt:lpstr>
      <vt:lpstr>Naïf gaussien Bayes</vt:lpstr>
      <vt:lpstr>MultinomialNB</vt:lpstr>
      <vt:lpstr>ComplementNB</vt:lpstr>
      <vt:lpstr>XGBoost</vt:lpstr>
      <vt:lpstr>XGBoost</vt:lpstr>
      <vt:lpstr>qu'est-ce qui rend XGBoost si populaire ?</vt:lpstr>
      <vt:lpstr>Les hyperparamètres de XGBoost</vt:lpstr>
      <vt:lpstr>métriques d'évaluation</vt:lpstr>
      <vt:lpstr>                Le Clustering</vt:lpstr>
      <vt:lpstr>C’est quoi ?</vt:lpstr>
      <vt:lpstr>Qu’est ce qu’un bon regroupement ?</vt:lpstr>
      <vt:lpstr>Définition </vt:lpstr>
      <vt:lpstr>deux qualités de données</vt:lpstr>
      <vt:lpstr> Structures de données</vt:lpstr>
      <vt:lpstr>Mesurer la qualité d’un clustering</vt:lpstr>
      <vt:lpstr>Types des variables</vt:lpstr>
      <vt:lpstr>Intervalle (discrètes)</vt:lpstr>
      <vt:lpstr>Exemple</vt:lpstr>
      <vt:lpstr>Similarité entre objets</vt:lpstr>
      <vt:lpstr>Similarité entre objets(I)</vt:lpstr>
      <vt:lpstr>Exemple: distance de Manhattan</vt:lpstr>
      <vt:lpstr>Variables binaires</vt:lpstr>
      <vt:lpstr>Mesures de distances</vt:lpstr>
      <vt:lpstr>Variables binaires (I)</vt:lpstr>
      <vt:lpstr>Variables binaires(II)</vt:lpstr>
      <vt:lpstr>Variables Nominales</vt:lpstr>
      <vt:lpstr>Variables Ordinales</vt:lpstr>
      <vt:lpstr>En Présence de Variables de différents Types</vt:lpstr>
      <vt:lpstr> Approches de Clustering</vt:lpstr>
      <vt:lpstr>Le clustering partitionnel</vt:lpstr>
      <vt:lpstr>Algorithmes à partionnement</vt:lpstr>
      <vt:lpstr>Classification hiérarchique</vt:lpstr>
      <vt:lpstr>Clustering basé sur la densité</vt:lpstr>
      <vt:lpstr>           Kmeans </vt:lpstr>
      <vt:lpstr>La méthode des k-moyennes (K-Means)</vt:lpstr>
      <vt:lpstr>K-Means</vt:lpstr>
      <vt:lpstr>K-Means :Exemple</vt:lpstr>
      <vt:lpstr>K-Means: Exemple (suite)</vt:lpstr>
      <vt:lpstr>Algorithme  K-Means</vt:lpstr>
      <vt:lpstr> </vt:lpstr>
      <vt:lpstr>K-médoides </vt:lpstr>
      <vt:lpstr>La méthode des K-Medoids (PAM)</vt:lpstr>
      <vt:lpstr>Algorithme des k-Medoides</vt:lpstr>
      <vt:lpstr>PAM (Partitioning Around Medoids) (1987)</vt:lpstr>
      <vt:lpstr>La méthode des K-Medoids</vt:lpstr>
      <vt:lpstr>La méthode des K-Medoids: Exemple</vt:lpstr>
      <vt:lpstr>PAM Clustering:   TCih=jCjih</vt:lpstr>
      <vt:lpstr>Classification Hiérarchique  </vt:lpstr>
      <vt:lpstr>Clustering Hiérarchique </vt:lpstr>
      <vt:lpstr>AGNES (Agglomerative Nesting)</vt:lpstr>
      <vt:lpstr>DIANA (Divisive Analysis)</vt:lpstr>
      <vt:lpstr>Critères de fusion-éclatement</vt:lpstr>
      <vt:lpstr>BIRCH (1996)</vt:lpstr>
      <vt:lpstr>Présentation PowerPoint</vt:lpstr>
      <vt:lpstr>CF Tree</vt:lpstr>
      <vt:lpstr>CURE (Clustering Using REpresentatives )</vt:lpstr>
      <vt:lpstr>Cure: l’algorithme</vt:lpstr>
      <vt:lpstr>Partitionnement et  Clustering</vt:lpstr>
      <vt:lpstr>Cure: Rapprochement des points représentatifs</vt:lpstr>
      <vt:lpstr>Clustering de données Catégorielles : ROCK</vt:lpstr>
      <vt:lpstr>Rock</vt:lpstr>
      <vt:lpstr>Rock: l’algorithme</vt:lpstr>
      <vt:lpstr>Clustering basé sur la densité</vt:lpstr>
      <vt:lpstr>Clustering basé sur la densité</vt:lpstr>
      <vt:lpstr>DBSCAN </vt:lpstr>
      <vt:lpstr>DBSCAN: Density Based Spatial Clustering of Applications with Noise</vt:lpstr>
      <vt:lpstr>DBSCAN: l’algorithme</vt:lpstr>
      <vt:lpstr>Découverte d’exceptions</vt:lpstr>
      <vt:lpstr>  Approache statistique</vt:lpstr>
      <vt:lpstr>Approche Basée sur la Distance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2018-11-30T21:33:15Z</dcterms:created>
  <dcterms:modified xsi:type="dcterms:W3CDTF">2022-05-06T00:33:30Z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1036</vt:i4>
  </property>
  <property fmtid="{D5CDD505-2E9C-101B-9397-08002B2CF9AE}" pid="3" name="_Version">
    <vt:lpwstr>12.0.4518</vt:lpwstr>
  </property>
</Properties>
</file>